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Get Clomid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prescription information</a:t>
            </a:r>
            <a:br/>
            <a:r>
              <a:rPr b="false" i="false" strike="noStrike" sz="1200" u="none">
                <a:solidFill>
                  <a:srgbClr val="FFFFFF"/>
                </a:solidFill>
                <a:latin typeface="Calibri"/>
              </a:rPr>
              <a:t>clomid 50mg price</a:t>
            </a:r>
            <a:br/>
            <a:r>
              <a:rPr b="false" i="false" strike="noStrike" sz="1200" u="none">
                <a:solidFill>
                  <a:srgbClr val="FFFFFF"/>
                </a:solidFill>
                <a:latin typeface="Calibri"/>
              </a:rPr>
              <a:t>However, because miscarriage rates have been studied in only around 150 women taking amoxicillin, more research is required to confirm this finding.</a:t>
            </a:r>
            <a:br/>
            <a:r>
              <a:rPr b="false" i="false" strike="noStrike" sz="1200" u="none">
                <a:solidFill>
                  <a:srgbClr val="FFFFFF"/>
                </a:solidFill>
                <a:latin typeface="Calibri"/>
              </a:rPr>
              <a:t>100 or 50 mg clomid</a:t>
            </a:r>
            <a:br/>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clomiphene price in south africa</a:t>
            </a:r>
            <a:br/>
            <a:r>
              <a:rPr b="false" i="false" strike="noStrike" sz="1200" u="none">
                <a:solidFill>
                  <a:srgbClr val="FFFFFF"/>
                </a:solidFill>
                <a:latin typeface="Calibri"/>
              </a:rPr>
              <a:t>clomid tablets price in south africa</a:t>
            </a:r>
            <a:br/>
            <a:r>
              <a:rPr b="false" i="false" strike="noStrike" sz="1200" u="none">
                <a:solidFill>
                  <a:srgbClr val="FFFFFF"/>
                </a:solidFill>
                <a:latin typeface="Calibri"/>
              </a:rPr>
              <a:t>want to buy clomid online</a:t>
            </a:r>
            <a:br/>
            <a:r>
              <a:rPr b="false" i="false" strike="noStrike" sz="1200" u="none">
                <a:solidFill>
                  <a:srgbClr val="FFFFFF"/>
                </a:solidFill>
                <a:latin typeface="Calibri"/>
              </a:rPr>
              <a:t>150 mg clomid iui</a:t>
            </a:r>
            <a:br/>
            <a:r>
              <a:rPr b="false" i="false" strike="noStrike" sz="1200" u="none">
                <a:solidFill>
                  <a:srgbClr val="FFFFFF"/>
                </a:solidFill>
                <a:latin typeface="Calibri"/>
              </a:rPr>
              <a:t>how long did it take to get pregnant on clomid</a:t>
            </a:r>
            <a:br/>
            <a:r>
              <a:rPr b="false" i="false" strike="noStrike" sz="1200" u="none">
                <a:solidFill>
                  <a:srgbClr val="FFFFFF"/>
                </a:solidFill>
                <a:latin typeface="Calibri"/>
              </a:rPr>
              <a:t>price of clomid in the uk</a:t>
            </a:r>
            <a:br/>
            <a:r>
              <a:rPr b="false" i="false" strike="noStrike" sz="1200" u="none">
                <a:solidFill>
                  <a:srgbClr val="FFFFFF"/>
                </a:solidFill>
                <a:latin typeface="Calibri"/>
              </a:rPr>
              <a:t>Ensure that volume and/or salt depletion have been corrected before initiating therapy</a:t>
            </a:r>
            <a:br/>
            <a:r>
              <a:rPr b="false" i="false" strike="noStrike" sz="1200" u="none">
                <a:solidFill>
                  <a:srgbClr val="FFFFFF"/>
                </a:solidFill>
                <a:latin typeface="Calibri"/>
              </a:rPr>
              <a:t>how many months will it take to get pregnant on clomid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in menopause</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can my doctor prescribe clomid</a:t>
            </a:r>
            <a:br/>
            <a:r>
              <a:rPr b="false" i="false" strike="noStrike" sz="1200" u="none">
                <a:solidFill>
                  <a:srgbClr val="FFFFFF"/>
                </a:solidFill>
                <a:latin typeface="Calibri"/>
              </a:rPr>
              <a:t>purchase clomid online no prescription</a:t>
            </a:r>
            <a:br/>
            <a:r>
              <a:rPr b="false" i="false" strike="noStrike" sz="1200" u="none">
                <a:solidFill>
                  <a:srgbClr val="FFFFFF"/>
                </a:solidFill>
                <a:latin typeface="Calibri"/>
              </a:rPr>
              <a:t>clomid kaufen rezeptfrei</a:t>
            </a:r>
            <a:br/>
            <a:r>
              <a:rPr b="false" i="false" strike="noStrike" sz="1200" u="none">
                <a:solidFill>
                  <a:srgbClr val="FFFFFF"/>
                </a:solidFill>
                <a:latin typeface="Calibri"/>
              </a:rPr>
              <a:t>buy clomiphene citrate 50 mg tab</a:t>
            </a:r>
            <a:br/>
            <a:r>
              <a:rPr b="false" i="false" strike="noStrike" sz="1200" u="none">
                <a:solidFill>
                  <a:srgbClr val="FFFFFF"/>
                </a:solidFill>
                <a:latin typeface="Calibri"/>
              </a:rPr>
              <a:t>likelihood twins 50mg clomid</a:t>
            </a:r>
            <a:br/>
            <a:r>
              <a:rPr b="false" i="false" strike="noStrike" sz="1200" u="none">
                <a:solidFill>
                  <a:srgbClr val="FFFFFF"/>
                </a:solidFill>
                <a:latin typeface="Calibri"/>
              </a:rPr>
              <a:t>can i buy clomid over the counter in south africa</a:t>
            </a:r>
            <a:br/>
            <a:r>
              <a:rPr b="false" i="false" strike="noStrike" sz="1200" u="none">
                <a:solidFill>
                  <a:srgbClr val="FFFFFF"/>
                </a:solidFill>
                <a:latin typeface="Calibri"/>
              </a:rPr>
              <a:t>when will dr prescribe clomid</a:t>
            </a:r>
            <a:br/>
            <a:r>
              <a:rPr b="false" i="false" strike="noStrike" sz="1200" u="none">
                <a:solidFill>
                  <a:srgbClr val="FFFFFF"/>
                </a:solidFill>
                <a:latin typeface="Calibri"/>
              </a:rPr>
              <a:t>how easy is it to get clomid prescribed</a:t>
            </a:r>
            <a:br/>
            <a:r>
              <a:rPr b="false" i="false" strike="noStrike" sz="1200" u="none">
                <a:solidFill>
                  <a:srgbClr val="FFFFFF"/>
                </a:solidFill>
                <a:latin typeface="Calibri"/>
              </a:rPr>
              <a:t>how can i buy clomid online</a:t>
            </a:r>
            <a:br/>
            <a:r>
              <a:rPr b="false" i="false" strike="noStrike" sz="1200" u="none">
                <a:solidFill>
                  <a:srgbClr val="FFFFFF"/>
                </a:solidFill>
                <a:latin typeface="Calibri"/>
              </a:rPr>
              <a:t>much does clomid treatment cost uk</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clomid cost australia</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will my family doctor prescribe clomid</a:t>
            </a:r>
            <a:br/>
            <a:r>
              <a:rPr b="false" i="false" strike="noStrike" sz="1200" u="none">
                <a:solidFill>
                  <a:srgbClr val="FFFFFF"/>
                </a:solidFill>
                <a:latin typeface="Calibri"/>
              </a:rPr>
              <a:t>how to use clomid to get pregnant fast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cost clomid treatment canada</a:t>
            </a:r>
            <a:br/>
            <a:r>
              <a:rPr b="false" i="false" strike="noStrike" sz="1200" u="none">
                <a:solidFill>
                  <a:srgbClr val="FFFFFF"/>
                </a:solidFill>
                <a:latin typeface="Calibri"/>
              </a:rPr>
              <a:t>ok order clomid online</a:t>
            </a:r>
            <a:br/>
            <a:r>
              <a:rPr b="false" i="false" strike="noStrike" sz="1200" u="none">
                <a:solidFill>
                  <a:srgbClr val="FFFFFF"/>
                </a:solidFill>
                <a:latin typeface="Calibri"/>
              </a:rPr>
              <a:t>clomiphene price</a:t>
            </a:r>
            <a:br/>
            <a:r>
              <a:rPr b="false" i="false" strike="noStrike" sz="1200" u="none">
                <a:solidFill>
                  <a:srgbClr val="FFFFFF"/>
                </a:solidFill>
                <a:latin typeface="Calibri"/>
              </a:rPr>
              <a:t>What questions should I ask the doc when we go if you can help at all</a:t>
            </a:r>
            <a:br/>
            <a:r>
              <a:rPr b="false" i="false" strike="noStrike" sz="1200" u="none">
                <a:solidFill>
                  <a:srgbClr val="FFFFFF"/>
                </a:solidFill>
                <a:latin typeface="Calibri"/>
              </a:rPr>
              <a:t>clomid or nolvadex for superdrol pct</a:t>
            </a:r>
            <a:br/>
            <a:r>
              <a:rPr b="false" i="false" strike="noStrike" sz="1200" u="none">
                <a:solidFill>
                  <a:srgbClr val="FFFFFF"/>
                </a:solidFill>
                <a:latin typeface="Calibri"/>
              </a:rPr>
              <a:t>how long does it take to get prescribed clomid</a:t>
            </a:r>
            <a:br/>
            <a:r>
              <a:rPr b="false" i="false" strike="noStrike" sz="1200" u="none">
                <a:solidFill>
                  <a:srgbClr val="FFFFFF"/>
                </a:solidFill>
                <a:latin typeface="Calibri"/>
              </a:rPr>
              <a:t>has anyone bought clomid online australia</a:t>
            </a:r>
            <a:br/>
            <a:r>
              <a:rPr b="false" i="false" strike="noStrike" sz="1200" u="none">
                <a:solidFill>
                  <a:srgbClr val="FFFFFF"/>
                </a:solidFill>
                <a:latin typeface="Calibri"/>
              </a:rPr>
              <a:t>chances multiples 150 mg clomid</a:t>
            </a:r>
            <a:br/>
            <a:r>
              <a:rPr b="false" i="false" strike="noStrike" sz="1200" u="none">
                <a:solidFill>
                  <a:srgbClr val="FFFFFF"/>
                </a:solidFill>
                <a:latin typeface="Calibri"/>
              </a:rPr>
              <a:t>My computer is in my basement, and after the hour i started hearing dog nails walking against the hardwood floors, i dont have a dog</a:t>
            </a:r>
            <a:br/>
            <a:r>
              <a:rPr b="false" i="false" strike="noStrike" sz="1200" u="none">
                <a:solidFill>
                  <a:srgbClr val="FFFFFF"/>
                </a:solidFill>
                <a:latin typeface="Calibri"/>
              </a:rPr>
              <a:t>buying clomid from india</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where can i buy clomiphene citrate</a:t>
            </a:r>
            <a:br/>
            <a:r>
              <a:rPr b="false" i="false" strike="noStrike" sz="1200" u="none">
                <a:solidFill>
                  <a:srgbClr val="FFFFFF"/>
                </a:solidFill>
                <a:latin typeface="Calibri"/>
              </a:rPr>
              <a:t>how soon will my doctor prescribe clomid</a:t>
            </a:r>
            <a:br/>
            <a:r>
              <a:rPr b="false" i="false" strike="noStrike" sz="1200" u="none">
                <a:solidFill>
                  <a:srgbClr val="FFFFFF"/>
                </a:solidFill>
                <a:latin typeface="Calibri"/>
              </a:rPr>
              <a:t>buy clomid tablets in uk</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clomiphene citrate marketed in pill form as clomid or serophene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clomid pct</a:t>
            </a:r>
            <a:br/>
            <a:r>
              <a:rPr b="false" i="false" strike="noStrike" sz="1200" u="none">
                <a:solidFill>
                  <a:srgbClr val="FFFFFF"/>
                </a:solidFill>
                <a:latin typeface="Calibri"/>
              </a:rPr>
              <a:t>safe place to buy clomid online</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clomid instructions day 5</a:t>
            </a:r>
            <a:br/>
            <a:r>
              <a:rPr b="false" i="false" strike="noStrike" sz="1200" u="none">
                <a:solidFill>
                  <a:srgbClr val="FFFFFF"/>
                </a:solidFill>
                <a:latin typeface="Calibri"/>
              </a:rPr>
              <a:t>The adequacy of lactation suppression on day 14 postpartum was dose-related, with excellent results in 18 patients who receive 0.5 mg, 28 who received 0.75 mg and 36 who received 1 mg</a:t>
            </a:r>
            <a:br/>
            <a:r>
              <a:rPr b="false" i="false" strike="noStrike" sz="1200" u="none">
                <a:solidFill>
                  <a:srgbClr val="FFFFFF"/>
                </a:solidFill>
                <a:latin typeface="Calibri"/>
              </a:rPr>
              <a:t>clomiphene citrate 100mg dosage</a:t>
            </a:r>
            <a:br/>
            <a:r>
              <a:rPr b="false" i="false" strike="noStrike" sz="1200" u="none">
                <a:solidFill>
                  <a:srgbClr val="FFFFFF"/>
                </a:solidFill>
                <a:latin typeface="Calibri"/>
              </a:rPr>
              <a:t>how much does a monitored clomid cycle cost</a:t>
            </a:r>
            <a:br/>
            <a:r>
              <a:rPr b="false" i="false" strike="noStrike" sz="1200" u="none">
                <a:solidFill>
                  <a:srgbClr val="FFFFFF"/>
                </a:solidFill>
                <a:latin typeface="Calibri"/>
              </a:rPr>
              <a:t>clomid pills for sale in uk</a:t>
            </a:r>
            <a:br/>
            <a:r>
              <a:rPr b="false" i="false" strike="noStrike" sz="1200" u="none">
                <a:solidFill>
                  <a:srgbClr val="FFFFFF"/>
                </a:solidFill>
                <a:latin typeface="Calibri"/>
              </a:rPr>
              <a:t>Den eneste bivirkningen jeg vet har kommet fra kuren er hrtap</a:t>
            </a:r>
            <a:br/>
            <a:r>
              <a:rPr b="false" i="false" strike="noStrike" sz="1200" u="none">
                <a:solidFill>
                  <a:srgbClr val="FFFFFF"/>
                </a:solidFill>
                <a:latin typeface="Calibri"/>
              </a:rPr>
              <a:t>how many mg clomid pct</a:t>
            </a:r>
            <a:br/>
            <a:r>
              <a:rPr b="false" i="false" strike="noStrike" sz="1200" u="none">
                <a:solidFill>
                  <a:srgbClr val="FFFFFF"/>
                </a:solidFill>
                <a:latin typeface="Calibri"/>
              </a:rPr>
              <a:t>clomid to buy online</a:t>
            </a:r>
            <a:br/>
            <a:r>
              <a:rPr b="false" i="false" strike="noStrike" sz="1200" u="none">
                <a:solidFill>
                  <a:srgbClr val="FFFFFF"/>
                </a:solidFill>
                <a:latin typeface="Calibri"/>
              </a:rPr>
              <a:t>nolva clomid pct protocol</a:t>
            </a:r>
            <a:br/>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where can i buy clomid online in the uk</a:t>
            </a:r>
            <a:br/>
            <a:r>
              <a:rPr b="false" i="false" strike="noStrike" sz="1200" u="none">
                <a:solidFill>
                  <a:srgbClr val="FFFFFF"/>
                </a:solidFill>
                <a:latin typeface="Calibri"/>
              </a:rPr>
              <a:t>can you buy clomid in usa</a:t>
            </a:r>
            <a:br/>
            <a:r>
              <a:rPr b="false" i="false" strike="noStrike" sz="1200" u="none">
                <a:solidFill>
                  <a:srgbClr val="FFFFFF"/>
                </a:solidFill>
                <a:latin typeface="Calibri"/>
              </a:rPr>
              <a:t>After John Paul II performed his partial consecration in 1984, the Soviet Union collapsed, but the world is more dangerous than ever before.</a:t>
            </a:r>
            <a:br/>
            <a:r>
              <a:rPr b="false" i="false" strike="noStrike" sz="1200" u="none">
                <a:solidFill>
                  <a:srgbClr val="FFFFFF"/>
                </a:solidFill>
                <a:latin typeface="Calibri"/>
              </a:rPr>
              <a:t>directions for clomid 50mg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 clomid pills cost</a:t>
            </a:r>
            <a:br/>
            <a:r>
              <a:rPr b="false" i="false" strike="noStrike" sz="1200" u="none">
                <a:solidFill>
                  <a:srgbClr val="FFFFFF"/>
                </a:solidFill>
                <a:latin typeface="Calibri"/>
              </a:rPr>
              <a:t>ordering clomid online safe</a:t>
            </a:r>
            <a:br/>
            <a:r>
              <a:rPr b="false" i="false" strike="noStrike" sz="1200" u="none">
                <a:solidFill>
                  <a:srgbClr val="FFFFFF"/>
                </a:solidFill>
                <a:latin typeface="Calibri"/>
              </a:rPr>
              <a:t>order clomiphene</a:t>
            </a:r>
            <a:br/>
            <a:r>
              <a:rPr b="false" i="false" strike="noStrike" sz="1200" u="none">
                <a:solidFill>
                  <a:srgbClr val="FFFFFF"/>
                </a:solidFill>
                <a:latin typeface="Calibri"/>
              </a:rPr>
              <a:t>Don&amp;#39;t get me wrong I am so grateful for being on the tablets, but they aren&amp;#39;t a long term answer, for me I have to learn to let bad stuff go over me</a:t>
            </a:r>
            <a:br/>
            <a:r>
              <a:rPr b="false" i="false" strike="noStrike" sz="1200" u="none">
                <a:solidFill>
                  <a:srgbClr val="FFFFFF"/>
                </a:solidFill>
                <a:latin typeface="Calibri"/>
              </a:rPr>
              <a:t>patients instructions for clomid use</a:t>
            </a:r>
            <a:br/>
            <a:r>
              <a:rPr b="false" i="false" strike="noStrike" sz="1200" u="none">
                <a:solidFill>
                  <a:srgbClr val="FFFFFF"/>
                </a:solidFill>
                <a:latin typeface="Calibri"/>
              </a:rPr>
              <a:t>clomiphene citrate buy online</a:t>
            </a:r>
            <a:br/>
            <a:r>
              <a:rPr b="false" i="false" strike="noStrike" sz="1200" u="none">
                <a:solidFill>
                  <a:srgbClr val="FFFFFF"/>
                </a:solidFill>
                <a:latin typeface="Calibri"/>
              </a:rPr>
              <a:t>clomid order canada</a:t>
            </a:r>
            <a:br/>
            <a:r>
              <a:rPr b="false" i="false" strike="noStrike" sz="1200" u="none">
                <a:solidFill>
                  <a:srgbClr val="FFFFFF"/>
                </a:solidFill>
                <a:latin typeface="Calibri"/>
              </a:rPr>
              <a:t>where can i get clomid online</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will my doctor prescribe me clomid if i ask</a:t>
            </a:r>
            <a:br/>
            <a:r>
              <a:rPr b="false" i="false" strike="noStrike" sz="1200" u="none">
                <a:solidFill>
                  <a:srgbClr val="FFFFFF"/>
                </a:solidFill>
                <a:latin typeface="Calibri"/>
              </a:rPr>
              <a:t>I love huskies, and maybe this nightmare causing dog just needs some attention, like any other dog.</a:t>
            </a:r>
            <a:br/>
            <a:r>
              <a:rPr b="false" i="false" strike="noStrike" sz="1200" u="none">
                <a:solidFill>
                  <a:srgbClr val="FFFFFF"/>
                </a:solidFill>
                <a:latin typeface="Calibri"/>
              </a:rPr>
              <a:t>where can i buy clomid in stores</a:t>
            </a:r>
            <a:br/>
            <a:r>
              <a:rPr b="false" i="false" strike="noStrike" sz="1200" u="none">
                <a:solidFill>
                  <a:srgbClr val="FFFFFF"/>
                </a:solidFill>
                <a:latin typeface="Calibri"/>
              </a:rPr>
              <a:t>percentage of twins 100mg clomid</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clomid 150 mg success pcos</a:t>
            </a:r>
            <a:br/>
            <a:r>
              <a:rPr b="false" i="false" strike="noStrike" sz="1200" u="none">
                <a:solidFill>
                  <a:srgbClr val="FFFFFF"/>
                </a:solidFill>
                <a:latin typeface="Calibri"/>
              </a:rPr>
              <a:t>buy clomid canada</a:t>
            </a:r>
            <a:br/>
            <a:r>
              <a:rPr b="false" i="false" strike="noStrike" sz="1200" u="none">
                <a:solidFill>
                  <a:srgbClr val="FFFFFF"/>
                </a:solidFill>
                <a:latin typeface="Calibri"/>
              </a:rPr>
              <a:t>clomiphene purchase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Every doctor I ever talked to told me symptoms would either get worse, or stay the same if I&amp;#39;m really lucky, for the first few weeks.The effect takes time to build up</a:t>
            </a:r>
            <a:br/>
            <a:r>
              <a:rPr b="false" i="false" strike="noStrike" sz="1200" u="none">
                <a:solidFill>
                  <a:srgbClr val="FFFFFF"/>
                </a:solidFill>
                <a:latin typeface="Calibri"/>
              </a:rPr>
              <a:t>clomid prescription drug</a:t>
            </a:r>
            <a:br/>
            <a:r>
              <a:rPr b="false" i="false" strike="noStrike" sz="1200" u="none">
                <a:solidFill>
                  <a:srgbClr val="FFFFFF"/>
                </a:solidFill>
                <a:latin typeface="Calibri"/>
              </a:rPr>
              <a:t>purchase clomid canada</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200 mg of clomid success</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to buy clomid</a:t>
            </a:r>
            <a:br/>
            <a:r>
              <a:rPr b="false" i="false" strike="noStrike" sz="1200" u="none">
                <a:solidFill>
                  <a:srgbClr val="FFFFFF"/>
                </a:solidFill>
                <a:latin typeface="Calibri"/>
              </a:rPr>
              <a:t>clomiphene citrate 50 mg tablet</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what are the chances of having twins on clomid 100mg</a:t>
            </a:r>
            <a:br/>
            <a:r>
              <a:rPr b="false" i="false" strike="noStrike" sz="1200" u="none">
                <a:solidFill>
                  <a:srgbClr val="FFFFFF"/>
                </a:solidFill>
                <a:latin typeface="Calibri"/>
              </a:rPr>
              <a:t>can you really buy clomid online</a:t>
            </a:r>
            <a:br/>
            <a:r>
              <a:rPr b="false" i="false" strike="noStrike" sz="1200" u="none">
                <a:solidFill>
                  <a:srgbClr val="FFFFFF"/>
                </a:solidFill>
                <a:latin typeface="Calibri"/>
              </a:rPr>
              <a:t>clomid 50mg success stories 2011</a:t>
            </a:r>
            <a:br/>
            <a:r>
              <a:rPr b="false" i="false" strike="noStrike" sz="1200" u="none">
                <a:solidFill>
                  <a:srgbClr val="FFFFFF"/>
                </a:solidFill>
                <a:latin typeface="Calibri"/>
              </a:rPr>
              <a:t>The guy can be a smart aleck and, at times, inappropriate, but seems to know his science</a:t>
            </a:r>
            <a:br/>
            <a:r>
              <a:rPr b="false" i="false" strike="noStrike" sz="1200" u="none">
                <a:solidFill>
                  <a:srgbClr val="FFFFFF"/>
                </a:solidFill>
                <a:latin typeface="Calibri"/>
              </a:rPr>
              <a:t>clomid cheap uk</a:t>
            </a:r>
            <a:br/>
            <a:r>
              <a:rPr b="false" i="false" strike="noStrike" sz="1200" u="none">
                <a:solidFill>
                  <a:srgbClr val="FFFFFF"/>
                </a:solidFill>
                <a:latin typeface="Calibri"/>
              </a:rPr>
              <a:t>The most important sentence is &amp;ldquo;primum nihil nocere&amp;rdquo; &amp;mdash; firstof all, do not harm anything</a:t>
            </a:r>
            <a:br/>
            <a:r>
              <a:rPr b="false" i="false" strike="noStrike" sz="1200" u="none">
                <a:solidFill>
                  <a:srgbClr val="FFFFFF"/>
                </a:solidFill>
                <a:latin typeface="Calibri"/>
              </a:rPr>
              <a:t>100mg of clomid success</a:t>
            </a:r>
            <a:br/>
            <a:r>
              <a:rPr b="false" i="false" strike="noStrike" sz="1200" u="none">
                <a:solidFill>
                  <a:srgbClr val="FFFFFF"/>
                </a:solidFill>
                <a:latin typeface="Calibri"/>
              </a:rPr>
              <a:t>taking 100mg clomid twins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one study, 60% of the women who were given the 2% minoxidil formulation experienced some hair regrowth although only 20% experienced significant hair growth.</a:t>
            </a:r>
            <a:br/>
            <a:r>
              <a:rPr b="false" i="false" strike="noStrike" sz="1200" u="none">
                <a:solidFill>
                  <a:srgbClr val="FFFFFF"/>
                </a:solidFill>
                <a:latin typeface="Calibri"/>
              </a:rPr>
              <a:t>clomiphene 50mg tablets</a:t>
            </a:r>
            <a:br/>
            <a:r>
              <a:rPr b="false" i="false" strike="noStrike" sz="1200" u="none">
                <a:solidFill>
                  <a:srgbClr val="FFFFFF"/>
                </a:solidFill>
                <a:latin typeface="Calibri"/>
              </a:rPr>
              <a:t>Taking any medicine during pregnancy is all about weighing up the pros and cons</a:t>
            </a:r>
            <a:br/>
            <a:r>
              <a:rPr b="false" i="false" strike="noStrike" sz="1200" u="none">
                <a:solidFill>
                  <a:srgbClr val="FFFFFF"/>
                </a:solidFill>
                <a:latin typeface="Calibri"/>
              </a:rPr>
              <a:t>clomid to get pregnant</a:t>
            </a:r>
            <a:br/>
            <a:r>
              <a:rPr b="false" i="false" strike="noStrike" sz="1200" u="none">
                <a:solidFill>
                  <a:srgbClr val="FFFFFF"/>
                </a:solidFill>
                <a:latin typeface="Calibri"/>
              </a:rPr>
              <a:t>where to buy clomid for pct</a:t>
            </a:r>
            <a:br/>
            <a:r>
              <a:rPr b="false" i="false" strike="noStrike" sz="1200" u="none">
                <a:solidFill>
                  <a:srgbClr val="FFFFFF"/>
                </a:solidFill>
                <a:latin typeface="Calibri"/>
              </a:rPr>
              <a:t>taking 25 mg clomid</a:t>
            </a:r>
            <a:br/>
            <a:r>
              <a:rPr b="false" i="false" strike="noStrike" sz="1200" u="none">
                <a:solidFill>
                  <a:srgbClr val="FFFFFF"/>
                </a:solidFill>
                <a:latin typeface="Calibri"/>
              </a:rPr>
              <a:t>People are living in this hype of fair skin and that has led them to spend exorbitant amounts of money to achieve this</a:t>
            </a:r>
            <a:br/>
            <a:r>
              <a:rPr b="false" i="false" strike="noStrike" sz="1200" u="none">
                <a:solidFill>
                  <a:srgbClr val="FFFFFF"/>
                </a:solidFill>
                <a:latin typeface="Calibri"/>
              </a:rPr>
              <a:t>clomid no rx</a:t>
            </a:r>
            <a:br/>
            <a:r>
              <a:rPr b="false" i="false" strike="noStrike" sz="1200" u="none">
                <a:solidFill>
                  <a:srgbClr val="FFFFFF"/>
                </a:solidFill>
                <a:latin typeface="Calibri"/>
              </a:rPr>
              <a:t>generic clomid online</a:t>
            </a:r>
            <a:br/>
            <a:r>
              <a:rPr b="false" i="false" strike="noStrike" sz="1200" u="none">
                <a:solidFill>
                  <a:srgbClr val="FFFFFF"/>
                </a:solidFill>
                <a:latin typeface="Calibri"/>
              </a:rPr>
              <a:t>will doctor prescribe clomid if overweight</a:t>
            </a:r>
            <a:br/>
            <a:r>
              <a:rPr b="false" i="false" strike="noStrike" sz="1200" u="none">
                <a:solidFill>
                  <a:srgbClr val="FFFFFF"/>
                </a:solidFill>
                <a:latin typeface="Calibri"/>
              </a:rPr>
              <a:t>Cialis Drug Health Long Term Results Of Taking Prilosec Paxil Cr Withdrawal Paroxetine Order Keflex Online Canada</a:t>
            </a:r>
            <a:br/>
            <a:r>
              <a:rPr b="false" i="false" strike="noStrike" sz="1200" u="none">
                <a:solidFill>
                  <a:srgbClr val="FFFFFF"/>
                </a:solidFill>
                <a:latin typeface="Calibri"/>
              </a:rPr>
              <a:t>no ovulation after 100mg clomid</a:t>
            </a:r>
            <a:br/>
            <a:r>
              <a:rPr b="false" i="false" strike="noStrike" sz="1200" u="none">
                <a:solidFill>
                  <a:srgbClr val="FFFFFF"/>
                </a:solidFill>
                <a:latin typeface="Calibri"/>
              </a:rPr>
              <a:t>clomiphene citrate challenge test results</a:t>
            </a:r>
            <a:br/>
            <a:r>
              <a:rPr b="false" i="false" strike="noStrike" sz="1200" u="none">
                <a:solidFill>
                  <a:srgbClr val="FFFFFF"/>
                </a:solidFill>
                <a:latin typeface="Calibri"/>
              </a:rPr>
              <a:t>buy clomiphene canada</a:t>
            </a:r>
            <a:br/>
            <a:r>
              <a:rPr b="false" i="false" strike="noStrike" sz="1200" u="none">
                <a:solidFill>
                  <a:srgbClr val="FFFFFF"/>
                </a:solidFill>
                <a:latin typeface="Calibri"/>
              </a:rPr>
              <a:t>It has been a long process to convince her parents of all natural remedies</a:t>
            </a:r>
            <a:br/>
            <a:r>
              <a:rPr b="false" i="false" strike="noStrike" sz="1200" u="none">
                <a:solidFill>
                  <a:srgbClr val="FFFFFF"/>
                </a:solidFill>
                <a:latin typeface="Calibri"/>
              </a:rPr>
              <a:t>taking 150mg of clomid</a:t>
            </a:r>
            <a:br/>
            <a:r>
              <a:rPr b="false" i="false" strike="noStrike" sz="1200" u="none">
                <a:solidFill>
                  <a:srgbClr val="FFFFFF"/>
                </a:solidFill>
                <a:latin typeface="Calibri"/>
              </a:rPr>
              <a:t>Reactive arthritis most typically results in inflammation of the urogenital tract, the joints, and the eyes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clomid-australia</a:t>
            </a:r>
            <a:br/>
            <a:r>
              <a:rPr b="false" i="false" strike="noStrike" sz="1200" u="none">
                <a:solidFill>
                  <a:srgbClr val="FFFFFF"/>
                </a:solidFill>
                <a:latin typeface="Calibri"/>
              </a:rPr>
              <a:t>100mg of clomid success stories</a:t>
            </a:r>
            <a:br/>
            <a:r>
              <a:rPr b="false" i="false" strike="noStrike" sz="1200" u="none">
                <a:solidFill>
                  <a:srgbClr val="FFFFFF"/>
                </a:solidFill>
                <a:latin typeface="Calibri"/>
              </a:rPr>
              <a:t>clomiphene citrate 50 mg x 40ct</a:t>
            </a:r>
            <a:br/>
            <a:r>
              <a:rPr b="false" i="false" strike="noStrike" sz="1200" u="none">
                <a:solidFill>
                  <a:srgbClr val="FFFFFF"/>
                </a:solidFill>
                <a:latin typeface="Calibri"/>
              </a:rPr>
              <a:t>clomid price philippines</a:t>
            </a:r>
            <a:br/>
            <a:r>
              <a:rPr b="false" i="false" strike="noStrike" sz="1200" u="none">
                <a:solidFill>
                  <a:srgbClr val="FFFFFF"/>
                </a:solidFill>
                <a:latin typeface="Calibri"/>
              </a:rPr>
              <a:t>100mg clomid</a:t>
            </a:r>
            <a:br/>
            <a:r>
              <a:rPr b="false" i="false" strike="noStrike" sz="1200" u="none">
                <a:solidFill>
                  <a:srgbClr val="FFFFFF"/>
                </a:solidFill>
                <a:latin typeface="Calibri"/>
              </a:rPr>
              <a:t>Professional and amateur gardeners can depend on these tools because of their heavy-duty and durable design</a:t>
            </a:r>
            <a:br/>
            <a:r>
              <a:rPr b="false" i="false" strike="noStrike" sz="1200" u="none">
                <a:solidFill>
                  <a:srgbClr val="FFFFFF"/>
                </a:solidFill>
                <a:latin typeface="Calibri"/>
              </a:rPr>
              <a:t>how to buy clomid online</a:t>
            </a:r>
            <a:br/>
            <a:r>
              <a:rPr b="false" i="false" strike="noStrike" sz="1200" u="none">
                <a:solidFill>
                  <a:srgbClr val="FFFFFF"/>
                </a:solidFill>
                <a:latin typeface="Calibri"/>
              </a:rPr>
              <a:t>cheapest pharmacy for clomid</a:t>
            </a:r>
            <a:br/>
            <a:r>
              <a:rPr b="false" i="false" strike="noStrike" sz="1200" u="none">
                <a:solidFill>
                  <a:srgbClr val="FFFFFF"/>
                </a:solidFill>
                <a:latin typeface="Calibri"/>
              </a:rPr>
              <a:t>how many mg of clomid should i take for pct</a:t>
            </a:r>
            <a:br/>
            <a:r>
              <a:rPr b="false" i="false" strike="noStrike" sz="1200" u="none">
                <a:solidFill>
                  <a:srgbClr val="FFFFFF"/>
                </a:solidFill>
                <a:latin typeface="Calibri"/>
              </a:rPr>
              <a:t>chances twins taking 100mg clomid</a:t>
            </a:r>
            <a:br/>
            <a:r>
              <a:rPr b="false" i="false" strike="noStrike" sz="1200" u="none">
                <a:solidFill>
                  <a:srgbClr val="FFFFFF"/>
                </a:solidFill>
                <a:latin typeface="Calibri"/>
              </a:rPr>
              <a:t>I&amp;rsquo;m a 44 year old woman with 2 children who has had most of her life taken away.</a:t>
            </a:r>
            <a:br/>
            <a:r>
              <a:rPr b="false" i="false" strike="noStrike" sz="1200" u="none">
                <a:solidFill>
                  <a:srgbClr val="FFFFFF"/>
                </a:solidFill>
                <a:latin typeface="Calibri"/>
              </a:rPr>
              <a:t>clomiphene cost us</a:t>
            </a:r>
            <a:br/>
            <a:r>
              <a:rPr b="false" i="false" strike="noStrike" sz="1200" u="none">
                <a:solidFill>
                  <a:srgbClr val="FFFFFF"/>
                </a:solidFill>
                <a:latin typeface="Calibri"/>
              </a:rPr>
              <a:t>safe site to buy clomid online</a:t>
            </a:r>
            <a:br/>
            <a:r>
              <a:rPr b="false" i="false" strike="noStrike" sz="1200" u="none">
                <a:solidFill>
                  <a:srgbClr val="FFFFFF"/>
                </a:solidFill>
                <a:latin typeface="Calibri"/>
              </a:rPr>
              <a:t>We do not yet have a feel for how the second-hand market will fare."</a:t>
            </a:r>
            <a:br/>
            <a:r>
              <a:rPr b="false" i="false" strike="noStrike" sz="1200" u="none">
                <a:solidFill>
                  <a:srgbClr val="FFFFFF"/>
                </a:solidFill>
                <a:latin typeface="Calibri"/>
              </a:rPr>
              <a:t>pregnant twins 50mg clomid</a:t>
            </a:r>
            <a:br/>
            <a:r>
              <a:rPr b="false" i="false" strike="noStrike" sz="1200" u="none">
                <a:solidFill>
                  <a:srgbClr val="FFFFFF"/>
                </a:solidFill>
                <a:latin typeface="Calibri"/>
              </a:rPr>
              <a:t>going from 50 to 100mg clomid</a:t>
            </a:r>
            <a:br/>
            <a:r>
              <a:rPr b="false" i="false" strike="noStrike" sz="1200" u="none">
                <a:solidFill>
                  <a:srgbClr val="FFFFFF"/>
                </a:solidFill>
                <a:latin typeface="Calibri"/>
              </a:rPr>
              <a:t>percentage twins 100mg clomid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don't agree with the pots negative research</a:t>
            </a:r>
            <a:br/>
            <a:r>
              <a:rPr b="false" i="false" strike="noStrike" sz="1200" u="none">
                <a:solidFill>
                  <a:srgbClr val="FFFFFF"/>
                </a:solidFill>
                <a:latin typeface="Calibri"/>
              </a:rPr>
              <a:t>3rd round of clomid 100mg success</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cheap clomid sale uk</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late ovulation 100mg clomid</a:t>
            </a:r>
            <a:br/>
            <a:r>
              <a:rPr b="false" i="false" strike="noStrike" sz="1200" u="none">
                <a:solidFill>
                  <a:srgbClr val="FFFFFF"/>
                </a:solidFill>
                <a:latin typeface="Calibri"/>
              </a:rPr>
              <a:t>clomiphene 50 mg</a:t>
            </a:r>
            <a:br/>
            <a:r>
              <a:rPr b="false" i="false" strike="noStrike" sz="1200" u="none">
                <a:solidFill>
                  <a:srgbClr val="FFFFFF"/>
                </a:solidFill>
                <a:latin typeface="Calibri"/>
              </a:rPr>
              <a:t>how many months on clomid to get pregnant</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clomiphene citrate challenge test ovarian reserve</a:t>
            </a:r>
            <a:br/>
            <a:r>
              <a:rPr b="false" i="false" strike="noStrike" sz="1200" u="none">
                <a:solidFill>
                  <a:srgbClr val="FFFFFF"/>
                </a:solidFill>
                <a:latin typeface="Calibri"/>
              </a:rPr>
              <a:t>buy clomid pills online</a:t>
            </a:r>
            <a:br/>
            <a:r>
              <a:rPr b="false" i="false" strike="noStrike" sz="1200" u="none">
                <a:solidFill>
                  <a:srgbClr val="FFFFFF"/>
                </a:solidFill>
                <a:latin typeface="Calibri"/>
              </a:rPr>
              <a:t>order cheap clomid online</a:t>
            </a:r>
            <a:br/>
            <a:r>
              <a:rPr b="false" i="false" strike="noStrike" sz="1200" u="none">
                <a:solidFill>
                  <a:srgbClr val="FFFFFF"/>
                </a:solidFill>
                <a:latin typeface="Calibri"/>
              </a:rPr>
              <a:t>nome generico clomid</a:t>
            </a:r>
            <a:br/>
            <a:r>
              <a:rPr b="false" i="false" strike="noStrike" sz="1200" u="none">
                <a:solidFill>
                  <a:srgbClr val="FFFFFF"/>
                </a:solidFill>
                <a:latin typeface="Calibri"/>
              </a:rPr>
              <a:t>50mg or 100mg clomid</a:t>
            </a:r>
            <a:br/>
            <a:r>
              <a:rPr b="false" i="false" strike="noStrike" sz="1200" u="none">
                <a:solidFill>
                  <a:srgbClr val="FFFFFF"/>
                </a:solidFill>
                <a:latin typeface="Calibri"/>
              </a:rPr>
              <a:t>Some NSAIDs are more dangerous than others</a:t>
            </a:r>
            <a:br/>
            <a:r>
              <a:rPr b="false" i="false" strike="noStrike" sz="1200" u="none">
                <a:solidFill>
                  <a:srgbClr val="FFFFFF"/>
                </a:solidFill>
                <a:latin typeface="Calibri"/>
              </a:rPr>
              <a:t>where to order clomid online</a:t>
            </a:r>
            <a:br/>
            <a:r>
              <a:rPr b="false" i="false" strike="noStrike" sz="1200" u="none">
                <a:solidFill>
                  <a:srgbClr val="FFFFFF"/>
                </a:solidFill>
                <a:latin typeface="Calibri"/>
              </a:rPr>
              <a:t>0.15mg/kg (max 16mg/dose) IV every 4hrs for 3 doses beginning 30 mins before chemotherapy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50mg days 5-9 twins</a:t>
            </a:r>
            <a:br/>
            <a:r>
              <a:rPr b="false" i="false" strike="noStrike" sz="1200" u="none">
                <a:solidFill>
                  <a:srgbClr val="FFFFFF"/>
                </a:solidFill>
                <a:latin typeface="Calibri"/>
              </a:rPr>
              <a:t>Although these uses are not included in product labeling, sertraline is used in certain patients with the following medical conditions:</a:t>
            </a:r>
            <a:br/>
            <a:r>
              <a:rPr b="false" i="false" strike="noStrike" sz="1200" u="none">
                <a:solidFill>
                  <a:srgbClr val="FFFFFF"/>
                </a:solidFill>
                <a:latin typeface="Calibri"/>
              </a:rPr>
              <a:t>buy clomid online fast delivery</a:t>
            </a:r>
            <a:br/>
            <a:r>
              <a:rPr b="false" i="false" strike="noStrike" sz="1200" u="none">
                <a:solidFill>
                  <a:srgbClr val="FFFFFF"/>
                </a:solidFill>
                <a:latin typeface="Calibri"/>
              </a:rPr>
              <a:t>Sledes r det en medicin som endast veterinrer fr handskas med</a:t>
            </a:r>
            <a:br/>
            <a:r>
              <a:rPr b="false" i="false" strike="noStrike" sz="1200" u="none">
                <a:solidFill>
                  <a:srgbClr val="FFFFFF"/>
                </a:solidFill>
                <a:latin typeface="Calibri"/>
              </a:rPr>
              <a:t>where to buy clomid online forum</a:t>
            </a:r>
            <a:br/>
            <a:r>
              <a:rPr b="false" i="false" strike="noStrike" sz="1200" u="none">
                <a:solidFill>
                  <a:srgbClr val="FFFFFF"/>
                </a:solidFill>
                <a:latin typeface="Calibri"/>
              </a:rPr>
              <a:t>clomid 50 mg price australia</a:t>
            </a:r>
            <a:br/>
            <a:r>
              <a:rPr b="false" i="false" strike="noStrike" sz="1200" u="none">
                <a:solidFill>
                  <a:srgbClr val="FFFFFF"/>
                </a:solidFill>
                <a:latin typeface="Calibri"/>
              </a:rPr>
              <a:t>Although the unitary patent will be an extremely important industrial property right in economic terms, there is much about it that is still unclear</a:t>
            </a:r>
            <a:br/>
            <a:r>
              <a:rPr b="false" i="false" strike="noStrike" sz="1200" u="none">
                <a:solidFill>
                  <a:srgbClr val="FFFFFF"/>
                </a:solidFill>
                <a:latin typeface="Calibri"/>
              </a:rPr>
              <a:t>meso rx clomid</a:t>
            </a:r>
            <a:br/>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clomiphene 100 mg</a:t>
            </a:r>
            <a:br/>
            <a:r>
              <a:rPr b="false" i="false" strike="noStrike" sz="1200" u="none">
                <a:solidFill>
                  <a:srgbClr val="FFFFFF"/>
                </a:solidFill>
                <a:latin typeface="Calibri"/>
              </a:rPr>
              <a:t>buy clomid online bodybuilding</a:t>
            </a:r>
            <a:br/>
            <a:r>
              <a:rPr b="false" i="false" strike="noStrike" sz="1200" u="none">
                <a:solidFill>
                  <a:srgbClr val="FFFFFF"/>
                </a:solidFill>
                <a:latin typeface="Calibri"/>
              </a:rPr>
              <a:t>when do you start taking clomid during your cycle</a:t>
            </a:r>
            <a:br/>
            <a:r>
              <a:rPr b="false" i="false" strike="noStrike" sz="1200" u="none">
                <a:solidFill>
                  <a:srgbClr val="FFFFFF"/>
                </a:solidFill>
                <a:latin typeface="Calibri"/>
              </a:rPr>
              <a:t>clomid 50mg success</a:t>
            </a:r>
            <a:br/>
            <a:r>
              <a:rPr b="false" i="false" strike="noStrike" sz="1200" u="none">
                <a:solidFill>
                  <a:srgbClr val="FFFFFF"/>
                </a:solidFill>
                <a:latin typeface="Calibri"/>
              </a:rPr>
              <a:t>clomiphene citrate 50 mg reviews</a:t>
            </a:r>
            <a:br/>
            <a:r>
              <a:rPr b="false" i="false" strike="noStrike" sz="1200" u="none">
                <a:solidFill>
                  <a:srgbClr val="FFFFFF"/>
                </a:solidFill>
                <a:latin typeface="Calibri"/>
              </a:rPr>
              <a:t>100mg clomid metformin twins</a:t>
            </a:r>
            <a:br/>
            <a:r>
              <a:rPr b="false" i="false" strike="noStrike" sz="1200" u="none">
                <a:solidFill>
                  <a:srgbClr val="FFFFFF"/>
                </a:solidFill>
                <a:latin typeface="Calibri"/>
              </a:rPr>
              <a:t>can a gp prescribe clomid in uk</a:t>
            </a:r>
            <a:br/>
            <a:r>
              <a:rPr b="false" i="false" strike="noStrike" sz="1200" u="none">
                <a:solidFill>
                  <a:srgbClr val="FFFFFF"/>
                </a:solidFill>
                <a:latin typeface="Calibri"/>
              </a:rPr>
              <a:t>clomid pct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included is beta sitosterol and other plant sterols</a:t>
            </a:r>
            <a:br/>
            <a:r>
              <a:rPr b="false" i="false" strike="noStrike" sz="1200" u="none">
                <a:solidFill>
                  <a:srgbClr val="FFFFFF"/>
                </a:solidFill>
                <a:latin typeface="Calibri"/>
              </a:rPr>
              <a:t>generic clomid (clomiphene)</a:t>
            </a:r>
            <a:br/>
            <a:r>
              <a:rPr b="false" i="false" strike="noStrike" sz="1200" u="none">
                <a:solidFill>
                  <a:srgbClr val="FFFFFF"/>
                </a:solidFill>
                <a:latin typeface="Calibri"/>
              </a:rPr>
              <a:t>I don't like pubs eassy help 0LI0Ive always struggled with my fastball command," is the way he put it</a:t>
            </a:r>
            <a:br/>
            <a:r>
              <a:rPr b="false" i="false" strike="noStrike" sz="1200" u="none">
                <a:solidFill>
                  <a:srgbClr val="FFFFFF"/>
                </a:solidFill>
                <a:latin typeface="Calibri"/>
              </a:rPr>
              <a:t>how does clomiphene citrate challenge test work</a:t>
            </a:r>
            <a:br/>
            <a:r>
              <a:rPr b="false" i="false" strike="noStrike" sz="1200" u="none">
                <a:solidFill>
                  <a:srgbClr val="FFFFFF"/>
                </a:solidFill>
                <a:latin typeface="Calibri"/>
              </a:rPr>
              <a:t>where can i get clomid to buy</a:t>
            </a:r>
            <a:br/>
            <a:r>
              <a:rPr b="false" i="false" strike="noStrike" sz="1200" u="none">
                <a:solidFill>
                  <a:srgbClr val="FFFFFF"/>
                </a:solidFill>
                <a:latin typeface="Calibri"/>
              </a:rPr>
              <a:t>can a general doctor prescribe clomid</a:t>
            </a:r>
            <a:br/>
            <a:r>
              <a:rPr b="false" i="false" strike="noStrike" sz="1200" u="none">
                <a:solidFill>
                  <a:srgbClr val="FFFFFF"/>
                </a:solidFill>
                <a:latin typeface="Calibri"/>
              </a:rPr>
              <a:t>clomid cost 2011</a:t>
            </a:r>
            <a:br/>
            <a:r>
              <a:rPr b="false" i="false" strike="noStrike" sz="1200" u="none">
                <a:solidFill>
                  <a:srgbClr val="FFFFFF"/>
                </a:solidFill>
                <a:latin typeface="Calibri"/>
              </a:rPr>
              <a:t>can your doctor prescribe clomid</a:t>
            </a:r>
            <a:br/>
            <a:r>
              <a:rPr b="false" i="false" strike="noStrike" sz="1200" u="none">
                <a:solidFill>
                  <a:srgbClr val="FFFFFF"/>
                </a:solidFill>
                <a:latin typeface="Calibri"/>
              </a:rPr>
              <a:t>purchase clomiphene citrate online</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clomid pct dosage 2013</a:t>
            </a:r>
            <a:br/>
            <a:r>
              <a:rPr b="false" i="false" strike="noStrike" sz="1200" u="none">
                <a:solidFill>
                  <a:srgbClr val="FFFFFF"/>
                </a:solidFill>
                <a:latin typeface="Calibri"/>
              </a:rPr>
              <a:t>Diseases of the limbs, especially soft tissue injuries (contusions) and joint disorders (sprains and luxations) of less than 2 weeks duration were the most frequently diagnosed.</a:t>
            </a:r>
            <a:br/>
            <a:r>
              <a:rPr b="false" i="false" strike="noStrike" sz="1200" u="none">
                <a:solidFill>
                  <a:srgbClr val="FFFFFF"/>
                </a:solidFill>
                <a:latin typeface="Calibri"/>
              </a:rPr>
              <a:t>100mg clomid 2nd iui</a:t>
            </a:r>
            <a:br/>
            <a:r>
              <a:rPr b="false" i="false" strike="noStrike" sz="1200" u="none">
                <a:solidFill>
                  <a:srgbClr val="FFFFFF"/>
                </a:solidFill>
                <a:latin typeface="Calibri"/>
              </a:rPr>
              <a:t>However, I continue to feel depressed</a:t>
            </a:r>
            <a:br/>
            <a:r>
              <a:rPr b="false" i="false" strike="noStrike" sz="1200" u="none">
                <a:solidFill>
                  <a:srgbClr val="FFFFFF"/>
                </a:solidFill>
                <a:latin typeface="Calibri"/>
              </a:rPr>
              <a:t>clomiphene citrate clomid</a:t>
            </a:r>
            <a:br/>
            <a:r>
              <a:rPr b="false" i="false" strike="noStrike" sz="1200" u="none">
                <a:solidFill>
                  <a:srgbClr val="FFFFFF"/>
                </a:solidFill>
                <a:latin typeface="Calibri"/>
              </a:rPr>
              <a:t>clomid purchase online</a:t>
            </a:r>
            <a:br/>
            <a:r>
              <a:rPr b="false" i="false" strike="noStrike" sz="1200" u="none">
                <a:solidFill>
                  <a:srgbClr val="FFFFFF"/>
                </a:solidFill>
                <a:latin typeface="Calibri"/>
              </a:rPr>
              <a:t>best clomid calculator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generic drug</a:t>
            </a:r>
            <a:br/>
            <a:r>
              <a:rPr b="false" i="false" strike="noStrike" sz="1200" u="none">
                <a:solidFill>
                  <a:srgbClr val="FFFFFF"/>
                </a:solidFill>
                <a:latin typeface="Calibri"/>
              </a:rPr>
              <a:t>how to take clomiphene citrate pct</a:t>
            </a:r>
            <a:br/>
            <a:r>
              <a:rPr b="false" i="false" strike="noStrike" sz="1200" u="none">
                <a:solidFill>
                  <a:srgbClr val="FFFFFF"/>
                </a:solidFill>
                <a:latin typeface="Calibri"/>
              </a:rPr>
              <a:t>buy clomiphene online cheap</a:t>
            </a:r>
            <a:br/>
            <a:r>
              <a:rPr b="false" i="false" strike="noStrike" sz="1200" u="none">
                <a:solidFill>
                  <a:srgbClr val="FFFFFF"/>
                </a:solidFill>
                <a:latin typeface="Calibri"/>
              </a:rPr>
              <a:t>order clomid uk</a:t>
            </a:r>
            <a:br/>
            <a:r>
              <a:rPr b="false" i="false" strike="noStrike" sz="1200" u="none">
                <a:solidFill>
                  <a:srgbClr val="FFFFFF"/>
                </a:solidFill>
                <a:latin typeface="Calibri"/>
              </a:rPr>
              <a:t>how much will clomid cost</a:t>
            </a:r>
            <a:br/>
            <a:r>
              <a:rPr b="false" i="false" strike="noStrike" sz="1200" u="none">
                <a:solidFill>
                  <a:srgbClr val="FFFFFF"/>
                </a:solidFill>
                <a:latin typeface="Calibri"/>
              </a:rPr>
              <a:t>is clomiphene the same as clomid</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can u buy clomid over the counter</a:t>
            </a:r>
            <a:br/>
            <a:r>
              <a:rPr b="false" i="false" strike="noStrike" sz="1200" u="none">
                <a:solidFill>
                  <a:srgbClr val="FFFFFF"/>
                </a:solidFill>
                <a:latin typeface="Calibri"/>
              </a:rPr>
              <a:t>clomid price per pill</a:t>
            </a:r>
            <a:br/>
            <a:r>
              <a:rPr b="false" i="false" strike="noStrike" sz="1200" u="none">
                <a:solidFill>
                  <a:srgbClr val="FFFFFF"/>
                </a:solidFill>
                <a:latin typeface="Calibri"/>
              </a:rPr>
              <a:t>purchase clomid online uk</a:t>
            </a:r>
            <a:br/>
            <a:r>
              <a:rPr b="false" i="false" strike="noStrike" sz="1200" u="none">
                <a:solidFill>
                  <a:srgbClr val="FFFFFF"/>
                </a:solidFill>
                <a:latin typeface="Calibri"/>
              </a:rPr>
              <a:t>taking clomid during steroid cycle</a:t>
            </a:r>
            <a:br/>
            <a:r>
              <a:rPr b="false" i="false" strike="noStrike" sz="1200" u="none">
                <a:solidFill>
                  <a:srgbClr val="FFFFFF"/>
                </a:solidFill>
                <a:latin typeface="Calibri"/>
              </a:rPr>
              <a:t>can you buy clomid internet</a:t>
            </a:r>
            <a:br/>
            <a:r>
              <a:rPr b="false" i="false" strike="noStrike" sz="1200" u="none">
                <a:solidFill>
                  <a:srgbClr val="FFFFFF"/>
                </a:solidFill>
                <a:latin typeface="Calibri"/>
              </a:rPr>
              <a:t>200 mg clomid no ovulation</a:t>
            </a:r>
            <a:br/>
            <a:r>
              <a:rPr b="false" i="false" strike="noStrike" sz="1200" u="none">
                <a:solidFill>
                  <a:srgbClr val="FFFFFF"/>
                </a:solidFill>
                <a:latin typeface="Calibri"/>
              </a:rPr>
              <a:t>how to get clomid over the counter</a:t>
            </a:r>
            <a:br/>
            <a:r>
              <a:rPr b="false" i="false" strike="noStrike" sz="1200" u="none">
                <a:solidFill>
                  <a:srgbClr val="FFFFFF"/>
                </a:solidFill>
                <a:latin typeface="Calibri"/>
              </a:rPr>
              <a:t>Potential interactions between topiramate and standard AEDs were assessed in controlled clinical pharmacokinetic studies in patients with epilepsy</a:t>
            </a:r>
            <a:br/>
            <a:r>
              <a:rPr b="false" i="false" strike="noStrike" sz="1200" u="none">
                <a:solidFill>
                  <a:srgbClr val="FFFFFF"/>
                </a:solidFill>
                <a:latin typeface="Calibri"/>
              </a:rPr>
              <a:t>100mg clomid success stories</a:t>
            </a:r>
            <a:br/>
            <a:r>
              <a:rPr b="false" i="false" strike="noStrike" sz="1200" u="none">
                <a:solidFill>
                  <a:srgbClr val="FFFFFF"/>
                </a:solidFill>
                <a:latin typeface="Calibri"/>
              </a:rPr>
              <a:t>clomid over the counter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website can i order clomid</a:t>
            </a:r>
            <a:br/>
            <a:r>
              <a:rPr b="false" i="false" strike="noStrike" sz="1200" u="none">
                <a:solidFill>
                  <a:srgbClr val="FFFFFF"/>
                </a:solidFill>
                <a:latin typeface="Calibri"/>
              </a:rPr>
              <a:t>buying clomid online no prescription</a:t>
            </a:r>
            <a:br/>
            <a:r>
              <a:rPr b="false" i="false" strike="noStrike" sz="1200" u="none">
                <a:solidFill>
                  <a:srgbClr val="FFFFFF"/>
                </a:solidFill>
                <a:latin typeface="Calibri"/>
              </a:rPr>
              <a:t>take clomid at night pct</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taking clomid 100mg</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get clomid fast</a:t>
            </a:r>
            <a:br/>
            <a:r>
              <a:rPr b="false" i="false" strike="noStrike" sz="1200" u="none">
                <a:solidFill>
                  <a:srgbClr val="FFFFFF"/>
                </a:solidFill>
                <a:latin typeface="Calibri"/>
              </a:rPr>
              <a:t>This &amp;ldquo;clinical trial of one&amp;rdquo; in Europe poses a number of questions</a:t>
            </a:r>
            <a:br/>
            <a:r>
              <a:rPr b="false" i="false" strike="noStrike" sz="1200" u="none">
                <a:solidFill>
                  <a:srgbClr val="FFFFFF"/>
                </a:solidFill>
                <a:latin typeface="Calibri"/>
              </a:rPr>
              <a:t>average time it takes to get pregnant on clomid</a:t>
            </a:r>
            <a:br/>
            <a:r>
              <a:rPr b="false" i="false" strike="noStrike" sz="1200" u="none">
                <a:solidFill>
                  <a:srgbClr val="FFFFFF"/>
                </a:solidFill>
                <a:latin typeface="Calibri"/>
              </a:rPr>
              <a:t>will your doctor prescribe you clomid</a:t>
            </a:r>
            <a:br/>
            <a:r>
              <a:rPr b="false" i="false" strike="noStrike" sz="1200" u="none">
                <a:solidFill>
                  <a:srgbClr val="FFFFFF"/>
                </a:solidFill>
                <a:latin typeface="Calibri"/>
              </a:rPr>
              <a:t>take clomid while pregnant</a:t>
            </a:r>
            <a:br/>
            <a:r>
              <a:rPr b="false" i="false" strike="noStrike" sz="1200" u="none">
                <a:solidFill>
                  <a:srgbClr val="FFFFFF"/>
                </a:solidFill>
                <a:latin typeface="Calibri"/>
              </a:rPr>
              <a:t>why do you have to take clomid at night</a:t>
            </a:r>
            <a:br/>
            <a:r>
              <a:rPr b="false" i="false" strike="noStrike" sz="1200" u="none">
                <a:solidFill>
                  <a:srgbClr val="FFFFFF"/>
                </a:solidFill>
                <a:latin typeface="Calibri"/>
              </a:rPr>
              <a:t>average price clomid</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taking 200mg. of clomid</a:t>
            </a:r>
            <a:br/>
            <a:r>
              <a:rPr b="false" i="false" strike="noStrike" sz="1200" u="none">
                <a:solidFill>
                  <a:srgbClr val="FFFFFF"/>
                </a:solidFill>
                <a:latin typeface="Calibri"/>
              </a:rPr>
              <a:t>do i need a prescription for clomid in canada</a:t>
            </a:r>
            <a:br/>
            <a:r>
              <a:rPr b="false" i="false" strike="noStrike" sz="1200" u="none">
                <a:solidFill>
                  <a:srgbClr val="FFFFFF"/>
                </a:solidFill>
                <a:latin typeface="Calibri"/>
              </a:rPr>
              <a:t>can you get pregnant after stopping clomid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2nd round clomid 50 mg</a:t>
            </a:r>
            <a:br/>
            <a:r>
              <a:rPr b="false" i="false" strike="noStrike" sz="1200" u="none">
                <a:solidFill>
                  <a:srgbClr val="FFFFFF"/>
                </a:solidFill>
                <a:latin typeface="Calibri"/>
              </a:rPr>
              <a:t>get clomid</a:t>
            </a:r>
            <a:br/>
            <a:r>
              <a:rPr b="false" i="false" strike="noStrike" sz="1200" u="none">
                <a:solidFill>
                  <a:srgbClr val="FFFFFF"/>
                </a:solidFill>
                <a:latin typeface="Calibri"/>
              </a:rPr>
              <a:t>how long does it usually take to get pregnant on clomid</a:t>
            </a:r>
            <a:br/>
            <a:r>
              <a:rPr b="false" i="false" strike="noStrike" sz="1200" u="none">
                <a:solidFill>
                  <a:srgbClr val="FFFFFF"/>
                </a:solidFill>
                <a:latin typeface="Calibri"/>
              </a:rPr>
              <a:t>Patients were assigned to the trials based upon exercise ability</a:t>
            </a:r>
            <a:br/>
            <a:r>
              <a:rPr b="false" i="false" strike="noStrike" sz="1200" u="none">
                <a:solidFill>
                  <a:srgbClr val="FFFFFF"/>
                </a:solidFill>
                <a:latin typeface="Calibri"/>
              </a:rPr>
              <a:t>25mg clomid multiples</a:t>
            </a:r>
            <a:br/>
            <a:r>
              <a:rPr b="false" i="false" strike="noStrike" sz="1200" u="none">
                <a:solidFill>
                  <a:srgbClr val="FFFFFF"/>
                </a:solidFill>
                <a:latin typeface="Calibri"/>
              </a:rPr>
              <a:t>want buy clomid online uk</a:t>
            </a:r>
            <a:br/>
            <a:r>
              <a:rPr b="false" i="false" strike="noStrike" sz="1200" u="none">
                <a:solidFill>
                  <a:srgbClr val="FFFFFF"/>
                </a:solidFill>
                <a:latin typeface="Calibri"/>
              </a:rPr>
              <a:t>is it safe to order clomid online</a:t>
            </a:r>
            <a:br/>
            <a:r>
              <a:rPr b="false" i="false" strike="noStrike" sz="1200" u="none">
                <a:solidFill>
                  <a:srgbClr val="FFFFFF"/>
                </a:solidFill>
                <a:latin typeface="Calibri"/>
              </a:rPr>
              <a:t>buy clomid research</a:t>
            </a:r>
            <a:br/>
            <a:r>
              <a:rPr b="false" i="false" strike="noStrike" sz="1200" u="none">
                <a:solidFill>
                  <a:srgbClr val="FFFFFF"/>
                </a:solidFill>
                <a:latin typeface="Calibri"/>
              </a:rPr>
              <a:t>where can i purchase clomiphene</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clomid 50 mg a day pct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How Soon Will My Doctor Prescribe Clomid - Clomiphene Citrate Clomid</dc:title>
  <dc:description>Clomid or nolvadex for superdrol pct, buy clomiphene canada, order cheap clomid online, clomiphene 100 mg, taking clomid 100mg, 2nd round clomid 50 mg, how long does it usually take to get pregnant on clomid</dc:description>
  <dc:subject>How Soon Will My Doctor Prescribe Clomid - Clomiphene Citrate Clomid</dc:subject>
  <cp:keywords>clomid instructions day 5, how many mg of clomid should i take for pct, percentage twins 100mg clomid, clomid 50 mg price australia, meso rx clomid, generic clomid (clomiphene), can u buy clomid over the counter, taking 200mg. of clomid, 2nd round clomid 50 mg, clomid 50 mg a day pct</cp:keywords>
  <cp:category/>
</cp:coreProperties>
</file>