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Cleocin 100 Mg Ovuli Prezzo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phosphate topical gel reviews</a:t>
            </a:r>
            <a:br/>
            <a:r>
              <a:rPr b="false" i="false" strike="noStrike" sz="1200" u="none">
                <a:solidFill>
                  <a:srgbClr val="FFFFFF"/>
                </a:solidFill>
                <a:latin typeface="Calibri"/>
              </a:rPr>
              <a:t>clindamycin benzoyl peroxide gel coupon</a:t>
            </a:r>
            <a:br/>
            <a:r>
              <a:rPr b="false" i="false" strike="noStrike" sz="1200" u="none">
                <a:solidFill>
                  <a:srgbClr val="FFFFFF"/>
                </a:solidFill>
                <a:latin typeface="Calibri"/>
              </a:rPr>
              <a:t>cleocin acne topical</a:t>
            </a:r>
            <a:br/>
            <a:r>
              <a:rPr b="false" i="false" strike="noStrike" sz="1200" u="none">
                <a:solidFill>
                  <a:srgbClr val="FFFFFF"/>
                </a:solidFill>
                <a:latin typeface="Calibri"/>
              </a:rPr>
              <a:t>clindamycin 300mg cap</a:t>
            </a:r>
            <a:br/>
            <a:r>
              <a:rPr b="false" i="false" strike="noStrike" sz="1200" u="none">
                <a:solidFill>
                  <a:srgbClr val="FFFFFF"/>
                </a:solidFill>
                <a:latin typeface="Calibri"/>
              </a:rPr>
              <a:t>clindamycin phosphate lotion for acne scars</a:t>
            </a:r>
            <a:br/>
            <a:r>
              <a:rPr b="false" i="false" strike="noStrike" sz="1200" u="none">
                <a:solidFill>
                  <a:srgbClr val="FFFFFF"/>
                </a:solidFill>
                <a:latin typeface="Calibri"/>
              </a:rPr>
              <a:t>Alendronatecan interact with other medications, vitamins, or herbs you may be taking</a:t>
            </a:r>
            <a:br/>
            <a:r>
              <a:rPr b="false" i="false" strike="noStrike" sz="1200" u="none">
                <a:solidFill>
                  <a:srgbClr val="FFFFFF"/>
                </a:solidFill>
                <a:latin typeface="Calibri"/>
              </a:rPr>
              <a:t>clindamycin phosphate 1 lotion price</a:t>
            </a:r>
            <a:br/>
            <a:r>
              <a:rPr b="false" i="false" strike="noStrike" sz="1200" u="none">
                <a:solidFill>
                  <a:srgbClr val="FFFFFF"/>
                </a:solidFill>
                <a:latin typeface="Calibri"/>
              </a:rPr>
              <a:t>clindamycin phosphate topical gel 1.2</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clindamycin 300 mg dosage</a:t>
            </a:r>
            <a:br/>
            <a:r>
              <a:rPr b="false" i="false" strike="noStrike" sz="1200" u="none">
                <a:solidFill>
                  <a:srgbClr val="FFFFFF"/>
                </a:solidFill>
                <a:latin typeface="Calibri"/>
              </a:rPr>
              <a:t>clindamycin gel during pregnancy</a:t>
            </a:r>
            <a:br/>
            <a:r>
              <a:rPr b="false" i="false" strike="noStrike" sz="1200" u="none">
                <a:solidFill>
                  <a:srgbClr val="FFFFFF"/>
                </a:solidFill>
                <a:latin typeface="Calibri"/>
              </a:rPr>
              <a:t>mylan clindamycin benzoyl peroxide gel coupon</a:t>
            </a:r>
            <a:br/>
            <a:r>
              <a:rPr b="false" i="false" strike="noStrike" sz="1200" u="none">
                <a:solidFill>
                  <a:srgbClr val="FFFFFF"/>
                </a:solidFill>
                <a:latin typeface="Calibri"/>
              </a:rPr>
              <a:t>clindamycin 1 topical pregnancy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clindacure clindamycin hydrochloride liquid</a:t>
            </a:r>
            <a:br/>
            <a:r>
              <a:rPr b="false" i="false" strike="noStrike" sz="1200" u="none">
                <a:solidFill>
                  <a:srgbClr val="FFFFFF"/>
                </a:solidFill>
                <a:latin typeface="Calibri"/>
              </a:rPr>
              <a:t>I still believe that the real picture is somewhere out there though and that neither of these two is it.</a:t>
            </a:r>
            <a:br/>
            <a:r>
              <a:rPr b="false" i="false" strike="noStrike" sz="1200" u="none">
                <a:solidFill>
                  <a:srgbClr val="FFFFFF"/>
                </a:solidFill>
                <a:latin typeface="Calibri"/>
              </a:rPr>
              <a:t>cleocin solution for acne</a:t>
            </a:r>
            <a:br/>
            <a:r>
              <a:rPr b="false" i="false" strike="noStrike" sz="1200" u="none">
                <a:solidFill>
                  <a:srgbClr val="FFFFFF"/>
                </a:solidFill>
                <a:latin typeface="Calibri"/>
              </a:rPr>
              <a:t>I wish I had researched more thoroughly before I began taking this poison</a:t>
            </a:r>
            <a:br/>
            <a:r>
              <a:rPr b="false" i="false" strike="noStrike" sz="1200" u="none">
                <a:solidFill>
                  <a:srgbClr val="FFFFFF"/>
                </a:solidFill>
                <a:latin typeface="Calibri"/>
              </a:rPr>
              <a:t>clindamycin hydrochloride capsules usp</a:t>
            </a:r>
            <a:br/>
            <a:r>
              <a:rPr b="false" i="false" strike="noStrike" sz="1200" u="none">
                <a:solidFill>
                  <a:srgbClr val="FFFFFF"/>
                </a:solidFill>
                <a:latin typeface="Calibri"/>
              </a:rPr>
              <a:t>clindamycin hcl 150 mg capsules</a:t>
            </a:r>
            <a:br/>
            <a:r>
              <a:rPr b="false" i="false" strike="noStrike" sz="1200" u="none">
                <a:solidFill>
                  <a:srgbClr val="FFFFFF"/>
                </a:solidFill>
                <a:latin typeface="Calibri"/>
              </a:rPr>
              <a:t>average price of cleocin</a:t>
            </a:r>
            <a:br/>
            <a:r>
              <a:rPr b="false" i="false" strike="noStrike" sz="1200" u="none">
                <a:solidFill>
                  <a:srgbClr val="FFFFFF"/>
                </a:solidFill>
                <a:latin typeface="Calibri"/>
              </a:rPr>
              <a:t>Adapalene gel .1 and .3 are the current specifications available for various skin conditions and results</a:t>
            </a:r>
            <a:br/>
            <a:r>
              <a:rPr b="false" i="false" strike="noStrike" sz="1200" u="none">
                <a:solidFill>
                  <a:srgbClr val="FFFFFF"/>
                </a:solidFill>
                <a:latin typeface="Calibri"/>
              </a:rPr>
              <a:t>cleocin iv infusion rate</a:t>
            </a:r>
            <a:br/>
            <a:r>
              <a:rPr b="false" i="false" strike="noStrike" sz="1200" u="none">
                <a:solidFill>
                  <a:srgbClr val="FFFFFF"/>
                </a:solidFill>
                <a:latin typeface="Calibri"/>
              </a:rPr>
              <a:t>clindamycin hydrochloride capsules usp 150 mg</a:t>
            </a:r>
            <a:br/>
            <a:r>
              <a:rPr b="false" i="false" strike="noStrike" sz="1200" u="none">
                <a:solidFill>
                  <a:srgbClr val="FFFFFF"/>
                </a:solidFill>
                <a:latin typeface="Calibri"/>
              </a:rPr>
              <a:t>oral clindamycin for acne treatment</a:t>
            </a:r>
            <a:br/>
            <a:r>
              <a:rPr b="false" i="false" strike="noStrike" sz="1200" u="none">
                <a:solidFill>
                  <a:srgbClr val="FFFFFF"/>
                </a:solidFill>
                <a:latin typeface="Calibri"/>
              </a:rPr>
              <a:t>order clindamycin phosphate topical lotion</a:t>
            </a:r>
            <a:br/>
            <a:r>
              <a:rPr b="false" i="false" strike="noStrike" sz="1200" u="none">
                <a:solidFill>
                  <a:srgbClr val="FFFFFF"/>
                </a:solidFill>
                <a:latin typeface="Calibri"/>
              </a:rPr>
              <a:t>clindamycin phosphate cream for acne</a:t>
            </a:r>
            <a:br/>
            <a:r>
              <a:rPr b="false" i="false" strike="noStrike" sz="1200" u="none">
                <a:solidFill>
                  <a:srgbClr val="FFFFFF"/>
                </a:solidFill>
                <a:latin typeface="Calibri"/>
              </a:rPr>
              <a:t>clindamycin 300 mg qid</a:t>
            </a:r>
            <a:br/>
            <a:r>
              <a:rPr b="false" i="false" strike="noStrike" sz="1200" u="none">
                <a:solidFill>
                  <a:srgbClr val="FFFFFF"/>
                </a:solidFill>
                <a:latin typeface="Calibri"/>
              </a:rPr>
              <a:t>clindamycin hcl 300 mg while pregnant</a:t>
            </a:r>
            <a:br/>
            <a:r>
              <a:rPr b="false" i="false" strike="noStrike" sz="1200" u="none">
                <a:solidFill>
                  <a:srgbClr val="FFFFFF"/>
                </a:solidFill>
                <a:latin typeface="Calibri"/>
              </a:rPr>
              <a:t>After an average follow-up of 5.2 years, the relative risk (CE vs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hydrochloride 150 mg capsules</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clindamycin benzoyl peroxide gel pregnancy</a:t>
            </a:r>
            <a:br/>
            <a:r>
              <a:rPr b="false" i="false" strike="noStrike" sz="1200" u="none">
                <a:solidFill>
                  <a:srgbClr val="FFFFFF"/>
                </a:solidFill>
                <a:latin typeface="Calibri"/>
              </a:rPr>
              <a:t>clindamycin for uti in dogs</a:t>
            </a:r>
            <a:br/>
            <a:r>
              <a:rPr b="false" i="false" strike="noStrike" sz="1200" u="none">
                <a:solidFill>
                  <a:srgbClr val="FFFFFF"/>
                </a:solidFill>
                <a:latin typeface="Calibri"/>
              </a:rPr>
              <a:t>26 so hopefully theres good news there, maybe we'll have some luck our first time around...</a:t>
            </a:r>
            <a:br/>
            <a:r>
              <a:rPr b="false" i="false" strike="noStrike" sz="1200" u="none">
                <a:solidFill>
                  <a:srgbClr val="FFFFFF"/>
                </a:solidFill>
                <a:latin typeface="Calibri"/>
              </a:rPr>
              <a:t>clindamycin dose mg kg</a:t>
            </a:r>
            <a:br/>
            <a:r>
              <a:rPr b="false" i="false" strike="noStrike" sz="1200" u="none">
                <a:solidFill>
                  <a:srgbClr val="FFFFFF"/>
                </a:solidFill>
                <a:latin typeface="Calibri"/>
              </a:rPr>
              <a:t>cleocin ovules coupon</a:t>
            </a:r>
            <a:br/>
            <a:r>
              <a:rPr b="false" i="false" strike="noStrike" sz="1200" u="none">
                <a:solidFill>
                  <a:srgbClr val="FFFFFF"/>
                </a:solidFill>
                <a:latin typeface="Calibri"/>
              </a:rPr>
              <a:t>Bipolar I disorder is a  specific type of bipolar disorder characterized by manic or mixed  episodes of feelings of extreme irritability or euphoria</a:t>
            </a:r>
            <a:br/>
            <a:r>
              <a:rPr b="false" i="false" strike="noStrike" sz="1200" u="none">
                <a:solidFill>
                  <a:srgbClr val="FFFFFF"/>
                </a:solidFill>
                <a:latin typeface="Calibri"/>
              </a:rPr>
              <a:t>clindamycin phosp 1 lotion reviews</a:t>
            </a:r>
            <a:br/>
            <a:r>
              <a:rPr b="false" i="false" strike="noStrike" sz="1200" u="none">
                <a:solidFill>
                  <a:srgbClr val="FFFFFF"/>
                </a:solidFill>
                <a:latin typeface="Calibri"/>
              </a:rPr>
              <a:t>My symptoms were disappearing gradually</a:t>
            </a:r>
            <a:br/>
            <a:r>
              <a:rPr b="false" i="false" strike="noStrike" sz="1200" u="none">
                <a:solidFill>
                  <a:srgbClr val="FFFFFF"/>
                </a:solidFill>
                <a:latin typeface="Calibri"/>
              </a:rPr>
              <a:t>generic cleocin lotion</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cleocin oral solution</a:t>
            </a:r>
            <a:br/>
            <a:r>
              <a:rPr b="false" i="false" strike="noStrike" sz="1200" u="none">
                <a:solidFill>
                  <a:srgbClr val="FFFFFF"/>
                </a:solidFill>
                <a:latin typeface="Calibri"/>
              </a:rPr>
              <a:t>Ultimately it will be your decision, but I can't say I haven't thought about stopping tamoxifen completely</a:t>
            </a:r>
            <a:br/>
            <a:r>
              <a:rPr b="false" i="false" strike="noStrike" sz="1200" u="none">
                <a:solidFill>
                  <a:srgbClr val="FFFFFF"/>
                </a:solidFill>
                <a:latin typeface="Calibri"/>
              </a:rPr>
              <a:t>clindamycin phosphate gel usp 1 reviews</a:t>
            </a:r>
            <a:br/>
            <a:r>
              <a:rPr b="false" i="false" strike="noStrike" sz="1200" u="none">
                <a:solidFill>
                  <a:srgbClr val="FFFFFF"/>
                </a:solidFill>
                <a:latin typeface="Calibri"/>
              </a:rPr>
              <a:t>clindamycin phosphate topical gel 1 for acne</a:t>
            </a:r>
            <a:br/>
            <a:r>
              <a:rPr b="false" i="false" strike="noStrike" sz="1200" u="none">
                <a:solidFill>
                  <a:srgbClr val="FFFFFF"/>
                </a:solidFill>
                <a:latin typeface="Calibri"/>
              </a:rPr>
              <a:t>As I couldn't have the normal pill due to family blood.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300 mg capsules</a:t>
            </a:r>
            <a:br/>
            <a:r>
              <a:rPr b="false" i="false" strike="noStrike" sz="1200" u="none">
                <a:solidFill>
                  <a:srgbClr val="FFFFFF"/>
                </a:solidFill>
                <a:latin typeface="Calibri"/>
              </a:rPr>
              <a:t>Discard any leftover drug from the saucer</a:t>
            </a:r>
            <a:br/>
            <a:r>
              <a:rPr b="false" i="false" strike="noStrike" sz="1200" u="none">
                <a:solidFill>
                  <a:srgbClr val="FFFFFF"/>
                </a:solidFill>
                <a:latin typeface="Calibri"/>
              </a:rPr>
              <a:t>clindamycin 1 topical cream</a:t>
            </a:r>
            <a:br/>
            <a:r>
              <a:rPr b="false" i="false" strike="noStrike" sz="1200" u="none">
                <a:solidFill>
                  <a:srgbClr val="FFFFFF"/>
                </a:solidFill>
                <a:latin typeface="Calibri"/>
              </a:rPr>
              <a:t>The pharmacy lady told me they only have Isotrex gel 0.5%, but i needed 0.025% gel</a:t>
            </a:r>
            <a:br/>
            <a:r>
              <a:rPr b="false" i="false" strike="noStrike" sz="1200" u="none">
                <a:solidFill>
                  <a:srgbClr val="FFFFFF"/>
                </a:solidFill>
                <a:latin typeface="Calibri"/>
              </a:rPr>
              <a:t>clindamycin gel 1</a:t>
            </a:r>
            <a:br/>
            <a:r>
              <a:rPr b="false" i="false" strike="noStrike" sz="1200" u="none">
                <a:solidFill>
                  <a:srgbClr val="FFFFFF"/>
                </a:solidFill>
                <a:latin typeface="Calibri"/>
              </a:rPr>
              <a:t>how much does clindamycin hcl 300 mg cost</a:t>
            </a:r>
            <a:br/>
            <a:r>
              <a:rPr b="false" i="false" strike="noStrike" sz="1200" u="none">
                <a:solidFill>
                  <a:srgbClr val="FFFFFF"/>
                </a:solidFill>
                <a:latin typeface="Calibri"/>
              </a:rPr>
              <a:t>Other drugs in this class include Prevacid, Prilosec, Protonix, Zegerid, Aciphex and Vimovo.</a:t>
            </a:r>
            <a:br/>
            <a:r>
              <a:rPr b="false" i="false" strike="noStrike" sz="1200" u="none">
                <a:solidFill>
                  <a:srgbClr val="FFFFFF"/>
                </a:solidFill>
                <a:latin typeface="Calibri"/>
              </a:rPr>
              <a:t>clindamycin gel for acne during pregnancy</a:t>
            </a:r>
            <a:br/>
            <a:r>
              <a:rPr b="false" i="false" strike="noStrike" sz="1200" u="none">
                <a:solidFill>
                  <a:srgbClr val="FFFFFF"/>
                </a:solidFill>
                <a:latin typeface="Calibri"/>
              </a:rPr>
              <a:t>clindamycin oral suspension pediatric dosage</a:t>
            </a:r>
            <a:br/>
            <a:r>
              <a:rPr b="false" i="false" strike="noStrike" sz="1200" u="none">
                <a:solidFill>
                  <a:srgbClr val="FFFFFF"/>
                </a:solidFill>
                <a:latin typeface="Calibri"/>
              </a:rPr>
              <a:t>cleocin 2 vajinal krem nas䰬 kullan䰬䰳</a:t>
            </a:r>
            <a:br/>
            <a:r>
              <a:rPr b="false" i="false" strike="noStrike" sz="1200" u="none">
                <a:solidFill>
                  <a:srgbClr val="FFFFFF"/>
                </a:solidFill>
                <a:latin typeface="Calibri"/>
              </a:rPr>
              <a:t>is clindamycin good for acne scars</a:t>
            </a:r>
            <a:br/>
            <a:r>
              <a:rPr b="false" i="false" strike="noStrike" sz="1200" u="none">
                <a:solidFill>
                  <a:srgbClr val="FFFFFF"/>
                </a:solidFill>
                <a:latin typeface="Calibri"/>
              </a:rPr>
              <a:t>topical clindamycin for staph</a:t>
            </a:r>
            <a:br/>
            <a:r>
              <a:rPr b="false" i="false" strike="noStrike" sz="1200" u="none">
                <a:solidFill>
                  <a:srgbClr val="FFFFFF"/>
                </a:solidFill>
                <a:latin typeface="Calibri"/>
              </a:rPr>
              <a:t>Afgelopen week leek het heel erg op te knappen, maar helaas</a:t>
            </a:r>
            <a:br/>
            <a:r>
              <a:rPr b="false" i="false" strike="noStrike" sz="1200" u="none">
                <a:solidFill>
                  <a:srgbClr val="FFFFFF"/>
                </a:solidFill>
                <a:latin typeface="Calibri"/>
              </a:rPr>
              <a:t>clindamycin 150mg capsules dosage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clindamycin capsules 300 mg price</a:t>
            </a:r>
            <a:br/>
            <a:r>
              <a:rPr b="false" i="false" strike="noStrike" sz="1200" u="none">
                <a:solidFill>
                  <a:srgbClr val="FFFFFF"/>
                </a:solidFill>
                <a:latin typeface="Calibri"/>
              </a:rPr>
              <a:t>clindamycin dosage for dogs uti</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dose for osteomyelitis</a:t>
            </a:r>
            <a:br/>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clindamycin phosphate topical gel dosage</a:t>
            </a:r>
            <a:br/>
            <a:r>
              <a:rPr b="false" i="false" strike="noStrike" sz="1200" u="none">
                <a:solidFill>
                  <a:srgbClr val="FFFFFF"/>
                </a:solidFill>
                <a:latin typeface="Calibri"/>
              </a:rPr>
              <a:t>clindamycin liquid dosage for dogs</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clindamycin dosing for mrsa</a:t>
            </a:r>
            <a:br/>
            <a:r>
              <a:rPr b="false" i="false" strike="noStrike" sz="1200" u="none">
                <a:solidFill>
                  <a:srgbClr val="FFFFFF"/>
                </a:solidFill>
                <a:latin typeface="Calibri"/>
              </a:rPr>
              <a:t>cleocin t solution dosage</a:t>
            </a:r>
            <a:br/>
            <a:r>
              <a:rPr b="false" i="false" strike="noStrike" sz="1200" u="none">
                <a:solidFill>
                  <a:srgbClr val="FFFFFF"/>
                </a:solidFill>
                <a:latin typeface="Calibri"/>
              </a:rPr>
              <a:t>cleocin t topical lotion 1</a:t>
            </a:r>
            <a:br/>
            <a:r>
              <a:rPr b="false" i="false" strike="noStrike" sz="1200" u="none">
                <a:solidFill>
                  <a:srgbClr val="FFFFFF"/>
                </a:solidFill>
                <a:latin typeface="Calibri"/>
              </a:rPr>
              <a:t>Clearasil Pimples   Marks Wash and Mask pimple mask is a deep cleansing mask</a:t>
            </a:r>
            <a:br/>
            <a:r>
              <a:rPr b="false" i="false" strike="noStrike" sz="1200" u="none">
                <a:solidFill>
                  <a:srgbClr val="FFFFFF"/>
                </a:solidFill>
                <a:latin typeface="Calibri"/>
              </a:rPr>
              <a:t>clindamycin dalacin c 300 mg</a:t>
            </a:r>
            <a:br/>
            <a:r>
              <a:rPr b="false" i="false" strike="noStrike" sz="1200" u="none">
                <a:solidFill>
                  <a:srgbClr val="FFFFFF"/>
                </a:solidFill>
                <a:latin typeface="Calibri"/>
              </a:rPr>
              <a:t>benzoyl clindamycin cream</a:t>
            </a:r>
            <a:br/>
            <a:r>
              <a:rPr b="false" i="false" strike="noStrike" sz="1200" u="none">
                <a:solidFill>
                  <a:srgbClr val="FFFFFF"/>
                </a:solidFill>
                <a:latin typeface="Calibri"/>
              </a:rPr>
              <a:t>clindamycin dental prophylaxis dosage</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cleocin 300 mg efectos secundarios</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cleocin topical solution</a:t>
            </a:r>
            <a:br/>
            <a:r>
              <a:rPr b="false" i="false" strike="noStrike" sz="1200" u="none">
                <a:solidFill>
                  <a:srgbClr val="FFFFFF"/>
                </a:solidFill>
                <a:latin typeface="Calibri"/>
              </a:rPr>
              <a:t>Anyone have any info to share? I would really appreciate it.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phosphate 1 topical swab</a:t>
            </a:r>
            <a:br/>
            <a:r>
              <a:rPr b="false" i="false" strike="noStrike" sz="1200" u="none">
                <a:solidFill>
                  <a:srgbClr val="FFFFFF"/>
                </a:solidFill>
                <a:latin typeface="Calibri"/>
              </a:rPr>
              <a:t>generic cleocin t gel</a:t>
            </a:r>
            <a:br/>
            <a:r>
              <a:rPr b="false" i="false" strike="noStrike" sz="1200" u="none">
                <a:solidFill>
                  <a:srgbClr val="FFFFFF"/>
                </a:solidFill>
                <a:latin typeface="Calibri"/>
              </a:rPr>
              <a:t>cleocin t solution reviews</a:t>
            </a:r>
            <a:br/>
            <a:r>
              <a:rPr b="false" i="false" strike="noStrike" sz="1200" u="none">
                <a:solidFill>
                  <a:srgbClr val="FFFFFF"/>
                </a:solidFill>
                <a:latin typeface="Calibri"/>
              </a:rPr>
              <a:t>uses for clindamycin phosphate topical gel 1</a:t>
            </a:r>
            <a:br/>
            <a:r>
              <a:rPr b="false" i="false" strike="noStrike" sz="1200" u="none">
                <a:solidFill>
                  <a:srgbClr val="FFFFFF"/>
                </a:solidFill>
                <a:latin typeface="Calibri"/>
              </a:rPr>
              <a:t>clindamycin online order</a:t>
            </a:r>
            <a:br/>
            <a:r>
              <a:rPr b="false" i="false" strike="noStrike" sz="1200" u="none">
                <a:solidFill>
                  <a:srgbClr val="FFFFFF"/>
                </a:solidFill>
                <a:latin typeface="Calibri"/>
              </a:rPr>
              <a:t>The three Arab Gulf states have welcomed the end of the Muslim Brotherhood rule one stop loans "There's very little doubt that something serious is being planned</a:t>
            </a:r>
            <a:br/>
            <a:r>
              <a:rPr b="false" i="false" strike="noStrike" sz="1200" u="none">
                <a:solidFill>
                  <a:srgbClr val="FFFFFF"/>
                </a:solidFill>
                <a:latin typeface="Calibri"/>
              </a:rPr>
              <a:t>clindamycin 600 mg iv คือ</a:t>
            </a:r>
            <a:br/>
            <a:r>
              <a:rPr b="false" i="false" strike="noStrike" sz="1200" u="none">
                <a:solidFill>
                  <a:srgbClr val="FFFFFF"/>
                </a:solidFill>
                <a:latin typeface="Calibri"/>
              </a:rPr>
              <a:t>clindamycin hcl dosage for uti</a:t>
            </a:r>
            <a:br/>
            <a:r>
              <a:rPr b="false" i="false" strike="noStrike" sz="1200" u="none">
                <a:solidFill>
                  <a:srgbClr val="FFFFFF"/>
                </a:solidFill>
                <a:latin typeface="Calibri"/>
              </a:rPr>
              <a:t>The thoughts of harming an infant that arise from postpartum depression are not necessarily ego dystonic, and symptoms of depression will be prominent</a:t>
            </a:r>
            <a:br/>
            <a:r>
              <a:rPr b="false" i="false" strike="noStrike" sz="1200" u="none">
                <a:solidFill>
                  <a:srgbClr val="FFFFFF"/>
                </a:solidFill>
                <a:latin typeface="Calibri"/>
              </a:rPr>
              <a:t>clindamycin mip 600 tabletki powlekane 600 mg 12 szt</a:t>
            </a:r>
            <a:br/>
            <a:r>
              <a:rPr b="false" i="false" strike="noStrike" sz="1200" u="none">
                <a:solidFill>
                  <a:srgbClr val="FFFFFF"/>
                </a:solidFill>
                <a:latin typeface="Calibri"/>
              </a:rPr>
              <a:t>I caught pregnant on my first round of clomid,My husband and I have no family history of any twins so were delight to know we concieved two</a:t>
            </a:r>
            <a:br/>
            <a:r>
              <a:rPr b="false" i="false" strike="noStrike" sz="1200" u="none">
                <a:solidFill>
                  <a:srgbClr val="FFFFFF"/>
                </a:solidFill>
                <a:latin typeface="Calibri"/>
              </a:rPr>
              <a:t>purchase clindamycin phosphate</a:t>
            </a:r>
            <a:br/>
            <a:r>
              <a:rPr b="false" i="false" strike="noStrike" sz="1200" u="none">
                <a:solidFill>
                  <a:srgbClr val="FFFFFF"/>
                </a:solidFill>
                <a:latin typeface="Calibri"/>
              </a:rPr>
              <a:t>Reviews Differin and its side effects to get proper understanding of the retinoid cream</a:t>
            </a:r>
            <a:br/>
            <a:r>
              <a:rPr b="false" i="false" strike="noStrike" sz="1200" u="none">
                <a:solidFill>
                  <a:srgbClr val="FFFFFF"/>
                </a:solidFill>
                <a:latin typeface="Calibri"/>
              </a:rPr>
              <a:t>oral cleocin for acne</a:t>
            </a:r>
            <a:br/>
            <a:r>
              <a:rPr b="false" i="false" strike="noStrike" sz="1200" u="none">
                <a:solidFill>
                  <a:srgbClr val="FFFFFF"/>
                </a:solidFill>
                <a:latin typeface="Calibri"/>
              </a:rPr>
              <a:t>clindamycin dosing for cats</a:t>
            </a:r>
            <a:br/>
            <a:r>
              <a:rPr b="false" i="false" strike="noStrike" sz="1200" u="none">
                <a:solidFill>
                  <a:srgbClr val="FFFFFF"/>
                </a:solidFill>
                <a:latin typeface="Calibri"/>
              </a:rPr>
              <a:t>clindamycin phosphate topical gel 1 reviews</a:t>
            </a:r>
            <a:br/>
            <a:r>
              <a:rPr b="false" i="false" strike="noStrike" sz="1200" u="none">
                <a:solidFill>
                  <a:srgbClr val="FFFFFF"/>
                </a:solidFill>
                <a:latin typeface="Calibri"/>
              </a:rPr>
              <a:t>Ive taken four NP NO PROBLEM&amp;rdquo;FOR TRAUMA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cleocin t online</a:t>
            </a:r>
            <a:br/>
            <a:r>
              <a:rPr b="false" i="false" strike="noStrike" sz="1200" u="none">
                <a:solidFill>
                  <a:srgbClr val="FFFFFF"/>
                </a:solidFill>
                <a:latin typeface="Calibri"/>
              </a:rPr>
              <a:t>clindamycin phosphate cream while pregnant</a:t>
            </a:r>
            <a:br/>
            <a:r>
              <a:rPr b="false" i="false" strike="noStrike" sz="1200" u="none">
                <a:solidFill>
                  <a:srgbClr val="FFFFFF"/>
                </a:solidFill>
                <a:latin typeface="Calibri"/>
              </a:rPr>
              <a:t>clindamycin 300mg capsules dosage</a:t>
            </a:r>
            <a:br/>
            <a:r>
              <a:rPr b="false" i="false" strike="noStrike" sz="1200" u="none">
                <a:solidFill>
                  <a:srgbClr val="FFFFFF"/>
                </a:solidFill>
                <a:latin typeface="Calibri"/>
              </a:rPr>
              <a:t>Really think before you have it done.</a:t>
            </a:r>
            <a:br/>
            <a:r>
              <a:rPr b="false" i="false" strike="noStrike" sz="1200" u="none">
                <a:solidFill>
                  <a:srgbClr val="FFFFFF"/>
                </a:solidFill>
                <a:latin typeface="Calibri"/>
              </a:rPr>
              <a:t>dosage for clindamycin</a:t>
            </a:r>
            <a:br/>
            <a:r>
              <a:rPr b="false" i="false" strike="noStrike" sz="1200" u="none">
                <a:solidFill>
                  <a:srgbClr val="FFFFFF"/>
                </a:solidFill>
                <a:latin typeface="Calibri"/>
              </a:rPr>
              <a:t>clindamycin cream for bv</a:t>
            </a:r>
            <a:br/>
            <a:r>
              <a:rPr b="false" i="false" strike="noStrike" sz="1200" u="none">
                <a:solidFill>
                  <a:srgbClr val="FFFFFF"/>
                </a:solidFill>
                <a:latin typeface="Calibri"/>
              </a:rPr>
              <a:t>cleocin t gel for acne reviews</a:t>
            </a:r>
            <a:br/>
            <a:r>
              <a:rPr b="false" i="false" strike="noStrike" sz="1200" u="none">
                <a:solidFill>
                  <a:srgbClr val="FFFFFF"/>
                </a:solidFill>
                <a:latin typeface="Calibri"/>
              </a:rPr>
              <a:t>clindamycin for ear infection in cats</a:t>
            </a:r>
            <a:br/>
            <a:r>
              <a:rPr b="false" i="false" strike="noStrike" sz="1200" u="none">
                <a:solidFill>
                  <a:srgbClr val="FFFFFF"/>
                </a:solidFill>
                <a:latin typeface="Calibri"/>
              </a:rPr>
              <a:t>clindamycin hydrochloride drops for dogs</a:t>
            </a:r>
            <a:br/>
            <a:r>
              <a:rPr b="false" i="false" strike="noStrike" sz="1200" u="none">
                <a:solidFill>
                  <a:srgbClr val="FFFFFF"/>
                </a:solidFill>
                <a:latin typeface="Calibri"/>
              </a:rPr>
              <a:t>what is clindamycin hcl 150 mg used for</a:t>
            </a:r>
            <a:br/>
            <a:r>
              <a:rPr b="false" i="false" strike="noStrike" sz="1200" u="none">
                <a:solidFill>
                  <a:srgbClr val="FFFFFF"/>
                </a:solidFill>
                <a:latin typeface="Calibri"/>
              </a:rPr>
              <a:t>cleocin 2</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clindamycin phosphate topical gel acne scars</a:t>
            </a:r>
            <a:br/>
            <a:r>
              <a:rPr b="false" i="false" strike="noStrike" sz="1200" u="none">
                <a:solidFill>
                  <a:srgbClr val="FFFFFF"/>
                </a:solidFill>
                <a:latin typeface="Calibri"/>
              </a:rPr>
              <a:t>I have never been so sick in my life and it lasted a long time</a:t>
            </a:r>
            <a:br/>
            <a:r>
              <a:rPr b="false" i="false" strike="noStrike" sz="1200" u="none">
                <a:solidFill>
                  <a:srgbClr val="FFFFFF"/>
                </a:solidFill>
                <a:latin typeface="Calibri"/>
              </a:rPr>
              <a:t>clindamycin phosphate topical lotion generic</a:t>
            </a:r>
            <a:br/>
            <a:r>
              <a:rPr b="false" i="false" strike="noStrike" sz="1200" u="none">
                <a:solidFill>
                  <a:srgbClr val="FFFFFF"/>
                </a:solidFill>
                <a:latin typeface="Calibri"/>
              </a:rPr>
              <a:t>clindamycin hcl 300 mg 3 times a day</a:t>
            </a:r>
            <a:br/>
            <a:r>
              <a:rPr b="false" i="false" strike="noStrike" sz="1200" u="none">
                <a:solidFill>
                  <a:srgbClr val="FFFFFF"/>
                </a:solidFill>
                <a:latin typeface="Calibri"/>
              </a:rPr>
              <a:t>clindamycin gel for acne reviews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dosage mg/kg</a:t>
            </a:r>
            <a:br/>
            <a:r>
              <a:rPr b="false" i="false" strike="noStrike" sz="1200" u="none">
                <a:solidFill>
                  <a:srgbClr val="FFFFFF"/>
                </a:solidFill>
                <a:latin typeface="Calibri"/>
              </a:rPr>
              <a:t>The primary active ingredient in Celexa is citalopram</a:t>
            </a:r>
            <a:br/>
            <a:r>
              <a:rPr b="false" i="false" strike="noStrike" sz="1200" u="none">
                <a:solidFill>
                  <a:srgbClr val="FFFFFF"/>
                </a:solidFill>
                <a:latin typeface="Calibri"/>
              </a:rPr>
              <a:t>oral clindamycin dose for osteomyelitis</a:t>
            </a:r>
            <a:br/>
            <a:r>
              <a:rPr b="false" i="false" strike="noStrike" sz="1200" u="none">
                <a:solidFill>
                  <a:srgbClr val="FFFFFF"/>
                </a:solidFill>
                <a:latin typeface="Calibri"/>
              </a:rPr>
              <a:t>cleocin 300 mg cost</a:t>
            </a:r>
            <a:br/>
            <a:r>
              <a:rPr b="false" i="false" strike="noStrike" sz="1200" u="none">
                <a:solidFill>
                  <a:srgbClr val="FFFFFF"/>
                </a:solidFill>
                <a:latin typeface="Calibri"/>
              </a:rPr>
              <a:t>clindamycin gel coupon</a:t>
            </a:r>
            <a:br/>
            <a:r>
              <a:rPr b="false" i="false" strike="noStrike" sz="1200" u="none">
                <a:solidFill>
                  <a:srgbClr val="FFFFFF"/>
                </a:solidFill>
                <a:latin typeface="Calibri"/>
              </a:rPr>
              <a:t>clindamycin phosphate topical lotion purchase</a:t>
            </a:r>
            <a:br/>
            <a:r>
              <a:rPr b="false" i="false" strike="noStrike" sz="1200" u="none">
                <a:solidFill>
                  <a:srgbClr val="FFFFFF"/>
                </a:solidFill>
                <a:latin typeface="Calibri"/>
              </a:rPr>
              <a:t>cleocin antibiotic family</a:t>
            </a:r>
            <a:br/>
            <a:r>
              <a:rPr b="false" i="false" strike="noStrike" sz="1200" u="none">
                <a:solidFill>
                  <a:srgbClr val="FFFFFF"/>
                </a:solidFill>
                <a:latin typeface="Calibri"/>
              </a:rPr>
              <a:t>cleocin t lotion acne</a:t>
            </a:r>
            <a:br/>
            <a:r>
              <a:rPr b="false" i="false" strike="noStrike" sz="1200" u="none">
                <a:solidFill>
                  <a:srgbClr val="FFFFFF"/>
                </a:solidFill>
                <a:latin typeface="Calibri"/>
              </a:rPr>
              <a:t>0.1, 0.3, .1, .3 strength are available in Discount pharmacy, cheap cost pharmacy, online pharmacy, Canadian pharmacy.</a:t>
            </a:r>
            <a:br/>
            <a:r>
              <a:rPr b="false" i="false" strike="noStrike" sz="1200" u="none">
                <a:solidFill>
                  <a:srgbClr val="FFFFFF"/>
                </a:solidFill>
                <a:latin typeface="Calibri"/>
              </a:rPr>
              <a:t>cleocin oral for bv</a:t>
            </a:r>
            <a:br/>
            <a:r>
              <a:rPr b="false" i="false" strike="noStrike" sz="1200" u="none">
                <a:solidFill>
                  <a:srgbClr val="FFFFFF"/>
                </a:solidFill>
                <a:latin typeface="Calibri"/>
              </a:rPr>
              <a:t>clindamycin anhydrous benzoyl peroxide reviews</a:t>
            </a:r>
            <a:br/>
            <a:r>
              <a:rPr b="false" i="false" strike="noStrike" sz="1200" u="none">
                <a:solidFill>
                  <a:srgbClr val="FFFFFF"/>
                </a:solidFill>
                <a:latin typeface="Calibri"/>
              </a:rPr>
              <a:t>cleocin cream</a:t>
            </a:r>
            <a:br/>
            <a:r>
              <a:rPr b="false" i="false" strike="noStrike" sz="1200" u="none">
                <a:solidFill>
                  <a:srgbClr val="FFFFFF"/>
                </a:solidFill>
                <a:latin typeface="Calibri"/>
              </a:rPr>
              <a:t>The law does not require proof of a causal relationship</a:t>
            </a:r>
            <a:br/>
            <a:r>
              <a:rPr b="false" i="false" strike="noStrike" sz="1200" u="none">
                <a:solidFill>
                  <a:srgbClr val="FFFFFF"/>
                </a:solidFill>
                <a:latin typeface="Calibri"/>
              </a:rPr>
              <a:t>where to buy clindamycin phosphate topical lotion</a:t>
            </a:r>
            <a:br/>
            <a:r>
              <a:rPr b="false" i="false" strike="noStrike" sz="1200" u="none">
                <a:solidFill>
                  <a:srgbClr val="FFFFFF"/>
                </a:solidFill>
                <a:latin typeface="Calibri"/>
              </a:rPr>
              <a:t>clindamycin gel for bv reviews</a:t>
            </a:r>
            <a:br/>
            <a:r>
              <a:rPr b="false" i="false" strike="noStrike" sz="1200" u="none">
                <a:solidFill>
                  <a:srgbClr val="FFFFFF"/>
                </a:solidFill>
                <a:latin typeface="Calibri"/>
              </a:rPr>
              <a:t>cleocin iv dose</a:t>
            </a:r>
            <a:br/>
            <a:r>
              <a:rPr b="false" i="false" strike="noStrike" sz="1200" u="none">
                <a:solidFill>
                  <a:srgbClr val="FFFFFF"/>
                </a:solidFill>
                <a:latin typeface="Calibri"/>
              </a:rPr>
              <a:t>clindamycin phosphate topical lotion for acne scars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tablets are not recommended for patients with chronic or active liver disease</a:t>
            </a:r>
            <a:br/>
            <a:r>
              <a:rPr b="false" i="false" strike="noStrike" sz="1200" u="none">
                <a:solidFill>
                  <a:srgbClr val="FFFFFF"/>
                </a:solidFill>
                <a:latin typeface="Calibri"/>
              </a:rPr>
              <a:t>cleocin t 1 solution</a:t>
            </a:r>
            <a:br/>
            <a:r>
              <a:rPr b="false" i="false" strike="noStrike" sz="1200" u="none">
                <a:solidFill>
                  <a:srgbClr val="FFFFFF"/>
                </a:solidFill>
                <a:latin typeface="Calibri"/>
              </a:rPr>
              <a:t>what is the generic for cleocin</a:t>
            </a:r>
            <a:br/>
            <a:r>
              <a:rPr b="false" i="false" strike="noStrike" sz="1200" u="none">
                <a:solidFill>
                  <a:srgbClr val="FFFFFF"/>
                </a:solidFill>
                <a:latin typeface="Calibri"/>
              </a:rPr>
              <a:t>clindamycin for dogs ear infection</a:t>
            </a:r>
            <a:br/>
            <a:r>
              <a:rPr b="false" i="false" strike="noStrike" sz="1200" u="none">
                <a:solidFill>
                  <a:srgbClr val="FFFFFF"/>
                </a:solidFill>
                <a:latin typeface="Calibri"/>
              </a:rPr>
              <a:t>Albuterol sulfate may interact with diuretics (water pills), digoxin, beta-blockers, antidepressants, MAO inhibitor, or other bronchodilators</a:t>
            </a:r>
            <a:br/>
            <a:r>
              <a:rPr b="false" i="false" strike="noStrike" sz="1200" u="none">
                <a:solidFill>
                  <a:srgbClr val="FFFFFF"/>
                </a:solidFill>
                <a:latin typeface="Calibri"/>
              </a:rPr>
              <a:t>kegunaan clindamycin 300 mg capsules</a:t>
            </a:r>
            <a:br/>
            <a:r>
              <a:rPr b="false" i="false" strike="noStrike" sz="1200" u="none">
                <a:solidFill>
                  <a:srgbClr val="FFFFFF"/>
                </a:solidFill>
                <a:latin typeface="Calibri"/>
              </a:rPr>
              <a:t>cleocin t gel during pregnancy</a:t>
            </a:r>
            <a:br/>
            <a:r>
              <a:rPr b="false" i="false" strike="noStrike" sz="1200" u="none">
                <a:solidFill>
                  <a:srgbClr val="FFFFFF"/>
                </a:solidFill>
                <a:latin typeface="Calibri"/>
              </a:rPr>
              <a:t>clindamycin for acne</a:t>
            </a:r>
            <a:br/>
            <a:r>
              <a:rPr b="false" i="false" strike="noStrike" sz="1200" u="none">
                <a:solidFill>
                  <a:srgbClr val="FFFFFF"/>
                </a:solidFill>
                <a:latin typeface="Calibri"/>
              </a:rPr>
              <a:t>clindamycin phosphate gel 1 cost</a:t>
            </a:r>
            <a:br/>
            <a:r>
              <a:rPr b="false" i="false" strike="noStrike" sz="1200" u="none">
                <a:solidFill>
                  <a:srgbClr val="FFFFFF"/>
                </a:solidFill>
                <a:latin typeface="Calibri"/>
              </a:rPr>
              <a:t>clindamycin 600 mg</a:t>
            </a:r>
            <a:br/>
            <a:r>
              <a:rPr b="false" i="false" strike="noStrike" sz="1200" u="none">
                <a:solidFill>
                  <a:srgbClr val="FFFFFF"/>
                </a:solidFill>
                <a:latin typeface="Calibri"/>
              </a:rPr>
              <a:t>dosage for clindamycin for uti</a:t>
            </a:r>
            <a:br/>
            <a:r>
              <a:rPr b="false" i="false" strike="noStrike" sz="1200" u="none">
                <a:solidFill>
                  <a:srgbClr val="FFFFFF"/>
                </a:solidFill>
                <a:latin typeface="Calibri"/>
              </a:rPr>
              <a:t>clindamycin dosage before dental work</a:t>
            </a:r>
            <a:br/>
            <a:r>
              <a:rPr b="false" i="false" strike="noStrike" sz="1200" u="none">
                <a:solidFill>
                  <a:srgbClr val="FFFFFF"/>
                </a:solidFill>
                <a:latin typeface="Calibri"/>
              </a:rPr>
              <a:t>clindamycin benzoyl peroxide cream</a:t>
            </a:r>
            <a:br/>
            <a:r>
              <a:rPr b="false" i="false" strike="noStrike" sz="1200" u="none">
                <a:solidFill>
                  <a:srgbClr val="FFFFFF"/>
                </a:solidFill>
                <a:latin typeface="Calibri"/>
              </a:rPr>
              <a:t>how much does clindamycin cream cost</a:t>
            </a:r>
            <a:br/>
            <a:r>
              <a:rPr b="false" i="false" strike="noStrike" sz="1200" u="none">
                <a:solidFill>
                  <a:srgbClr val="FFFFFF"/>
                </a:solidFill>
                <a:latin typeface="Calibri"/>
              </a:rPr>
              <a:t>payday online loans I know it may slow down business, but i will always support a strike</a:t>
            </a:r>
            <a:br/>
            <a:r>
              <a:rPr b="false" i="false" strike="noStrike" sz="1200" u="none">
                <a:solidFill>
                  <a:srgbClr val="FFFFFF"/>
                </a:solidFill>
                <a:latin typeface="Calibri"/>
              </a:rPr>
              <a:t>cleocin 100 mg ovuli prezzo</a:t>
            </a:r>
            <a:br/>
            <a:r>
              <a:rPr b="false" i="false" strike="noStrike" sz="1200" u="none">
                <a:solidFill>
                  <a:srgbClr val="FFFFFF"/>
                </a:solidFill>
                <a:latin typeface="Calibri"/>
              </a:rPr>
              <a:t>clindamycin dosages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practice these serious side effects are infrequent, the most common side effect being a maculopapular rash.</a:t>
            </a:r>
            <a:br/>
            <a:r>
              <a:rPr b="false" i="false" strike="noStrike" sz="1200" u="none">
                <a:solidFill>
                  <a:srgbClr val="FFFFFF"/>
                </a:solidFill>
                <a:latin typeface="Calibri"/>
              </a:rPr>
              <a:t>cleocin suppositories burning</a:t>
            </a:r>
            <a:br/>
            <a:r>
              <a:rPr b="false" i="false" strike="noStrike" sz="1200" u="none">
                <a:solidFill>
                  <a:srgbClr val="FFFFFF"/>
                </a:solidFill>
                <a:latin typeface="Calibri"/>
              </a:rPr>
              <a:t>cleocin acne gel</a:t>
            </a:r>
            <a:br/>
            <a:r>
              <a:rPr b="false" i="false" strike="noStrike" sz="1200" u="none">
                <a:solidFill>
                  <a:srgbClr val="FFFFFF"/>
                </a:solidFill>
                <a:latin typeface="Calibri"/>
              </a:rPr>
              <a:t>clindamycin phosphate gel 1 reviews</a:t>
            </a:r>
            <a:br/>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cleocin suspension dosage</a:t>
            </a:r>
            <a:br/>
            <a:r>
              <a:rPr b="false" i="false" strike="noStrike" sz="1200" u="none">
                <a:solidFill>
                  <a:srgbClr val="FFFFFF"/>
                </a:solidFill>
                <a:latin typeface="Calibri"/>
              </a:rPr>
              <a:t>clindamycin 150mg capsules used for</a:t>
            </a:r>
            <a:br/>
            <a:r>
              <a:rPr b="false" i="false" strike="noStrike" sz="1200" u="none">
                <a:solidFill>
                  <a:srgbClr val="FFFFFF"/>
                </a:solidFill>
                <a:latin typeface="Calibri"/>
              </a:rPr>
              <a:t>clindamycin pediatric dosing mg/kg</a:t>
            </a:r>
            <a:br/>
            <a:r>
              <a:rPr b="false" i="false" strike="noStrike" sz="1200" u="none">
                <a:solidFill>
                  <a:srgbClr val="FFFFFF"/>
                </a:solidFill>
                <a:latin typeface="Calibri"/>
              </a:rPr>
              <a:t>clindamycin premedication for dental treatment dosage</a:t>
            </a:r>
            <a:br/>
            <a:r>
              <a:rPr b="false" i="false" strike="noStrike" sz="1200" u="none">
                <a:solidFill>
                  <a:srgbClr val="FFFFFF"/>
                </a:solidFill>
                <a:latin typeface="Calibri"/>
              </a:rPr>
              <a:t>clindamycin 1 gel 30gm</a:t>
            </a:r>
            <a:br/>
            <a:r>
              <a:rPr b="false" i="false" strike="noStrike" sz="1200" u="none">
                <a:solidFill>
                  <a:srgbClr val="FFFFFF"/>
                </a:solidFill>
                <a:latin typeface="Calibri"/>
              </a:rPr>
              <a:t>clindamycin 300 mg dosage for acne</a:t>
            </a:r>
            <a:br/>
            <a:r>
              <a:rPr b="false" i="false" strike="noStrike" sz="1200" u="none">
                <a:solidFill>
                  <a:srgbClr val="FFFFFF"/>
                </a:solidFill>
                <a:latin typeface="Calibri"/>
              </a:rPr>
              <a:t>clindamycin for dogs urinary tract infection</a:t>
            </a:r>
            <a:br/>
            <a:r>
              <a:rPr b="false" i="false" strike="noStrike" sz="1200" u="none">
                <a:solidFill>
                  <a:srgbClr val="FFFFFF"/>
                </a:solidFill>
                <a:latin typeface="Calibri"/>
              </a:rPr>
              <a:t>fougera clindamycin phosphate gel usp 1 uses</a:t>
            </a:r>
            <a:br/>
            <a:r>
              <a:rPr b="false" i="false" strike="noStrike" sz="1200" u="none">
                <a:solidFill>
                  <a:srgbClr val="FFFFFF"/>
                </a:solidFill>
                <a:latin typeface="Calibri"/>
              </a:rPr>
              <a:t>cleocin cream over the counter</a:t>
            </a:r>
            <a:br/>
            <a:r>
              <a:rPr b="false" i="false" strike="noStrike" sz="1200" u="none">
                <a:solidFill>
                  <a:srgbClr val="FFFFFF"/>
                </a:solidFill>
                <a:latin typeface="Calibri"/>
              </a:rPr>
              <a:t>cleocin t lotion generic</a:t>
            </a:r>
            <a:br/>
            <a:r>
              <a:rPr b="false" i="false" strike="noStrike" sz="1200" u="none">
                <a:solidFill>
                  <a:srgbClr val="FFFFFF"/>
                </a:solidFill>
                <a:latin typeface="Calibri"/>
              </a:rPr>
              <a:t>clindamycin for ear infection in adults</a:t>
            </a:r>
            <a:br/>
            <a:r>
              <a:rPr b="false" i="false" strike="noStrike" sz="1200" u="none">
                <a:solidFill>
                  <a:srgbClr val="FFFFFF"/>
                </a:solidFill>
                <a:latin typeface="Calibri"/>
              </a:rPr>
              <a:t>cleocin antibiotics uses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Many people suffer from cold sores around the mouth and these annoying outbreaks arecaused by the herpes simplex virus</a:t>
            </a:r>
            <a:br/>
            <a:r>
              <a:rPr b="false" i="false" strike="noStrike" sz="1200" u="none">
                <a:solidFill>
                  <a:srgbClr val="FFFFFF"/>
                </a:solidFill>
                <a:latin typeface="Calibri"/>
              </a:rPr>
              <a:t>is there a generic for clindamycin gel</a:t>
            </a:r>
            <a:br/>
            <a:r>
              <a:rPr b="false" i="false" strike="noStrike" sz="1200" u="none">
                <a:solidFill>
                  <a:srgbClr val="FFFFFF"/>
                </a:solidFill>
                <a:latin typeface="Calibri"/>
              </a:rPr>
              <a:t>clindamycin cream for acne</a:t>
            </a:r>
            <a:br/>
            <a:r>
              <a:rPr b="false" i="false" strike="noStrike" sz="1200" u="none">
                <a:solidFill>
                  <a:srgbClr val="FFFFFF"/>
                </a:solidFill>
                <a:latin typeface="Calibri"/>
              </a:rPr>
              <a:t>generic clindamycin phosphate</a:t>
            </a:r>
            <a:br/>
            <a:r>
              <a:rPr b="false" i="false" strike="noStrike" sz="1200" u="none">
                <a:solidFill>
                  <a:srgbClr val="FFFFFF"/>
                </a:solidFill>
                <a:latin typeface="Calibri"/>
              </a:rPr>
              <a:t>dose of clindamycin for mrsa</a:t>
            </a:r>
            <a:br/>
            <a:r>
              <a:rPr b="false" i="false" strike="noStrike" sz="1200" u="none">
                <a:solidFill>
                  <a:srgbClr val="FFFFFF"/>
                </a:solidFill>
                <a:latin typeface="Calibri"/>
              </a:rPr>
              <a:t>does clindamycin phosphate topical gel work for acne</a:t>
            </a:r>
            <a:br/>
            <a:r>
              <a:rPr b="false" i="false" strike="noStrike" sz="1200" u="none">
                <a:solidFill>
                  <a:srgbClr val="FFFFFF"/>
                </a:solidFill>
                <a:latin typeface="Calibri"/>
              </a:rPr>
              <a:t>clindamycin hydrochloride 300 mg capsule</a:t>
            </a:r>
            <a:br/>
            <a:r>
              <a:rPr b="false" i="false" strike="noStrike" sz="1200" u="none">
                <a:solidFill>
                  <a:srgbClr val="FFFFFF"/>
                </a:solidFill>
                <a:latin typeface="Calibri"/>
              </a:rPr>
              <a:t>purchase clindamycin phosphate lotion</a:t>
            </a:r>
            <a:br/>
            <a:r>
              <a:rPr b="false" i="false" strike="noStrike" sz="1200" u="none">
                <a:solidFill>
                  <a:srgbClr val="FFFFFF"/>
                </a:solidFill>
                <a:latin typeface="Calibri"/>
              </a:rPr>
              <a:t>clindamycin phosphate topical lotion 1 percent</a:t>
            </a:r>
            <a:br/>
            <a:r>
              <a:rPr b="false" i="false" strike="noStrike" sz="1200" u="none">
                <a:solidFill>
                  <a:srgbClr val="FFFFFF"/>
                </a:solidFill>
                <a:latin typeface="Calibri"/>
              </a:rPr>
              <a:t>For anyone with a powerful addiction to drugs, the best option is residential drug addiction treatment</a:t>
            </a:r>
            <a:br/>
            <a:r>
              <a:rPr b="false" i="false" strike="noStrike" sz="1200" u="none">
                <a:solidFill>
                  <a:srgbClr val="FFFFFF"/>
                </a:solidFill>
                <a:latin typeface="Calibri"/>
              </a:rPr>
              <a:t>clindamycin for staph aureus</a:t>
            </a:r>
            <a:br/>
            <a:r>
              <a:rPr b="false" i="false" strike="noStrike" sz="1200" u="none">
                <a:solidFill>
                  <a:srgbClr val="FFFFFF"/>
                </a:solidFill>
                <a:latin typeface="Calibri"/>
              </a:rPr>
              <a:t>clindamycin gel</a:t>
            </a:r>
            <a:br/>
            <a:r>
              <a:rPr b="false" i="false" strike="noStrike" sz="1200" u="none">
                <a:solidFill>
                  <a:srgbClr val="FFFFFF"/>
                </a:solidFill>
                <a:latin typeface="Calibri"/>
              </a:rPr>
              <a:t>what is clindamycin hcl 300 mg capsule used for</a:t>
            </a:r>
            <a:br/>
            <a:r>
              <a:rPr b="false" i="false" strike="noStrike" sz="1200" u="none">
                <a:solidFill>
                  <a:srgbClr val="FFFFFF"/>
                </a:solidFill>
                <a:latin typeface="Calibri"/>
              </a:rPr>
              <a:t>clindamycin dosage for adults dental</a:t>
            </a:r>
            <a:br/>
            <a:r>
              <a:rPr b="false" i="false" strike="noStrike" sz="1200" u="none">
                <a:solidFill>
                  <a:srgbClr val="FFFFFF"/>
                </a:solidFill>
                <a:latin typeface="Calibri"/>
              </a:rPr>
              <a:t>If you watch the movie, he has the hip movement that gunslingers have in Western movies.0M</a:t>
            </a:r>
            <a:br/>
            <a:r>
              <a:rPr b="false" i="false" strike="noStrike" sz="1200" u="none">
                <a:solidFill>
                  <a:srgbClr val="FFFFFF"/>
                </a:solidFill>
                <a:latin typeface="Calibri"/>
              </a:rPr>
              <a:t>clindamycin hcl 150 mg price</a:t>
            </a:r>
            <a:br/>
            <a:r>
              <a:rPr b="false" i="false" strike="noStrike" sz="1200" u="none">
                <a:solidFill>
                  <a:srgbClr val="FFFFFF"/>
                </a:solidFill>
                <a:latin typeface="Calibri"/>
              </a:rPr>
              <a:t>They regardless did that they had named out days and assets under companies of the gulf cartel when they developed as their plants, and they were subsequently forced by them for that weak improvement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for ear infection dosage</a:t>
            </a:r>
            <a:br/>
            <a:r>
              <a:rPr b="false" i="false" strike="noStrike" sz="1200" u="none">
                <a:solidFill>
                  <a:srgbClr val="FFFFFF"/>
                </a:solidFill>
                <a:latin typeface="Calibri"/>
              </a:rPr>
              <a:t>I am 45 and wanted to give it a go</a:t>
            </a:r>
            <a:br/>
            <a:r>
              <a:rPr b="false" i="false" strike="noStrike" sz="1200" u="none">
                <a:solidFill>
                  <a:srgbClr val="FFFFFF"/>
                </a:solidFill>
                <a:latin typeface="Calibri"/>
              </a:rPr>
              <a:t>clindamycin benzoyl peroxide acne</a:t>
            </a:r>
            <a:br/>
            <a:r>
              <a:rPr b="false" i="false" strike="noStrike" sz="1200" u="none">
                <a:solidFill>
                  <a:srgbClr val="FFFFFF"/>
                </a:solidFill>
                <a:latin typeface="Calibri"/>
              </a:rPr>
              <a:t>CYP2C19 displays a known genetic polymorphism due to its deficiency in some sub-populations (eg, 3% of Caucasians and African-Americans and 17%-23% of Asians)</a:t>
            </a:r>
            <a:br/>
            <a:r>
              <a:rPr b="false" i="false" strike="noStrike" sz="1200" u="none">
                <a:solidFill>
                  <a:srgbClr val="FFFFFF"/>
                </a:solidFill>
                <a:latin typeface="Calibri"/>
              </a:rPr>
              <a:t>where to buy cleocin cream</a:t>
            </a:r>
            <a:br/>
            <a:r>
              <a:rPr b="false" i="false" strike="noStrike" sz="1200" u="none">
                <a:solidFill>
                  <a:srgbClr val="FFFFFF"/>
                </a:solidFill>
                <a:latin typeface="Calibri"/>
              </a:rPr>
              <a:t>cleocin t solution size</a:t>
            </a:r>
            <a:br/>
            <a:r>
              <a:rPr b="false" i="false" strike="noStrike" sz="1200" u="none">
                <a:solidFill>
                  <a:srgbClr val="FFFFFF"/>
                </a:solidFill>
                <a:latin typeface="Calibri"/>
              </a:rPr>
              <a:t>clindamycin phosphate gel buy online</a:t>
            </a:r>
            <a:br/>
            <a:r>
              <a:rPr b="false" i="false" strike="noStrike" sz="1200" u="none">
                <a:solidFill>
                  <a:srgbClr val="FFFFFF"/>
                </a:solidFill>
                <a:latin typeface="Calibri"/>
              </a:rPr>
              <a:t>generic name for clindamycin topical</a:t>
            </a:r>
            <a:br/>
            <a:r>
              <a:rPr b="false" i="false" strike="noStrike" sz="1200" u="none">
                <a:solidFill>
                  <a:srgbClr val="FFFFFF"/>
                </a:solidFill>
                <a:latin typeface="Calibri"/>
              </a:rPr>
              <a:t>cleocin pediatric oral solution</a:t>
            </a:r>
            <a:br/>
            <a:r>
              <a:rPr b="false" i="false" strike="noStrike" sz="1200" u="none">
                <a:solidFill>
                  <a:srgbClr val="FFFFFF"/>
                </a:solidFill>
                <a:latin typeface="Calibri"/>
              </a:rPr>
              <a:t>In fact, the company that manufactures Zyprexa has already been fined for saying it was useful for dementia &amp;mdash; another off-label use</a:t>
            </a:r>
            <a:br/>
            <a:r>
              <a:rPr b="false" i="false" strike="noStrike" sz="1200" u="none">
                <a:solidFill>
                  <a:srgbClr val="FFFFFF"/>
                </a:solidFill>
                <a:latin typeface="Calibri"/>
              </a:rPr>
              <a:t>cleocin t lotion for acne</a:t>
            </a:r>
            <a:br/>
            <a:r>
              <a:rPr b="false" i="false" strike="noStrike" sz="1200" u="none">
                <a:solidFill>
                  <a:srgbClr val="FFFFFF"/>
                </a:solidFill>
                <a:latin typeface="Calibri"/>
              </a:rPr>
              <a:t>clindamycin oral dosage mrsa</a:t>
            </a:r>
            <a:br/>
            <a:r>
              <a:rPr b="false" i="false" strike="noStrike" sz="1200" u="none">
                <a:solidFill>
                  <a:srgbClr val="FFFFFF"/>
                </a:solidFill>
                <a:latin typeface="Calibri"/>
              </a:rPr>
              <a:t>generic clindamycin cost</a:t>
            </a:r>
            <a:br/>
            <a:r>
              <a:rPr b="false" i="false" strike="noStrike" sz="1200" u="none">
                <a:solidFill>
                  <a:srgbClr val="FFFFFF"/>
                </a:solidFill>
                <a:latin typeface="Calibri"/>
              </a:rPr>
              <a:t>dosage clindamycin dental infection</a:t>
            </a:r>
            <a:br/>
            <a:r>
              <a:rPr b="false" i="false" strike="noStrike" sz="1200" u="none">
                <a:solidFill>
                  <a:srgbClr val="FFFFFF"/>
                </a:solidFill>
                <a:latin typeface="Calibri"/>
              </a:rPr>
              <a:t>After they get a job, what type of transportation will they need, and how will they handle responsibilities like time management, appropriate behaviors and safety</a:t>
            </a:r>
            <a:br/>
            <a:r>
              <a:rPr b="false" i="false" strike="noStrike" sz="1200" u="none">
                <a:solidFill>
                  <a:srgbClr val="FFFFFF"/>
                </a:solidFill>
                <a:latin typeface="Calibri"/>
              </a:rPr>
              <a:t>clindamycin dosages for dental infection</a:t>
            </a:r>
            <a:br/>
            <a:r>
              <a:rPr b="false" i="false" strike="noStrike" sz="1200" u="none">
                <a:solidFill>
                  <a:srgbClr val="FFFFFF"/>
                </a:solidFill>
                <a:latin typeface="Calibri"/>
              </a:rPr>
              <a:t>clindamycin dosage for mrsa infections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for acne in pregnancy</a:t>
            </a:r>
            <a:br/>
            <a:r>
              <a:rPr b="false" i="false" strike="noStrike" sz="1200" u="none">
                <a:solidFill>
                  <a:srgbClr val="FFFFFF"/>
                </a:solidFill>
                <a:latin typeface="Calibri"/>
              </a:rPr>
              <a:t>clindamycin 1 benzoyl peroxide 5 gel reviews</a:t>
            </a:r>
            <a:br/>
            <a:r>
              <a:rPr b="false" i="false" strike="noStrike" sz="1200" u="none">
                <a:solidFill>
                  <a:srgbClr val="FFFFFF"/>
                </a:solidFill>
                <a:latin typeface="Calibri"/>
              </a:rPr>
              <a:t>This past yr I started gaining weight20 lbs and was having severe pain in left arm have lost a lot of range of motion</a:t>
            </a:r>
            <a:br/>
            <a:r>
              <a:rPr b="false" i="false" strike="noStrike" sz="1200" u="none">
                <a:solidFill>
                  <a:srgbClr val="FFFFFF"/>
                </a:solidFill>
                <a:latin typeface="Calibri"/>
              </a:rPr>
              <a:t>cleocin antibiotic cream</a:t>
            </a:r>
            <a:br/>
            <a:r>
              <a:rPr b="false" i="false" strike="noStrike" sz="1200" u="none">
                <a:solidFill>
                  <a:srgbClr val="FFFFFF"/>
                </a:solidFill>
                <a:latin typeface="Calibri"/>
              </a:rPr>
              <a:t>how long to take clindamycin for cellulitis</a:t>
            </a:r>
            <a:br/>
            <a:r>
              <a:rPr b="false" i="false" strike="noStrike" sz="1200" u="none">
                <a:solidFill>
                  <a:srgbClr val="FFFFFF"/>
                </a:solidFill>
                <a:latin typeface="Calibri"/>
              </a:rPr>
              <a:t>dose of clindamycin for tooth abscess</a:t>
            </a:r>
            <a:br/>
            <a:r>
              <a:rPr b="false" i="false" strike="noStrike" sz="1200" u="none">
                <a:solidFill>
                  <a:srgbClr val="FFFFFF"/>
                </a:solidFill>
                <a:latin typeface="Calibri"/>
              </a:rPr>
              <a:t>clindamycin 1 gel over the counter</a:t>
            </a:r>
            <a:br/>
            <a:r>
              <a:rPr b="false" i="false" strike="noStrike" sz="1200" u="none">
                <a:solidFill>
                  <a:srgbClr val="FFFFFF"/>
                </a:solidFill>
                <a:latin typeface="Calibri"/>
              </a:rPr>
              <a:t>where to buy clindamycin gel for acne</a:t>
            </a:r>
            <a:br/>
            <a:r>
              <a:rPr b="false" i="false" strike="noStrike" sz="1200" u="none">
                <a:solidFill>
                  <a:srgbClr val="FFFFFF"/>
                </a:solidFill>
                <a:latin typeface="Calibri"/>
              </a:rPr>
              <a:t>Se toma, por lo general, cada 6 horas (4 veces al da)</a:t>
            </a:r>
            <a:br/>
            <a:r>
              <a:rPr b="false" i="false" strike="noStrike" sz="1200" u="none">
                <a:solidFill>
                  <a:srgbClr val="FFFFFF"/>
                </a:solidFill>
                <a:latin typeface="Calibri"/>
              </a:rPr>
              <a:t>buy cleocin cream over the counter</a:t>
            </a:r>
            <a:br/>
            <a:r>
              <a:rPr b="false" i="false" strike="noStrike" sz="1200" u="none">
                <a:solidFill>
                  <a:srgbClr val="FFFFFF"/>
                </a:solidFill>
                <a:latin typeface="Calibri"/>
              </a:rPr>
              <a:t>Hi there....I am Hashimotos and so I cannot take only T4.....the t3 and t4 med is working better for me even after a month I notice abit more energy</a:t>
            </a:r>
            <a:br/>
            <a:r>
              <a:rPr b="false" i="false" strike="noStrike" sz="1200" u="none">
                <a:solidFill>
                  <a:srgbClr val="FFFFFF"/>
                </a:solidFill>
                <a:latin typeface="Calibri"/>
              </a:rPr>
              <a:t>clindamycin phosphate gel usp price</a:t>
            </a:r>
            <a:br/>
            <a:r>
              <a:rPr b="false" i="false" strike="noStrike" sz="1200" u="none">
                <a:solidFill>
                  <a:srgbClr val="FFFFFF"/>
                </a:solidFill>
                <a:latin typeface="Calibri"/>
              </a:rPr>
              <a:t>cleocin phosphate</a:t>
            </a:r>
            <a:br/>
            <a:r>
              <a:rPr b="false" i="false" strike="noStrike" sz="1200" u="none">
                <a:solidFill>
                  <a:srgbClr val="FFFFFF"/>
                </a:solidFill>
                <a:latin typeface="Calibri"/>
              </a:rPr>
              <a:t>clindamycin for dogs missed dose</a:t>
            </a:r>
            <a:br/>
            <a:r>
              <a:rPr b="false" i="false" strike="noStrike" sz="1200" u="none">
                <a:solidFill>
                  <a:srgbClr val="FFFFFF"/>
                </a:solidFill>
                <a:latin typeface="Calibri"/>
              </a:rPr>
              <a:t>I will say everyone is different and what helps one may not another</a:t>
            </a:r>
            <a:br/>
            <a:r>
              <a:rPr b="false" i="false" strike="noStrike" sz="1200" u="none">
                <a:solidFill>
                  <a:srgbClr val="FFFFFF"/>
                </a:solidFill>
                <a:latin typeface="Calibri"/>
              </a:rPr>
              <a:t>clindamycin for uti dose</a:t>
            </a:r>
            <a:br/>
            <a:r>
              <a:rPr b="false" i="false" strike="noStrike" sz="1200" u="none">
                <a:solidFill>
                  <a:srgbClr val="FFFFFF"/>
                </a:solidFill>
                <a:latin typeface="Calibri"/>
              </a:rPr>
              <a:t>clindamycin mip 600 tabletki powlekane 600 mg 12 szt ulotka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hcl 150 mg for sinus infection</a:t>
            </a:r>
            <a:br/>
            <a:r>
              <a:rPr b="false" i="false" strike="noStrike" sz="1200" u="none">
                <a:solidFill>
                  <a:srgbClr val="FFFFFF"/>
                </a:solidFill>
                <a:latin typeface="Calibri"/>
              </a:rPr>
              <a:t>clindamycin 20 mg kg</a:t>
            </a:r>
            <a:br/>
            <a:r>
              <a:rPr b="false" i="false" strike="noStrike" sz="1200" u="none">
                <a:solidFill>
                  <a:srgbClr val="FFFFFF"/>
                </a:solidFill>
                <a:latin typeface="Calibri"/>
              </a:rPr>
              <a:t>what is apo clindamycin 300 mg used for</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clindamycin hcl 300 mg capsule picture</a:t>
            </a:r>
            <a:br/>
            <a:r>
              <a:rPr b="false" i="false" strike="noStrike" sz="1200" u="none">
                <a:solidFill>
                  <a:srgbClr val="FFFFFF"/>
                </a:solidFill>
                <a:latin typeface="Calibri"/>
              </a:rPr>
              <a:t>clindamycin phosphate topical solution usp pledget 1 reviews</a:t>
            </a:r>
            <a:br/>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clindamycin for dogs dosage</a:t>
            </a:r>
            <a:br/>
            <a:r>
              <a:rPr b="false" i="false" strike="noStrike" sz="1200" u="none">
                <a:solidFill>
                  <a:srgbClr val="FFFFFF"/>
                </a:solidFill>
                <a:latin typeface="Calibri"/>
              </a:rPr>
              <a:t>clindamycin topical treatment for acne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Clindamycin Dental Prophylaxis Dosage - Clindamycin Cream For Bv</dc:title>
  <dc:description>Clindamycin 300mg cap, clindamycin phosphate topical gel 1.2, oral clindamycin dose for osteomyelitis, clindamycin dosage before dental work, cleocin 100 mg ovuli prezzo, cleocin cream over the counter, cleocin antibiotic cream</dc:description>
  <dc:subject>Clindamycin Dental Prophylaxis Dosage - Clindamycin Cream For Bv</dc:subject>
  <cp:keywords>mylan clindamycin benzoyl peroxide gel coupon, clindacure clindamycin hydrochloride liquid, clindamycin dalacin c 300 mg, cleocin topical solution, cleocin oral for bv, kegunaan clindamycin 300 mg capsules, dosage for clindamycin for uti, clindamycin for staph aureus, clindamycin oral dosage mrsa, clindamycin phosphate gel usp price</cp:keywords>
  <cp:category/>
</cp:coreProperties>
</file>