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6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7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8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Cleocin T Reviews Acne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Preparaty hamujce perystaltykelit s przeciwwskazane</a:t>
            </a:r>
            <a:br/>
            <a:r>
              <a:rPr b="false" i="false" strike="noStrike" sz="1200" u="none">
                <a:solidFill>
                  <a:srgbClr val="FFFFFF"/>
                </a:solidFill>
                <a:latin typeface="Calibri"/>
              </a:rPr>
              <a:t>cleocin ovules generic</a:t>
            </a:r>
            <a:br/>
            <a:r>
              <a:rPr b="false" i="false" strike="noStrike" sz="1200" u="none">
                <a:solidFill>
                  <a:srgbClr val="FFFFFF"/>
                </a:solidFill>
                <a:latin typeface="Calibri"/>
              </a:rPr>
              <a:t>adapalene clindamycin combination</a:t>
            </a:r>
            <a:br/>
            <a:r>
              <a:rPr b="false" i="false" strike="noStrike" sz="1200" u="none">
                <a:solidFill>
                  <a:srgbClr val="FFFFFF"/>
                </a:solidFill>
                <a:latin typeface="Calibri"/>
              </a:rPr>
              <a:t>topical cleocin</a:t>
            </a:r>
            <a:br/>
            <a:r>
              <a:rPr b="false" i="false" strike="noStrike" sz="1200" u="none">
                <a:solidFill>
                  <a:srgbClr val="FFFFFF"/>
                </a:solidFill>
                <a:latin typeface="Calibri"/>
              </a:rPr>
              <a:t>Para tratamientos subsecuentes, la terapia puede continuar con pentoxifilina oral solamente</a:t>
            </a:r>
            <a:br/>
            <a:r>
              <a:rPr b="false" i="false" strike="noStrike" sz="1200" u="none">
                <a:solidFill>
                  <a:srgbClr val="FFFFFF"/>
                </a:solidFill>
                <a:latin typeface="Calibri"/>
              </a:rPr>
              <a:t>cleocin ointment acne</a:t>
            </a:r>
            <a:br/>
            <a:r>
              <a:rPr b="false" i="false" strike="noStrike" sz="1200" u="none">
                <a:solidFill>
                  <a:srgbClr val="FFFFFF"/>
                </a:solidFill>
                <a:latin typeface="Calibri"/>
              </a:rPr>
              <a:t>cleocin t lotion</a:t>
            </a:r>
            <a:br/>
            <a:r>
              <a:rPr b="false" i="false" strike="noStrike" sz="1200" u="none">
                <a:solidFill>
                  <a:srgbClr val="FFFFFF"/>
                </a:solidFill>
                <a:latin typeface="Calibri"/>
              </a:rPr>
              <a:t>La angiotensina-II es una sustancia producida en el organismo que se fija a los receptores contrayendo los vasos sanguneos</a:t>
            </a:r>
            <a:br/>
            <a:r>
              <a:rPr b="false" i="false" strike="noStrike" sz="1200" u="none">
                <a:solidFill>
                  <a:srgbClr val="FFFFFF"/>
                </a:solidFill>
                <a:latin typeface="Calibri"/>
              </a:rPr>
              <a:t>buy generic cleocin</a:t>
            </a:r>
            <a:br/>
            <a:r>
              <a:rPr b="false" i="false" strike="noStrike" sz="1200" u="none">
                <a:solidFill>
                  <a:srgbClr val="FFFFFF"/>
                </a:solidFill>
                <a:latin typeface="Calibri"/>
              </a:rPr>
              <a:t>clindamycin for staphylococcus</a:t>
            </a:r>
            <a:br/>
            <a:r>
              <a:rPr b="false" i="false" strike="noStrike" sz="1200" u="none">
                <a:solidFill>
                  <a:srgbClr val="FFFFFF"/>
                </a:solidFill>
                <a:latin typeface="Calibri"/>
              </a:rPr>
              <a:t>This is the teaching of Sacred Scripture and the Holy Catholic Church.</a:t>
            </a:r>
            <a:br/>
            <a:r>
              <a:rPr b="false" i="false" strike="noStrike" sz="1200" u="none">
                <a:solidFill>
                  <a:srgbClr val="FFFFFF"/>
                </a:solidFill>
                <a:latin typeface="Calibri"/>
              </a:rPr>
              <a:t>can i buy clindamycin cream over the counter</a:t>
            </a:r>
            <a:br/>
            <a:r>
              <a:rPr b="false" i="false" strike="noStrike" sz="1200" u="none">
                <a:solidFill>
                  <a:srgbClr val="FFFFFF"/>
                </a:solidFill>
                <a:latin typeface="Calibri"/>
              </a:rPr>
              <a:t>clindamycin hcl 300 mg capsran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150 mg dosage for dogs</a:t>
            </a:r>
            <a:br/>
            <a:r>
              <a:rPr b="false" i="false" strike="noStrike" sz="1200" u="none">
                <a:solidFill>
                  <a:srgbClr val="FFFFFF"/>
                </a:solidFill>
                <a:latin typeface="Calibri"/>
              </a:rPr>
              <a:t>Topical corticosteroids reduce inflammation and promote healing.</a:t>
            </a:r>
            <a:br/>
            <a:r>
              <a:rPr b="false" i="false" strike="noStrike" sz="1200" u="none">
                <a:solidFill>
                  <a:srgbClr val="FFFFFF"/>
                </a:solidFill>
                <a:latin typeface="Calibri"/>
              </a:rPr>
              <a:t>what is clindamycin hydrochloride liquid used for</a:t>
            </a:r>
            <a:br/>
            <a:r>
              <a:rPr b="false" i="false" strike="noStrike" sz="1200" u="none">
                <a:solidFill>
                  <a:srgbClr val="FFFFFF"/>
                </a:solidFill>
                <a:latin typeface="Calibri"/>
              </a:rPr>
              <a:t>clindamycin phosphate gel 1 directions</a:t>
            </a:r>
            <a:br/>
            <a:r>
              <a:rPr b="false" i="false" strike="noStrike" sz="1200" u="none">
                <a:solidFill>
                  <a:srgbClr val="FFFFFF"/>
                </a:solidFill>
                <a:latin typeface="Calibri"/>
              </a:rPr>
              <a:t>dose of clindamycin for cellulitis</a:t>
            </a:r>
            <a:br/>
            <a:r>
              <a:rPr b="false" i="false" strike="noStrike" sz="1200" u="none">
                <a:solidFill>
                  <a:srgbClr val="FFFFFF"/>
                </a:solidFill>
                <a:latin typeface="Calibri"/>
              </a:rPr>
              <a:t>benzoyl peroxide clindamycin topical price</a:t>
            </a:r>
            <a:br/>
            <a:r>
              <a:rPr b="false" i="false" strike="noStrike" sz="1200" u="none">
                <a:solidFill>
                  <a:srgbClr val="FFFFFF"/>
                </a:solidFill>
                <a:latin typeface="Calibri"/>
              </a:rPr>
              <a:t>This may indicate that they could enhance the toxicity of methotrexate</a:t>
            </a:r>
            <a:br/>
            <a:r>
              <a:rPr b="false" i="false" strike="noStrike" sz="1200" u="none">
                <a:solidFill>
                  <a:srgbClr val="FFFFFF"/>
                </a:solidFill>
                <a:latin typeface="Calibri"/>
              </a:rPr>
              <a:t>clindamycin phosphate gel reviews</a:t>
            </a:r>
            <a:br/>
            <a:r>
              <a:rPr b="false" i="false" strike="noStrike" sz="1200" u="none">
                <a:solidFill>
                  <a:srgbClr val="FFFFFF"/>
                </a:solidFill>
                <a:latin typeface="Calibri"/>
              </a:rPr>
              <a:t>adapalene clindamycin cream</a:t>
            </a:r>
            <a:br/>
            <a:r>
              <a:rPr b="false" i="false" strike="noStrike" sz="1200" u="none">
                <a:solidFill>
                  <a:srgbClr val="FFFFFF"/>
                </a:solidFill>
                <a:latin typeface="Calibri"/>
              </a:rPr>
              <a:t>clindamycin phosphate topical solution 1 60 ml</a:t>
            </a:r>
            <a:br/>
            <a:r>
              <a:rPr b="false" i="false" strike="noStrike" sz="1200" u="none">
                <a:solidFill>
                  <a:srgbClr val="FFFFFF"/>
                </a:solidFill>
                <a:latin typeface="Calibri"/>
              </a:rPr>
              <a:t>So, we dont think these were  technically "rescue protocols"</a:t>
            </a:r>
            <a:br/>
            <a:r>
              <a:rPr b="false" i="false" strike="noStrike" sz="1200" u="none">
                <a:solidFill>
                  <a:srgbClr val="FFFFFF"/>
                </a:solidFill>
                <a:latin typeface="Calibri"/>
              </a:rPr>
              <a:t>dosage for clindamycin 150mg</a:t>
            </a:r>
            <a:br/>
            <a:r>
              <a:rPr b="false" i="false" strike="noStrike" sz="1200" u="none">
                <a:solidFill>
                  <a:srgbClr val="FFFFFF"/>
                </a:solidFill>
                <a:latin typeface="Calibri"/>
              </a:rPr>
              <a:t>clindamycin capsules bp 300mg</a:t>
            </a:r>
            <a:br/>
            <a:r>
              <a:rPr b="false" i="false" strike="noStrike" sz="1200" u="none">
                <a:solidFill>
                  <a:srgbClr val="FFFFFF"/>
                </a:solidFill>
                <a:latin typeface="Calibri"/>
              </a:rPr>
              <a:t>how to use clindamycin phosphate topical gel for acne</a:t>
            </a:r>
            <a:br/>
            <a:r>
              <a:rPr b="false" i="false" strike="noStrike" sz="1200" u="none">
                <a:solidFill>
                  <a:srgbClr val="FFFFFF"/>
                </a:solidFill>
                <a:latin typeface="Calibri"/>
              </a:rPr>
              <a:t>clindamycin phosphate lotion 1 60ml</a:t>
            </a:r>
            <a:br/>
            <a:r>
              <a:rPr b="false" i="false" strike="noStrike" sz="1200" u="none">
                <a:solidFill>
                  <a:srgbClr val="FFFFFF"/>
                </a:solidFill>
                <a:latin typeface="Calibri"/>
              </a:rPr>
              <a:t>cleocin 600 mg amp</a:t>
            </a:r>
            <a:br/>
            <a:r>
              <a:rPr b="false" i="false" strike="noStrike" sz="1200" u="none">
                <a:solidFill>
                  <a:srgbClr val="FFFFFF"/>
                </a:solidFill>
                <a:latin typeface="Calibri"/>
              </a:rPr>
              <a:t>At 12 months, the investigators rated 65% of men treated with PROPECIA as having increased hair growth compared with 37% in the placebo group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dosages does clindamycin come in</a:t>
            </a:r>
            <a:br/>
            <a:r>
              <a:rPr b="false" i="false" strike="noStrike" sz="1200" u="none">
                <a:solidFill>
                  <a:srgbClr val="FFFFFF"/>
                </a:solidFill>
                <a:latin typeface="Calibri"/>
              </a:rPr>
              <a:t>clindamycin cream cost</a:t>
            </a:r>
            <a:br/>
            <a:r>
              <a:rPr b="false" i="false" strike="noStrike" sz="1200" u="none">
                <a:solidFill>
                  <a:srgbClr val="FFFFFF"/>
                </a:solidFill>
                <a:latin typeface="Calibri"/>
              </a:rPr>
              <a:t>cleocin ovules price</a:t>
            </a:r>
            <a:br/>
            <a:r>
              <a:rPr b="false" i="false" strike="noStrike" sz="1200" u="none">
                <a:solidFill>
                  <a:srgbClr val="FFFFFF"/>
                </a:solidFill>
                <a:latin typeface="Calibri"/>
              </a:rPr>
              <a:t>where can i buy clindamycin</a:t>
            </a:r>
            <a:br/>
            <a:r>
              <a:rPr b="false" i="false" strike="noStrike" sz="1200" u="none">
                <a:solidFill>
                  <a:srgbClr val="FFFFFF"/>
                </a:solidFill>
                <a:latin typeface="Calibri"/>
              </a:rPr>
              <a:t>A definite plus is that Wyeth will pay 50% of your co-pay for the course of your treatment because it can get pretty pricey</a:t>
            </a:r>
            <a:br/>
            <a:r>
              <a:rPr b="false" i="false" strike="noStrike" sz="1200" u="none">
                <a:solidFill>
                  <a:srgbClr val="FFFFFF"/>
                </a:solidFill>
                <a:latin typeface="Calibri"/>
              </a:rPr>
              <a:t>ic clindamycin hcl 300 mg capsule</a:t>
            </a:r>
            <a:br/>
            <a:r>
              <a:rPr b="false" i="false" strike="noStrike" sz="1200" u="none">
                <a:solidFill>
                  <a:srgbClr val="FFFFFF"/>
                </a:solidFill>
                <a:latin typeface="Calibri"/>
              </a:rPr>
              <a:t>clindamycin ph 1 solution reviews</a:t>
            </a:r>
            <a:br/>
            <a:r>
              <a:rPr b="false" i="false" strike="noStrike" sz="1200" u="none">
                <a:solidFill>
                  <a:srgbClr val="FFFFFF"/>
                </a:solidFill>
                <a:latin typeface="Calibri"/>
              </a:rPr>
              <a:t>You can also Call the Poison Control Center at 1-800-222-1222 to talk to a poison expert.</a:t>
            </a:r>
            <a:br/>
            <a:r>
              <a:rPr b="false" i="false" strike="noStrike" sz="1200" u="none">
                <a:solidFill>
                  <a:srgbClr val="FFFFFF"/>
                </a:solidFill>
                <a:latin typeface="Calibri"/>
              </a:rPr>
              <a:t>does clindamycin phosphate topical solution work for acne</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clindamycin phosphate gel safe during pregnancy</a:t>
            </a:r>
            <a:br/>
            <a:r>
              <a:rPr b="false" i="false" strike="noStrike" sz="1200" u="none">
                <a:solidFill>
                  <a:srgbClr val="FFFFFF"/>
                </a:solidFill>
                <a:latin typeface="Calibri"/>
              </a:rPr>
              <a:t>cleocin 150 mg uses</a:t>
            </a:r>
            <a:br/>
            <a:r>
              <a:rPr b="false" i="false" strike="noStrike" sz="1200" u="none">
                <a:solidFill>
                  <a:srgbClr val="FFFFFF"/>
                </a:solidFill>
                <a:latin typeface="Calibri"/>
              </a:rPr>
              <a:t>clindamycin for acne scars</a:t>
            </a:r>
            <a:br/>
            <a:r>
              <a:rPr b="false" i="false" strike="noStrike" sz="1200" u="none">
                <a:solidFill>
                  <a:srgbClr val="FFFFFF"/>
                </a:solidFill>
                <a:latin typeface="Calibri"/>
              </a:rPr>
              <a:t>cleocin t generic name</a:t>
            </a:r>
            <a:br/>
            <a:r>
              <a:rPr b="false" i="false" strike="noStrike" sz="1200" u="none">
                <a:solidFill>
                  <a:srgbClr val="FFFFFF"/>
                </a:solidFill>
                <a:latin typeface="Calibri"/>
              </a:rPr>
              <a:t>clindamycin phosphate gel usp 1 percent</a:t>
            </a:r>
            <a:br/>
            <a:r>
              <a:rPr b="false" i="false" strike="noStrike" sz="1200" u="none">
                <a:solidFill>
                  <a:srgbClr val="FFFFFF"/>
                </a:solidFill>
                <a:latin typeface="Calibri"/>
              </a:rPr>
              <a:t>cleocin cost</a:t>
            </a:r>
            <a:br/>
            <a:r>
              <a:rPr b="false" i="false" strike="noStrike" sz="1200" u="none">
                <a:solidFill>
                  <a:srgbClr val="FFFFFF"/>
                </a:solidFill>
                <a:latin typeface="Calibri"/>
              </a:rPr>
              <a:t>axcel clindamycin 1 topical solution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for uti dosage</a:t>
            </a:r>
            <a:br/>
            <a:r>
              <a:rPr b="false" i="false" strike="noStrike" sz="1200" u="none">
                <a:solidFill>
                  <a:srgbClr val="FFFFFF"/>
                </a:solidFill>
                <a:latin typeface="Calibri"/>
              </a:rPr>
              <a:t>cleocin gel in pregnancy</a:t>
            </a:r>
            <a:br/>
            <a:r>
              <a:rPr b="false" i="false" strike="noStrike" sz="1200" u="none">
                <a:solidFill>
                  <a:srgbClr val="FFFFFF"/>
                </a:solidFill>
                <a:latin typeface="Calibri"/>
              </a:rPr>
              <a:t>D graas a Deus por existir e v em frente, NELE achamos tudo</a:t>
            </a:r>
            <a:br/>
            <a:r>
              <a:rPr b="false" i="false" strike="noStrike" sz="1200" u="none">
                <a:solidFill>
                  <a:srgbClr val="FFFFFF"/>
                </a:solidFill>
                <a:latin typeface="Calibri"/>
              </a:rPr>
              <a:t>clindamycin phosphate gel pregnancy category</a:t>
            </a:r>
            <a:br/>
            <a:r>
              <a:rPr b="false" i="false" strike="noStrike" sz="1200" u="none">
                <a:solidFill>
                  <a:srgbClr val="FFFFFF"/>
                </a:solidFill>
                <a:latin typeface="Calibri"/>
              </a:rPr>
              <a:t>how much does cleocin t cost</a:t>
            </a:r>
            <a:br/>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r>
              <a:rPr b="false" i="false" strike="noStrike" sz="1200" u="none">
                <a:solidFill>
                  <a:srgbClr val="FFFFFF"/>
                </a:solidFill>
                <a:latin typeface="Calibri"/>
              </a:rPr>
              <a:t>clindamycin 300 mg dosage for tooth infection</a:t>
            </a:r>
            <a:br/>
            <a:r>
              <a:rPr b="false" i="false" strike="noStrike" sz="1200" u="none">
                <a:solidFill>
                  <a:srgbClr val="FFFFFF"/>
                </a:solidFill>
                <a:latin typeface="Calibri"/>
              </a:rPr>
              <a:t>clindamycin hcl 150 mg caps</a:t>
            </a:r>
            <a:br/>
            <a:r>
              <a:rPr b="false" i="false" strike="noStrike" sz="1200" u="none">
                <a:solidFill>
                  <a:srgbClr val="FFFFFF"/>
                </a:solidFill>
                <a:latin typeface="Calibri"/>
              </a:rPr>
              <a:t>Concomitant atazanavir: reduce clarithromycin dose by 50%</a:t>
            </a:r>
            <a:br/>
            <a:r>
              <a:rPr b="false" i="false" strike="noStrike" sz="1200" u="none">
                <a:solidFill>
                  <a:srgbClr val="FFFFFF"/>
                </a:solidFill>
                <a:latin typeface="Calibri"/>
              </a:rPr>
              <a:t>thuoc adapalene + clindamycin phosphate gel</a:t>
            </a:r>
            <a:br/>
            <a:r>
              <a:rPr b="false" i="false" strike="noStrike" sz="1200" u="none">
                <a:solidFill>
                  <a:srgbClr val="FFFFFF"/>
                </a:solidFill>
                <a:latin typeface="Calibri"/>
              </a:rPr>
              <a:t>Puede ser que esta lista no menciona todos los posibles efectos secundarios</a:t>
            </a:r>
            <a:br/>
            <a:r>
              <a:rPr b="false" i="false" strike="noStrike" sz="1200" u="none">
                <a:solidFill>
                  <a:srgbClr val="FFFFFF"/>
                </a:solidFill>
                <a:latin typeface="Calibri"/>
              </a:rPr>
              <a:t>ziana tretinoin clindamycin gel generic</a:t>
            </a:r>
            <a:br/>
            <a:r>
              <a:rPr b="false" i="false" strike="noStrike" sz="1200" u="none">
                <a:solidFill>
                  <a:srgbClr val="FFFFFF"/>
                </a:solidFill>
                <a:latin typeface="Calibri"/>
              </a:rPr>
              <a:t>can clindamycin be used for uti in dogs</a:t>
            </a:r>
            <a:br/>
            <a:r>
              <a:rPr b="false" i="false" strike="noStrike" sz="1200" u="none">
                <a:solidFill>
                  <a:srgbClr val="FFFFFF"/>
                </a:solidFill>
                <a:latin typeface="Calibri"/>
              </a:rPr>
              <a:t>clindamycin for bv during pregnancy</a:t>
            </a:r>
            <a:br/>
            <a:r>
              <a:rPr b="false" i="false" strike="noStrike" sz="1200" u="none">
                <a:solidFill>
                  <a:srgbClr val="FFFFFF"/>
                </a:solidFill>
                <a:latin typeface="Calibri"/>
              </a:rPr>
              <a:t>ovuli cleocin costo</a:t>
            </a:r>
            <a:br/>
            <a:r>
              <a:rPr b="false" i="false" strike="noStrike" sz="1200" u="none">
                <a:solidFill>
                  <a:srgbClr val="FFFFFF"/>
                </a:solidFill>
                <a:latin typeface="Calibri"/>
              </a:rPr>
              <a:t>purchase clindamycin phosphate gel</a:t>
            </a:r>
            <a:br/>
            <a:r>
              <a:rPr b="false" i="false" strike="noStrike" sz="1200" u="none">
                <a:solidFill>
                  <a:srgbClr val="FFFFFF"/>
                </a:solidFill>
                <a:latin typeface="Calibri"/>
              </a:rPr>
              <a:t>You won&amp;rsquo;t feel hungry, in turn meaning you will eat less food.</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topical gel dosage</a:t>
            </a:r>
            <a:br/>
            <a:r>
              <a:rPr b="false" i="false" strike="noStrike" sz="1200" u="none">
                <a:solidFill>
                  <a:srgbClr val="FFFFFF"/>
                </a:solidFill>
                <a:latin typeface="Calibri"/>
              </a:rPr>
              <a:t>clindamycin gel for acne dose</a:t>
            </a:r>
            <a:br/>
            <a:r>
              <a:rPr b="false" i="false" strike="noStrike" sz="1200" u="none">
                <a:solidFill>
                  <a:srgbClr val="FFFFFF"/>
                </a:solidFill>
                <a:latin typeface="Calibri"/>
              </a:rPr>
              <a:t>cleocin t reviews acne</a:t>
            </a:r>
            <a:br/>
            <a:r>
              <a:rPr b="false" i="false" strike="noStrike" sz="1200" u="none">
                <a:solidFill>
                  <a:srgbClr val="FFFFFF"/>
                </a:solidFill>
                <a:latin typeface="Calibri"/>
              </a:rPr>
              <a:t>cleocin 2 vajinal krem fiyat俚cleocin 900 mg</a:t>
            </a:r>
            <a:br/>
            <a:r>
              <a:rPr b="false" i="false" strike="noStrike" sz="1200" u="none">
                <a:solidFill>
                  <a:srgbClr val="FFFFFF"/>
                </a:solidFill>
                <a:latin typeface="Calibri"/>
              </a:rPr>
              <a:t>dosage of clindamycin for acne</a:t>
            </a:r>
            <a:br/>
            <a:r>
              <a:rPr b="false" i="false" strike="noStrike" sz="1200" u="none">
                <a:solidFill>
                  <a:srgbClr val="FFFFFF"/>
                </a:solidFill>
                <a:latin typeface="Calibri"/>
              </a:rPr>
              <a:t>Professional and amateur gardeners can depend on these tools because of their heavy-duty and durable design</a:t>
            </a:r>
            <a:br/>
            <a:r>
              <a:rPr b="false" i="false" strike="noStrike" sz="1200" u="none">
                <a:solidFill>
                  <a:srgbClr val="FFFFFF"/>
                </a:solidFill>
                <a:latin typeface="Calibri"/>
              </a:rPr>
              <a:t>cleocin t gel price</a:t>
            </a:r>
            <a:br/>
            <a:r>
              <a:rPr b="false" i="false" strike="noStrike" sz="1200" u="none">
                <a:solidFill>
                  <a:srgbClr val="FFFFFF"/>
                </a:solidFill>
                <a:latin typeface="Calibri"/>
              </a:rPr>
              <a:t>After I have done this I then spray the rest of their body avoiding their eyes mouth and nose and then sort of "pat" it into their coats</a:t>
            </a:r>
            <a:br/>
            <a:r>
              <a:rPr b="false" i="false" strike="noStrike" sz="1200" u="none">
                <a:solidFill>
                  <a:srgbClr val="FFFFFF"/>
                </a:solidFill>
                <a:latin typeface="Calibri"/>
              </a:rPr>
              <a:t>clindamycin phosphate 1 foam</a:t>
            </a:r>
            <a:br/>
            <a:r>
              <a:rPr b="false" i="false" strike="noStrike" sz="1200" u="none">
                <a:solidFill>
                  <a:srgbClr val="FFFFFF"/>
                </a:solidFill>
                <a:latin typeface="Calibri"/>
              </a:rPr>
              <a:t>La conduite automobile et l'utilisation de machines dangereuses sont d&amp;eacute;conseill&amp;eacute;es pendant le traitement</a:t>
            </a:r>
            <a:br/>
            <a:r>
              <a:rPr b="false" i="false" strike="noStrike" sz="1200" u="none">
                <a:solidFill>
                  <a:srgbClr val="FFFFFF"/>
                </a:solidFill>
                <a:latin typeface="Calibri"/>
              </a:rPr>
              <a:t>clindamycin for uti</a:t>
            </a:r>
            <a:br/>
            <a:r>
              <a:rPr b="false" i="false" strike="noStrike" sz="1200" u="none">
                <a:solidFill>
                  <a:srgbClr val="FFFFFF"/>
                </a:solidFill>
                <a:latin typeface="Calibri"/>
              </a:rPr>
              <a:t>clindamycin cream for acne treatment</a:t>
            </a:r>
            <a:br/>
            <a:r>
              <a:rPr b="false" i="false" strike="noStrike" sz="1200" u="none">
                <a:solidFill>
                  <a:srgbClr val="FFFFFF"/>
                </a:solidFill>
                <a:latin typeface="Calibri"/>
              </a:rPr>
              <a:t>clindamycin mip 600 tabletki powlekane 600 mg 12 szt cena</a:t>
            </a:r>
            <a:br/>
            <a:r>
              <a:rPr b="false" i="false" strike="noStrike" sz="1200" u="none">
                <a:solidFill>
                  <a:srgbClr val="FFFFFF"/>
                </a:solidFill>
                <a:latin typeface="Calibri"/>
              </a:rPr>
              <a:t>oral clindamycin for acne during pregnancy</a:t>
            </a:r>
            <a:br/>
            <a:r>
              <a:rPr b="false" i="false" strike="noStrike" sz="1200" u="none">
                <a:solidFill>
                  <a:srgbClr val="FFFFFF"/>
                </a:solidFill>
                <a:latin typeface="Calibri"/>
              </a:rPr>
              <a:t>clindamycin dosage for aspiration pneumonia</a:t>
            </a:r>
            <a:br/>
            <a:r>
              <a:rPr b="false" i="false" strike="noStrike" sz="1200" u="none">
                <a:solidFill>
                  <a:srgbClr val="FFFFFF"/>
                </a:solidFill>
                <a:latin typeface="Calibri"/>
              </a:rPr>
              <a:t>oral clindamycin dose for bv</a:t>
            </a:r>
            <a:br/>
            <a:r>
              <a:rPr b="false" i="false" strike="noStrike" sz="1200" u="none">
                <a:solidFill>
                  <a:srgbClr val="FFFFFF"/>
                </a:solidFill>
                <a:latin typeface="Calibri"/>
              </a:rPr>
              <a:t>clindamycin for cats dose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lotion reviews</a:t>
            </a:r>
            <a:br/>
            <a:r>
              <a:rPr b="false" i="false" strike="noStrike" sz="1200" u="none">
                <a:solidFill>
                  <a:srgbClr val="FFFFFF"/>
                </a:solidFill>
                <a:latin typeface="Calibri"/>
              </a:rPr>
              <a:t>cleocin t lotion reviews</a:t>
            </a:r>
            <a:br/>
            <a:r>
              <a:rPr b="false" i="false" strike="noStrike" sz="1200" u="none">
                <a:solidFill>
                  <a:srgbClr val="FFFFFF"/>
                </a:solidFill>
                <a:latin typeface="Calibri"/>
              </a:rPr>
              <a:t>Then again it could have been the old hairs dying out and new ones coming in</a:t>
            </a:r>
            <a:br/>
            <a:r>
              <a:rPr b="false" i="false" strike="noStrike" sz="1200" u="none">
                <a:solidFill>
                  <a:srgbClr val="FFFFFF"/>
                </a:solidFill>
                <a:latin typeface="Calibri"/>
              </a:rPr>
              <a:t>cleocin t gel acne reviews</a:t>
            </a:r>
            <a:br/>
            <a:r>
              <a:rPr b="false" i="false" strike="noStrike" sz="1200" u="none">
                <a:solidFill>
                  <a:srgbClr val="FFFFFF"/>
                </a:solidFill>
                <a:latin typeface="Calibri"/>
              </a:rPr>
              <a:t>clindamycin for upper respiratory infection in cats</a:t>
            </a:r>
            <a:br/>
            <a:r>
              <a:rPr b="false" i="false" strike="noStrike" sz="1200" u="none">
                <a:solidFill>
                  <a:srgbClr val="FFFFFF"/>
                </a:solidFill>
                <a:latin typeface="Calibri"/>
              </a:rPr>
              <a:t>adapalene clindamycin phosphate gel reviews</a:t>
            </a:r>
            <a:br/>
            <a:r>
              <a:rPr b="false" i="false" strike="noStrike" sz="1200" u="none">
                <a:solidFill>
                  <a:srgbClr val="FFFFFF"/>
                </a:solidFill>
                <a:latin typeface="Calibri"/>
              </a:rPr>
              <a:t>clindamycin hcl 300 mg capsule reviews</a:t>
            </a:r>
            <a:br/>
            <a:r>
              <a:rPr b="false" i="false" strike="noStrike" sz="1200" u="none">
                <a:solidFill>
                  <a:srgbClr val="FFFFFF"/>
                </a:solidFill>
                <a:latin typeface="Calibri"/>
              </a:rPr>
              <a:t>Do you know the number for ? no fax personal loan Using the higher discount rate in the fair-value approach leads to far different results</a:t>
            </a:r>
            <a:br/>
            <a:r>
              <a:rPr b="false" i="false" strike="noStrike" sz="1200" u="none">
                <a:solidFill>
                  <a:srgbClr val="FFFFFF"/>
                </a:solidFill>
                <a:latin typeface="Calibri"/>
              </a:rPr>
              <a:t>clindamycin phosphate topical solution buy online</a:t>
            </a:r>
            <a:br/>
            <a:r>
              <a:rPr b="false" i="false" strike="noStrike" sz="1200" u="none">
                <a:solidFill>
                  <a:srgbClr val="FFFFFF"/>
                </a:solidFill>
                <a:latin typeface="Calibri"/>
              </a:rPr>
              <a:t>The 5C starts at $99 and comes in five colors.</a:t>
            </a:r>
            <a:br/>
            <a:r>
              <a:rPr b="false" i="false" strike="noStrike" sz="1200" u="none">
                <a:solidFill>
                  <a:srgbClr val="FFFFFF"/>
                </a:solidFill>
                <a:latin typeface="Calibri"/>
              </a:rPr>
              <a:t>oral clindamycin for cystic acne</a:t>
            </a:r>
            <a:br/>
            <a:r>
              <a:rPr b="false" i="false" strike="noStrike" sz="1200" u="none">
                <a:solidFill>
                  <a:srgbClr val="FFFFFF"/>
                </a:solidFill>
                <a:latin typeface="Calibri"/>
              </a:rPr>
              <a:t>topical cleocin for acne</a:t>
            </a:r>
            <a:br/>
            <a:r>
              <a:rPr b="false" i="false" strike="noStrike" sz="1200" u="none">
                <a:solidFill>
                  <a:srgbClr val="FFFFFF"/>
                </a:solidFill>
                <a:latin typeface="Calibri"/>
              </a:rPr>
              <a:t>When it comes to willpower during withdrawal, I have ZERO</a:t>
            </a:r>
            <a:br/>
            <a:r>
              <a:rPr b="false" i="false" strike="noStrike" sz="1200" u="none">
                <a:solidFill>
                  <a:srgbClr val="FFFFFF"/>
                </a:solidFill>
                <a:latin typeface="Calibri"/>
              </a:rPr>
              <a:t>clindamycin 300mg cap ranbaxy uses</a:t>
            </a:r>
            <a:br/>
            <a:r>
              <a:rPr b="false" i="false" strike="noStrike" sz="1200" u="none">
                <a:solidFill>
                  <a:srgbClr val="FFFFFF"/>
                </a:solidFill>
                <a:latin typeface="Calibri"/>
              </a:rPr>
              <a:t>cleocin t 1 topical swab</a:t>
            </a:r>
            <a:br/>
            <a:r>
              <a:rPr b="false" i="false" strike="noStrike" sz="1200" u="none">
                <a:solidFill>
                  <a:srgbClr val="FFFFFF"/>
                </a:solidFill>
                <a:latin typeface="Calibri"/>
              </a:rPr>
              <a:t>clindamycin hcl 300 mg reviews</a:t>
            </a:r>
            <a:br/>
            <a:r>
              <a:rPr b="false" i="false" strike="noStrike" sz="1200" u="none">
                <a:solidFill>
                  <a:srgbClr val="FFFFFF"/>
                </a:solidFill>
                <a:latin typeface="Calibri"/>
              </a:rPr>
              <a:t>clindamycin phosphate gel for sale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topical gel dose</a:t>
            </a:r>
            <a:br/>
            <a:r>
              <a:rPr b="false" i="false" strike="noStrike" sz="1200" u="none">
                <a:solidFill>
                  <a:srgbClr val="FFFFFF"/>
                </a:solidFill>
                <a:latin typeface="Calibri"/>
              </a:rPr>
              <a:t>I started my period and it quit in 3 days</a:t>
            </a:r>
            <a:br/>
            <a:r>
              <a:rPr b="false" i="false" strike="noStrike" sz="1200" u="none">
                <a:solidFill>
                  <a:srgbClr val="FFFFFF"/>
                </a:solidFill>
                <a:latin typeface="Calibri"/>
              </a:rPr>
              <a:t>is clindamycin the same as clindamycin hcl</a:t>
            </a:r>
            <a:br/>
            <a:r>
              <a:rPr b="false" i="false" strike="noStrike" sz="1200" u="none">
                <a:solidFill>
                  <a:srgbClr val="FFFFFF"/>
                </a:solidFill>
                <a:latin typeface="Calibri"/>
              </a:rPr>
              <a:t>I think people need to decide on propecia for themselves</a:t>
            </a:r>
            <a:br/>
            <a:r>
              <a:rPr b="false" i="false" strike="noStrike" sz="1200" u="none">
                <a:solidFill>
                  <a:srgbClr val="FFFFFF"/>
                </a:solidFill>
                <a:latin typeface="Calibri"/>
              </a:rPr>
              <a:t>clindamycin benzoyl peroxide gel india</a:t>
            </a:r>
            <a:br/>
            <a:r>
              <a:rPr b="false" i="false" strike="noStrike" sz="1200" u="none">
                <a:solidFill>
                  <a:srgbClr val="FFFFFF"/>
                </a:solidFill>
                <a:latin typeface="Calibri"/>
              </a:rPr>
              <a:t>clindamycin dosage for toxoplasmosis in cats</a:t>
            </a:r>
            <a:br/>
            <a:r>
              <a:rPr b="false" i="false" strike="noStrike" sz="1200" u="none">
                <a:solidFill>
                  <a:srgbClr val="FFFFFF"/>
                </a:solidFill>
                <a:latin typeface="Calibri"/>
              </a:rPr>
              <a:t>clindamycin gel price</a:t>
            </a:r>
            <a:br/>
            <a:r>
              <a:rPr b="false" i="false" strike="noStrike" sz="1200" u="none">
                <a:solidFill>
                  <a:srgbClr val="FFFFFF"/>
                </a:solidFill>
                <a:latin typeface="Calibri"/>
              </a:rPr>
              <a:t>clindamycin phosphate cream over the counter</a:t>
            </a:r>
            <a:br/>
            <a:r>
              <a:rPr b="false" i="false" strike="noStrike" sz="1200" u="none">
                <a:solidFill>
                  <a:srgbClr val="FFFFFF"/>
                </a:solidFill>
                <a:latin typeface="Calibri"/>
              </a:rPr>
              <a:t>And yes, the fact that we don&amp;rsquo;t know the origin of it is really quite mistifying, and it gives the picture a bit more of a spooky appearance</a:t>
            </a:r>
            <a:br/>
            <a:r>
              <a:rPr b="false" i="false" strike="noStrike" sz="1200" u="none">
                <a:solidFill>
                  <a:srgbClr val="FFFFFF"/>
                </a:solidFill>
                <a:latin typeface="Calibri"/>
              </a:rPr>
              <a:t>cleocin hcl 300 mg capsules</a:t>
            </a:r>
            <a:br/>
            <a:r>
              <a:rPr b="false" i="false" strike="noStrike" sz="1200" u="none">
                <a:solidFill>
                  <a:srgbClr val="FFFFFF"/>
                </a:solidFill>
                <a:latin typeface="Calibri"/>
              </a:rPr>
              <a:t>clindamycin hcl 300 mg cost</a:t>
            </a:r>
            <a:br/>
            <a:r>
              <a:rPr b="false" i="false" strike="noStrike" sz="1200" u="none">
                <a:solidFill>
                  <a:srgbClr val="FFFFFF"/>
                </a:solidFill>
                <a:latin typeface="Calibri"/>
              </a:rPr>
              <a:t>buy clindamycin cream online</a:t>
            </a:r>
            <a:br/>
            <a:r>
              <a:rPr b="false" i="false" strike="noStrike" sz="1200" u="none">
                <a:solidFill>
                  <a:srgbClr val="FFFFFF"/>
                </a:solidFill>
                <a:latin typeface="Calibri"/>
              </a:rPr>
              <a:t>buy clindamycin phosphate foam 1</a:t>
            </a:r>
            <a:br/>
            <a:r>
              <a:rPr b="false" i="false" strike="noStrike" sz="1200" u="none">
                <a:solidFill>
                  <a:srgbClr val="FFFFFF"/>
                </a:solidFill>
                <a:latin typeface="Calibri"/>
              </a:rPr>
              <a:t>cleocin 2 vajinal krem kullananlar</a:t>
            </a:r>
            <a:br/>
            <a:r>
              <a:rPr b="false" i="false" strike="noStrike" sz="1200" u="none">
                <a:solidFill>
                  <a:srgbClr val="FFFFFF"/>
                </a:solidFill>
                <a:latin typeface="Calibri"/>
              </a:rPr>
              <a:t>cleocin acne cream</a:t>
            </a:r>
            <a:br/>
            <a:r>
              <a:rPr b="false" i="false" strike="noStrike" sz="1200" u="none">
                <a:solidFill>
                  <a:srgbClr val="FFFFFF"/>
                </a:solidFill>
                <a:latin typeface="Calibri"/>
              </a:rPr>
              <a:t>clindamycin benzoyl peroxide gel over the counter</a:t>
            </a:r>
            <a:br/>
            <a:r>
              <a:rPr b="false" i="false" strike="noStrike" sz="1200" u="none">
                <a:solidFill>
                  <a:srgbClr val="FFFFFF"/>
                </a:solidFill>
                <a:latin typeface="Calibri"/>
              </a:rPr>
              <a:t>There are a number of abnormalities associated with the use of propranolol during pregnancy, but many of these may be attributable to underlying diseases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mg/kg</a:t>
            </a:r>
            <a:br/>
            <a:r>
              <a:rPr b="false" i="false" strike="noStrike" sz="1200" u="none">
                <a:solidFill>
                  <a:srgbClr val="FFFFFF"/>
                </a:solidFill>
                <a:latin typeface="Calibri"/>
              </a:rPr>
              <a:t>cleocin t solution coupon</a:t>
            </a:r>
            <a:br/>
            <a:r>
              <a:rPr b="false" i="false" strike="noStrike" sz="1200" u="none">
                <a:solidFill>
                  <a:srgbClr val="FFFFFF"/>
                </a:solidFill>
                <a:latin typeface="Calibri"/>
              </a:rPr>
              <a:t>clindamycin phosphate gel 1 30 gm</a:t>
            </a:r>
            <a:br/>
            <a:r>
              <a:rPr b="false" i="false" strike="noStrike" sz="1200" u="none">
                <a:solidFill>
                  <a:srgbClr val="FFFFFF"/>
                </a:solidFill>
                <a:latin typeface="Calibri"/>
              </a:rPr>
              <a:t>medication clindamycin hcl 300 mg capsule</a:t>
            </a:r>
            <a:br/>
            <a:r>
              <a:rPr b="false" i="false" strike="noStrike" sz="1200" u="none">
                <a:solidFill>
                  <a:srgbClr val="FFFFFF"/>
                </a:solidFill>
                <a:latin typeface="Calibri"/>
              </a:rPr>
              <a:t>cleocin gel how supplied</a:t>
            </a:r>
            <a:br/>
            <a:r>
              <a:rPr b="false" i="false" strike="noStrike" sz="1200" u="none">
                <a:solidFill>
                  <a:srgbClr val="FFFFFF"/>
                </a:solidFill>
                <a:latin typeface="Calibri"/>
              </a:rPr>
              <a:t>clindamycin clindamycin</a:t>
            </a:r>
            <a:br/>
            <a:r>
              <a:rPr b="false" i="false" strike="noStrike" sz="1200" u="none">
                <a:solidFill>
                  <a:srgbClr val="FFFFFF"/>
                </a:solidFill>
                <a:latin typeface="Calibri"/>
              </a:rPr>
              <a:t>clindamycin phosphate gel usp 1 uses</a:t>
            </a:r>
            <a:br/>
            <a:r>
              <a:rPr b="false" i="false" strike="noStrike" sz="1200" u="none">
                <a:solidFill>
                  <a:srgbClr val="FFFFFF"/>
                </a:solidFill>
                <a:latin typeface="Calibri"/>
              </a:rPr>
              <a:t>cleocin 300 mg</a:t>
            </a:r>
            <a:br/>
            <a:r>
              <a:rPr b="false" i="false" strike="noStrike" sz="1200" u="none">
                <a:solidFill>
                  <a:srgbClr val="FFFFFF"/>
                </a:solidFill>
                <a:latin typeface="Calibri"/>
              </a:rPr>
              <a:t>cleocin suppositories pregnancy</a:t>
            </a:r>
            <a:br/>
            <a:r>
              <a:rPr b="false" i="false" strike="noStrike" sz="1200" u="none">
                <a:solidFill>
                  <a:srgbClr val="FFFFFF"/>
                </a:solidFill>
                <a:latin typeface="Calibri"/>
              </a:rPr>
              <a:t>Among women who reported prior use of hormone therapy, the relative risk of invasive breast cancer was 1.86, and the absolute risk was 46 vs</a:t>
            </a:r>
            <a:br/>
            <a:r>
              <a:rPr b="false" i="false" strike="noStrike" sz="1200" u="none">
                <a:solidFill>
                  <a:srgbClr val="FFFFFF"/>
                </a:solidFill>
                <a:latin typeface="Calibri"/>
              </a:rPr>
              <a:t>clindamycin po 150 mg</a:t>
            </a:r>
            <a:br/>
            <a:r>
              <a:rPr b="false" i="false" strike="noStrike" sz="1200" u="none">
                <a:solidFill>
                  <a:srgbClr val="FFFFFF"/>
                </a:solidFill>
                <a:latin typeface="Calibri"/>
              </a:rPr>
              <a:t>benzoyl clindamycin</a:t>
            </a:r>
            <a:br/>
            <a:r>
              <a:rPr b="false" i="false" strike="noStrike" sz="1200" u="none">
                <a:solidFill>
                  <a:srgbClr val="FFFFFF"/>
                </a:solidFill>
                <a:latin typeface="Calibri"/>
              </a:rPr>
              <a:t>clindamycin hcl 150 mg capsule uses</a:t>
            </a:r>
            <a:br/>
            <a:r>
              <a:rPr b="false" i="false" strike="noStrike" sz="1200" u="none">
                <a:solidFill>
                  <a:srgbClr val="FFFFFF"/>
                </a:solidFill>
                <a:latin typeface="Calibri"/>
              </a:rPr>
              <a:t>where can i buy clindamycin phosphate</a:t>
            </a:r>
            <a:br/>
            <a:r>
              <a:rPr b="false" i="false" strike="noStrike" sz="1200" u="none">
                <a:solidFill>
                  <a:srgbClr val="FFFFFF"/>
                </a:solidFill>
                <a:latin typeface="Calibri"/>
              </a:rPr>
              <a:t>cleocin generic price</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cleocin cream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dalacin clindamycin 300 mg capsule</a:t>
            </a:r>
            <a:br/>
            <a:r>
              <a:rPr b="false" i="false" strike="noStrike" sz="1200" u="none">
                <a:solidFill>
                  <a:srgbClr val="FFFFFF"/>
                </a:solidFill>
                <a:latin typeface="Calibri"/>
              </a:rPr>
              <a:t>clindamycin 150 mg capsules</a:t>
            </a:r>
            <a:br/>
            <a:r>
              <a:rPr b="false" i="false" strike="noStrike" sz="1200" u="none">
                <a:solidFill>
                  <a:srgbClr val="FFFFFF"/>
                </a:solidFill>
                <a:latin typeface="Calibri"/>
              </a:rPr>
              <a:t>Surgery to remove the uterus (hysterectomy) may also be advised, particularly for women who no longer want to have babies</a:t>
            </a:r>
            <a:br/>
            <a:r>
              <a:rPr b="false" i="false" strike="noStrike" sz="1200" u="none">
                <a:solidFill>
                  <a:srgbClr val="FFFFFF"/>
                </a:solidFill>
                <a:latin typeface="Calibri"/>
              </a:rPr>
              <a:t>cleocin price</a:t>
            </a:r>
            <a:br/>
            <a:r>
              <a:rPr b="false" i="false" strike="noStrike" sz="1200" u="none">
                <a:solidFill>
                  <a:srgbClr val="FFFFFF"/>
                </a:solidFill>
                <a:latin typeface="Calibri"/>
              </a:rPr>
              <a:t>cleocin t 1 topical gel reviews</a:t>
            </a:r>
            <a:br/>
            <a:r>
              <a:rPr b="false" i="false" strike="noStrike" sz="1200" u="none">
                <a:solidFill>
                  <a:srgbClr val="FFFFFF"/>
                </a:solidFill>
                <a:latin typeface="Calibri"/>
              </a:rPr>
              <a:t>The generic manufacturer doesn't have to prove all over again that the drug works</a:t>
            </a:r>
            <a:br/>
            <a:r>
              <a:rPr b="false" i="false" strike="noStrike" sz="1200" u="none">
                <a:solidFill>
                  <a:srgbClr val="FFFFFF"/>
                </a:solidFill>
                <a:latin typeface="Calibri"/>
              </a:rPr>
              <a:t>dosage of clindamycin for dogs</a:t>
            </a:r>
            <a:br/>
            <a:r>
              <a:rPr b="false" i="false" strike="noStrike" sz="1200" u="none">
                <a:solidFill>
                  <a:srgbClr val="FFFFFF"/>
                </a:solidFill>
                <a:latin typeface="Calibri"/>
              </a:rPr>
              <a:t>clindamycin 1 solution uses</a:t>
            </a:r>
            <a:br/>
            <a:r>
              <a:rPr b="false" i="false" strike="noStrike" sz="1200" u="none">
                <a:solidFill>
                  <a:srgbClr val="FFFFFF"/>
                </a:solidFill>
                <a:latin typeface="Calibri"/>
              </a:rPr>
              <a:t>fougera clindamycin phosphate gel usp 1 reviews</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clindamycin phosphate topical solution for acne</a:t>
            </a:r>
            <a:br/>
            <a:r>
              <a:rPr b="false" i="false" strike="noStrike" sz="1200" u="none">
                <a:solidFill>
                  <a:srgbClr val="FFFFFF"/>
                </a:solidFill>
                <a:latin typeface="Calibri"/>
              </a:rPr>
              <a:t>clindamycin 300mg cap ranbaxy</a:t>
            </a:r>
            <a:br/>
            <a:r>
              <a:rPr b="false" i="false" strike="noStrike" sz="1200" u="none">
                <a:solidFill>
                  <a:srgbClr val="FFFFFF"/>
                </a:solidFill>
                <a:latin typeface="Calibri"/>
              </a:rPr>
              <a:t>For patients known to have residual endometriosis post-hysterectomy, the addition of progestin should be considered.</a:t>
            </a:r>
            <a:br/>
            <a:r>
              <a:rPr b="false" i="false" strike="noStrike" sz="1200" u="none">
                <a:solidFill>
                  <a:srgbClr val="FFFFFF"/>
                </a:solidFill>
                <a:latin typeface="Calibri"/>
              </a:rPr>
              <a:t>cleocin treats</a:t>
            </a:r>
            <a:br/>
            <a:r>
              <a:rPr b="false" i="false" strike="noStrike" sz="1200" u="none">
                <a:solidFill>
                  <a:srgbClr val="FFFFFF"/>
                </a:solidFill>
                <a:latin typeface="Calibri"/>
              </a:rPr>
              <a:t>buy clindamycin cream acne</a:t>
            </a:r>
            <a:br/>
            <a:r>
              <a:rPr b="false" i="false" strike="noStrike" sz="1200" u="none">
                <a:solidFill>
                  <a:srgbClr val="FFFFFF"/>
                </a:solidFill>
                <a:latin typeface="Calibri"/>
              </a:rPr>
              <a:t>clindamycin phosphate topical gel buy online</a:t>
            </a:r>
            <a:br/>
            <a:r>
              <a:rPr b="false" i="false" strike="noStrike" sz="1200" u="none">
                <a:solidFill>
                  <a:srgbClr val="FFFFFF"/>
                </a:solidFill>
                <a:latin typeface="Calibri"/>
              </a:rPr>
              <a:t>clindamycin dose for uti</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Tell your doctor if your condition worsens or persists after several weeks of taking this medication.</a:t>
            </a:r>
            <a:br/>
            <a:r>
              <a:rPr b="false" i="false" strike="noStrike" sz="1200" u="none">
                <a:solidFill>
                  <a:srgbClr val="FFFFFF"/>
                </a:solidFill>
                <a:latin typeface="Calibri"/>
              </a:rPr>
              <a:t>buy clindamycin online cheap</a:t>
            </a:r>
            <a:br/>
            <a:r>
              <a:rPr b="false" i="false" strike="noStrike" sz="1200" u="none">
                <a:solidFill>
                  <a:srgbClr val="FFFFFF"/>
                </a:solidFill>
                <a:latin typeface="Calibri"/>
              </a:rPr>
              <a:t>dalacin c clindamycin 300 mg capsule</a:t>
            </a:r>
            <a:br/>
            <a:r>
              <a:rPr b="false" i="false" strike="noStrike" sz="1200" u="none">
                <a:solidFill>
                  <a:srgbClr val="FFFFFF"/>
                </a:solidFill>
                <a:latin typeface="Calibri"/>
              </a:rPr>
              <a:t>clindamycin phosphate 1 solution</a:t>
            </a:r>
            <a:br/>
            <a:r>
              <a:rPr b="false" i="false" strike="noStrike" sz="1200" u="none">
                <a:solidFill>
                  <a:srgbClr val="FFFFFF"/>
                </a:solidFill>
                <a:latin typeface="Calibri"/>
              </a:rPr>
              <a:t>clindamycin 1 topical solution for acne</a:t>
            </a:r>
            <a:br/>
            <a:r>
              <a:rPr b="false" i="false" strike="noStrike" sz="1200" u="none">
                <a:solidFill>
                  <a:srgbClr val="FFFFFF"/>
                </a:solidFill>
                <a:latin typeface="Calibri"/>
              </a:rPr>
              <a:t>how much does cleocin cost</a:t>
            </a:r>
            <a:br/>
            <a:r>
              <a:rPr b="false" i="false" strike="noStrike" sz="1200" u="none">
                <a:solidFill>
                  <a:srgbClr val="FFFFFF"/>
                </a:solidFill>
                <a:latin typeface="Calibri"/>
              </a:rPr>
              <a:t>The manufacturer of this drug says that people with low sodium disorders and delayed stomach emptying should not take it.[xxiv]</a:t>
            </a:r>
            <a:br/>
            <a:r>
              <a:rPr b="false" i="false" strike="noStrike" sz="1200" u="none">
                <a:solidFill>
                  <a:srgbClr val="FFFFFF"/>
                </a:solidFill>
                <a:latin typeface="Calibri"/>
              </a:rPr>
              <a:t>clindamycin for pneumonia in cats</a:t>
            </a:r>
            <a:br/>
            <a:r>
              <a:rPr b="false" i="false" strike="noStrike" sz="1200" u="none">
                <a:solidFill>
                  <a:srgbClr val="FFFFFF"/>
                </a:solidFill>
                <a:latin typeface="Calibri"/>
              </a:rPr>
              <a:t>dalacin c clindamycin 300 mg obat apa</a:t>
            </a:r>
            <a:br/>
            <a:r>
              <a:rPr b="false" i="false" strike="noStrike" sz="1200" u="none">
                <a:solidFill>
                  <a:srgbClr val="FFFFFF"/>
                </a:solidFill>
                <a:latin typeface="Calibri"/>
              </a:rPr>
              <a:t>order cleocin t</a:t>
            </a:r>
            <a:br/>
            <a:r>
              <a:rPr b="false" i="false" strike="noStrike" sz="1200" u="none">
                <a:solidFill>
                  <a:srgbClr val="FFFFFF"/>
                </a:solidFill>
                <a:latin typeface="Calibri"/>
              </a:rPr>
              <a:t>Everywhere capitulate periarteritis Renova in wounds or on your Google conformance</a:t>
            </a:r>
            <a:br/>
            <a:r>
              <a:rPr b="false" i="false" strike="noStrike" sz="1200" u="none">
                <a:solidFill>
                  <a:srgbClr val="FFFFFF"/>
                </a:solidFill>
                <a:latin typeface="Calibri"/>
              </a:rPr>
              <a:t>where can i buy clindamycin phosphate cream</a:t>
            </a:r>
            <a:br/>
            <a:r>
              <a:rPr b="false" i="false" strike="noStrike" sz="1200" u="none">
                <a:solidFill>
                  <a:srgbClr val="FFFFFF"/>
                </a:solidFill>
                <a:latin typeface="Calibri"/>
              </a:rPr>
              <a:t>dosage clindamycin dogs</a:t>
            </a:r>
            <a:br/>
            <a:r>
              <a:rPr b="false" i="false" strike="noStrike" sz="1200" u="none">
                <a:solidFill>
                  <a:srgbClr val="FFFFFF"/>
                </a:solidFill>
                <a:latin typeface="Calibri"/>
              </a:rPr>
              <a:t>cleocin t gel dosage</a:t>
            </a:r>
            <a:br/>
            <a:r>
              <a:rPr b="false" i="false" strike="noStrike" sz="1200" u="none">
                <a:solidFill>
                  <a:srgbClr val="FFFFFF"/>
                </a:solidFill>
                <a:latin typeface="Calibri"/>
              </a:rPr>
              <a:t>clindamycin benzoyl peroxide topical gel</a:t>
            </a:r>
            <a:br/>
            <a:r>
              <a:rPr b="false" i="false" strike="noStrike" sz="1200" u="none">
                <a:solidFill>
                  <a:srgbClr val="FFFFFF"/>
                </a:solidFill>
                <a:latin typeface="Calibri"/>
              </a:rPr>
              <a:t>Overnight pharmacy is an over-the-counter-drug manufactured only destroy their name drugs from order generic avodart</a:t>
            </a:r>
            <a:br/>
            <a:r>
              <a:rPr b="false" i="false" strike="noStrike" sz="1200" u="none">
                <a:solidFill>
                  <a:srgbClr val="FFFFFF"/>
                </a:solidFill>
                <a:latin typeface="Calibri"/>
              </a:rPr>
              <a:t>dosage of clindamycin for cats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dosing for tooth infection</a:t>
            </a:r>
            <a:br/>
            <a:r>
              <a:rPr b="false" i="false" strike="noStrike" sz="1200" u="none">
                <a:solidFill>
                  <a:srgbClr val="FFFFFF"/>
                </a:solidFill>
                <a:latin typeface="Calibri"/>
              </a:rPr>
              <a:t>cleocin 600 mg po</a:t>
            </a:r>
            <a:br/>
            <a:r>
              <a:rPr b="false" i="false" strike="noStrike" sz="1200" u="none">
                <a:solidFill>
                  <a:srgbClr val="FFFFFF"/>
                </a:solidFill>
                <a:latin typeface="Calibri"/>
              </a:rPr>
              <a:t>how effective is clindamycin for bv</a:t>
            </a:r>
            <a:br/>
            <a:r>
              <a:rPr b="false" i="false" strike="noStrike" sz="1200" u="none">
                <a:solidFill>
                  <a:srgbClr val="FFFFFF"/>
                </a:solidFill>
                <a:latin typeface="Calibri"/>
              </a:rPr>
              <a:t>clindamycin dose for cats</a:t>
            </a:r>
            <a:br/>
            <a:r>
              <a:rPr b="false" i="false" strike="noStrike" sz="1200" u="none">
                <a:solidFill>
                  <a:srgbClr val="FFFFFF"/>
                </a:solidFill>
                <a:latin typeface="Calibri"/>
              </a:rPr>
              <a:t>clindamycin 300 mg capsules dosage</a:t>
            </a:r>
            <a:br/>
            <a:r>
              <a:rPr b="false" i="false" strike="noStrike" sz="1200" u="none">
                <a:solidFill>
                  <a:srgbClr val="FFFFFF"/>
                </a:solidFill>
                <a:latin typeface="Calibri"/>
              </a:rPr>
              <a:t>The fact that I&amp;rsquo;ve not needed surgery for several years now has been great</a:t>
            </a:r>
            <a:br/>
            <a:r>
              <a:rPr b="false" i="false" strike="noStrike" sz="1200" u="none">
                <a:solidFill>
                  <a:srgbClr val="FFFFFF"/>
                </a:solidFill>
                <a:latin typeface="Calibri"/>
              </a:rPr>
              <a:t>clindamycin 600 mg po q6h</a:t>
            </a:r>
            <a:br/>
            <a:r>
              <a:rPr b="false" i="false" strike="noStrike" sz="1200" u="none">
                <a:solidFill>
                  <a:srgbClr val="FFFFFF"/>
                </a:solidFill>
                <a:latin typeface="Calibri"/>
              </a:rPr>
              <a:t>clindamycin pediatric dosages</a:t>
            </a:r>
            <a:br/>
            <a:r>
              <a:rPr b="false" i="false" strike="noStrike" sz="1200" u="none">
                <a:solidFill>
                  <a:srgbClr val="FFFFFF"/>
                </a:solidFill>
                <a:latin typeface="Calibri"/>
              </a:rPr>
              <a:t>The depression and dark thoughts yes they happen</a:t>
            </a:r>
            <a:br/>
            <a:r>
              <a:rPr b="false" i="false" strike="noStrike" sz="1200" u="none">
                <a:solidFill>
                  <a:srgbClr val="FFFFFF"/>
                </a:solidFill>
                <a:latin typeface="Calibri"/>
              </a:rPr>
              <a:t>fougera clindamycin phosphate gel usp 1 for acne</a:t>
            </a:r>
            <a:br/>
            <a:r>
              <a:rPr b="false" i="false" strike="noStrike" sz="1200" u="none">
                <a:solidFill>
                  <a:srgbClr val="FFFFFF"/>
                </a:solidFill>
                <a:latin typeface="Calibri"/>
              </a:rPr>
              <a:t>clindamycin topical gel uses</a:t>
            </a:r>
            <a:br/>
            <a:r>
              <a:rPr b="false" i="false" strike="noStrike" sz="1200" u="none">
                <a:solidFill>
                  <a:srgbClr val="FFFFFF"/>
                </a:solidFill>
                <a:latin typeface="Calibri"/>
              </a:rPr>
              <a:t>oral dose of clindamycin for mrsa</a:t>
            </a:r>
            <a:br/>
            <a:r>
              <a:rPr b="false" i="false" strike="noStrike" sz="1200" u="none">
                <a:solidFill>
                  <a:srgbClr val="FFFFFF"/>
                </a:solidFill>
                <a:latin typeface="Calibri"/>
              </a:rPr>
              <a:t>cleocin gel for acne</a:t>
            </a:r>
            <a:br/>
            <a:r>
              <a:rPr b="false" i="false" strike="noStrike" sz="1200" u="none">
                <a:solidFill>
                  <a:srgbClr val="FFFFFF"/>
                </a:solidFill>
                <a:latin typeface="Calibri"/>
              </a:rPr>
              <a:t>The following information includes only the average doses of adapalene and benzoyl peroxide</a:t>
            </a:r>
            <a:br/>
            <a:r>
              <a:rPr b="false" i="false" strike="noStrike" sz="1200" u="none">
                <a:solidFill>
                  <a:srgbClr val="FFFFFF"/>
                </a:solidFill>
                <a:latin typeface="Calibri"/>
              </a:rPr>
              <a:t>clindamycin phosphate gel usp 15g</a:t>
            </a:r>
            <a:br/>
            <a:r>
              <a:rPr b="false" i="false" strike="noStrike" sz="1200" u="none">
                <a:solidFill>
                  <a:srgbClr val="FFFFFF"/>
                </a:solidFill>
                <a:latin typeface="Calibri"/>
              </a:rPr>
              <a:t>clindamycin benzoyl peroxide gel</a:t>
            </a:r>
            <a:br/>
            <a:r>
              <a:rPr b="false" i="false" strike="noStrike" sz="1200" u="none">
                <a:solidFill>
                  <a:srgbClr val="FFFFFF"/>
                </a:solidFill>
                <a:latin typeface="Calibri"/>
              </a:rPr>
              <a:t>cleocin t pledgets reviews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300 mg cost walmart</a:t>
            </a:r>
            <a:br/>
            <a:r>
              <a:rPr b="false" i="false" strike="noStrike" sz="1200" u="none">
                <a:solidFill>
                  <a:srgbClr val="FFFFFF"/>
                </a:solidFill>
                <a:latin typeface="Calibri"/>
              </a:rPr>
              <a:t>Common side effects of Zoloft are milder than first-generation antidepressants</a:t>
            </a:r>
            <a:br/>
            <a:r>
              <a:rPr b="false" i="false" strike="noStrike" sz="1200" u="none">
                <a:solidFill>
                  <a:srgbClr val="FFFFFF"/>
                </a:solidFill>
                <a:latin typeface="Calibri"/>
              </a:rPr>
              <a:t>clindamycin benzoyl peroxide gel price</a:t>
            </a:r>
            <a:br/>
            <a:r>
              <a:rPr b="false" i="false" strike="noStrike" sz="1200" u="none">
                <a:solidFill>
                  <a:srgbClr val="FFFFFF"/>
                </a:solidFill>
                <a:latin typeface="Calibri"/>
              </a:rPr>
              <a:t>cleocin t lotion reviews acne.org</a:t>
            </a:r>
            <a:br/>
            <a:r>
              <a:rPr b="false" i="false" strike="noStrike" sz="1200" u="none">
                <a:solidFill>
                  <a:srgbClr val="FFFFFF"/>
                </a:solidFill>
                <a:latin typeface="Calibri"/>
              </a:rPr>
              <a:t>clindamycin online</a:t>
            </a:r>
            <a:br/>
            <a:r>
              <a:rPr b="false" i="false" strike="noStrike" sz="1200" u="none">
                <a:solidFill>
                  <a:srgbClr val="FFFFFF"/>
                </a:solidFill>
                <a:latin typeface="Calibri"/>
              </a:rPr>
              <a:t>Nolvadex more so than Clomid, simply because it is stronger</a:t>
            </a:r>
            <a:br/>
            <a:r>
              <a:rPr b="false" i="false" strike="noStrike" sz="1200" u="none">
                <a:solidFill>
                  <a:srgbClr val="FFFFFF"/>
                </a:solidFill>
                <a:latin typeface="Calibri"/>
              </a:rPr>
              <a:t>cleocin 150 mg tablets</a:t>
            </a:r>
            <a:br/>
            <a:r>
              <a:rPr b="false" i="false" strike="noStrike" sz="1200" u="none">
                <a:solidFill>
                  <a:srgbClr val="FFFFFF"/>
                </a:solidFill>
                <a:latin typeface="Calibri"/>
              </a:rPr>
              <a:t>clindamycin cream for acne while pregnant</a:t>
            </a:r>
            <a:br/>
            <a:r>
              <a:rPr b="false" i="false" strike="noStrike" sz="1200" u="none">
                <a:solidFill>
                  <a:srgbClr val="FFFFFF"/>
                </a:solidFill>
                <a:latin typeface="Calibri"/>
              </a:rPr>
              <a:t>Day 3 felt wonderfull, i finaly had a window of my normal self until day 4</a:t>
            </a:r>
            <a:br/>
            <a:r>
              <a:rPr b="false" i="false" strike="noStrike" sz="1200" u="none">
                <a:solidFill>
                  <a:srgbClr val="FFFFFF"/>
                </a:solidFill>
                <a:latin typeface="Calibri"/>
              </a:rPr>
              <a:t>clindamycin cream while pregnant</a:t>
            </a:r>
            <a:br/>
            <a:r>
              <a:rPr b="false" i="false" strike="noStrike" sz="1200" u="none">
                <a:solidFill>
                  <a:srgbClr val="FFFFFF"/>
                </a:solidFill>
                <a:latin typeface="Calibri"/>
              </a:rPr>
              <a:t>cleocin antibiotic</a:t>
            </a:r>
            <a:br/>
            <a:r>
              <a:rPr b="false" i="false" strike="noStrike" sz="1200" u="none">
                <a:solidFill>
                  <a:srgbClr val="FFFFFF"/>
                </a:solidFill>
                <a:latin typeface="Calibri"/>
              </a:rPr>
              <a:t>It works by reducing the amount of cholesterol made by the liver</a:t>
            </a:r>
            <a:br/>
            <a:r>
              <a:rPr b="false" i="false" strike="noStrike" sz="1200" u="none">
                <a:solidFill>
                  <a:srgbClr val="FFFFFF"/>
                </a:solidFill>
                <a:latin typeface="Calibri"/>
              </a:rPr>
              <a:t>clindamycin 300 mg cheap</a:t>
            </a:r>
            <a:br/>
            <a:r>
              <a:rPr b="false" i="false" strike="noStrike" sz="1200" u="none">
                <a:solidFill>
                  <a:srgbClr val="FFFFFF"/>
                </a:solidFill>
                <a:latin typeface="Calibri"/>
              </a:rPr>
              <a:t>clindamycin phosphate cream during pregnancy</a:t>
            </a:r>
            <a:br/>
            <a:r>
              <a:rPr b="false" i="false" strike="noStrike" sz="1200" u="none">
                <a:solidFill>
                  <a:srgbClr val="FFFFFF"/>
                </a:solidFill>
                <a:latin typeface="Calibri"/>
              </a:rPr>
              <a:t>cleocin pediatric suspension dosage</a:t>
            </a:r>
            <a:br/>
            <a:r>
              <a:rPr b="false" i="false" strike="noStrike" sz="1200" u="none">
                <a:solidFill>
                  <a:srgbClr val="FFFFFF"/>
                </a:solidFill>
                <a:latin typeface="Calibri"/>
              </a:rPr>
              <a:t>clindamycin hydrochloride 300 mg dosage</a:t>
            </a:r>
            <a:br/>
            <a:r>
              <a:rPr b="false" i="false" strike="noStrike" sz="1200" u="none">
                <a:solidFill>
                  <a:srgbClr val="FFFFFF"/>
                </a:solidFill>
                <a:latin typeface="Calibri"/>
              </a:rPr>
              <a:t>You can achieve your highest level of health without the use of drugs.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clindamycin 300 mg cap used for</a:t>
            </a:r>
            <a:br/>
            <a:r>
              <a:rPr b="false" i="false" strike="noStrike" sz="1200" u="none">
                <a:solidFill>
                  <a:srgbClr val="FFFFFF"/>
                </a:solidFill>
                <a:latin typeface="Calibri"/>
              </a:rPr>
              <a:t>clindamycin phosphate topical solution 1 60ml</a:t>
            </a:r>
            <a:br/>
            <a:r>
              <a:rPr b="false" i="false" strike="noStrike" sz="1200" u="none">
                <a:solidFill>
                  <a:srgbClr val="FFFFFF"/>
                </a:solidFill>
                <a:latin typeface="Calibri"/>
              </a:rPr>
              <a:t>Sometimes, the plaque can detach from the vessel wall and float in the bloodstream; it can then reach a smaller vessel and completely block it</a:t>
            </a:r>
            <a:br/>
            <a:r>
              <a:rPr b="false" i="false" strike="noStrike" sz="1200" u="none">
                <a:solidFill>
                  <a:srgbClr val="FFFFFF"/>
                </a:solidFill>
                <a:latin typeface="Calibri"/>
              </a:rPr>
              <a:t>buy cleocin t pads</a:t>
            </a:r>
            <a:br/>
            <a:r>
              <a:rPr b="false" i="false" strike="noStrike" sz="1200" u="none">
                <a:solidFill>
                  <a:srgbClr val="FFFFFF"/>
                </a:solidFill>
                <a:latin typeface="Calibri"/>
              </a:rPr>
              <a:t>dosage for clindamycin 300 mg</a:t>
            </a:r>
            <a:br/>
            <a:r>
              <a:rPr b="false" i="false" strike="noStrike" sz="1200" u="none">
                <a:solidFill>
                  <a:srgbClr val="FFFFFF"/>
                </a:solidFill>
                <a:latin typeface="Calibri"/>
              </a:rPr>
              <a:t>clindamycin 150mg capsules treatment</a:t>
            </a:r>
            <a:br/>
            <a:r>
              <a:rPr b="false" i="false" strike="noStrike" sz="1200" u="none">
                <a:solidFill>
                  <a:srgbClr val="FFFFFF"/>
                </a:solidFill>
                <a:latin typeface="Calibri"/>
              </a:rPr>
              <a:t>smile.dog is indeed an elusive internet phenomena- though at first I didn&amp;rsquo;t believe in it</a:t>
            </a:r>
            <a:br/>
            <a:r>
              <a:rPr b="false" i="false" strike="noStrike" sz="1200" u="none">
                <a:solidFill>
                  <a:srgbClr val="FFFFFF"/>
                </a:solidFill>
                <a:latin typeface="Calibri"/>
              </a:rPr>
              <a:t>clindamycin 600 mg iv q 8 hr</a:t>
            </a:r>
            <a:br/>
            <a:r>
              <a:rPr b="false" i="false" strike="noStrike" sz="1200" u="none">
                <a:solidFill>
                  <a:srgbClr val="FFFFFF"/>
                </a:solidFill>
                <a:latin typeface="Calibri"/>
              </a:rPr>
              <a:t>dosage of clindamycin</a:t>
            </a:r>
            <a:br/>
            <a:r>
              <a:rPr b="false" i="false" strike="noStrike" sz="1200" u="none">
                <a:solidFill>
                  <a:srgbClr val="FFFFFF"/>
                </a:solidFill>
                <a:latin typeface="Calibri"/>
              </a:rPr>
              <a:t>Early referral for surgery should be considered if control is difficult to obtain in patients with trigeminal neuralgia.</a:t>
            </a:r>
            <a:br/>
            <a:r>
              <a:rPr b="false" i="false" strike="noStrike" sz="1200" u="none">
                <a:solidFill>
                  <a:srgbClr val="FFFFFF"/>
                </a:solidFill>
                <a:latin typeface="Calibri"/>
              </a:rPr>
              <a:t>buy clindamycin phosphate topical solution usp 1</a:t>
            </a:r>
            <a:br/>
            <a:r>
              <a:rPr b="false" i="false" strike="noStrike" sz="1200" u="none">
                <a:solidFill>
                  <a:srgbClr val="FFFFFF"/>
                </a:solidFill>
                <a:latin typeface="Calibri"/>
              </a:rPr>
              <a:t>clindamycin clotrimazole tinidazole soft gelatin capsules</a:t>
            </a:r>
            <a:br/>
            <a:r>
              <a:rPr b="false" i="false" strike="noStrike" sz="1200" u="none">
                <a:solidFill>
                  <a:srgbClr val="FFFFFF"/>
                </a:solidFill>
                <a:latin typeface="Calibri"/>
              </a:rPr>
              <a:t>Manufacturers include: Amneal Pharmaceuticals, Apotex Corp., Aurobindo Pharma USA Inc., Dr</a:t>
            </a:r>
            <a:br/>
            <a:r>
              <a:rPr b="false" i="false" strike="noStrike" sz="1200" u="none">
                <a:solidFill>
                  <a:srgbClr val="FFFFFF"/>
                </a:solidFill>
                <a:latin typeface="Calibri"/>
              </a:rPr>
              <a:t>adapalene clindamycin phosphate gel uses</a:t>
            </a:r>
            <a:br/>
            <a:r>
              <a:rPr b="false" i="false" strike="noStrike" sz="1200" u="none">
                <a:solidFill>
                  <a:srgbClr val="FFFFFF"/>
                </a:solidFill>
                <a:latin typeface="Calibri"/>
              </a:rPr>
              <a:t>adapalene microspheres clindamycin phosphate gel</a:t>
            </a:r>
            <a:br/>
            <a:r>
              <a:rPr b="false" i="false" strike="noStrike" sz="1200" u="none">
                <a:solidFill>
                  <a:srgbClr val="FFFFFF"/>
                </a:solidFill>
                <a:latin typeface="Calibri"/>
              </a:rPr>
              <a:t>dosage for clindamycin for tooth infection</a:t>
            </a:r>
            <a:br/>
            <a:r>
              <a:rPr b="false" i="false" strike="noStrike" sz="1200" u="none">
                <a:solidFill>
                  <a:srgbClr val="FFFFFF"/>
                </a:solidFill>
                <a:latin typeface="Calibri"/>
              </a:rPr>
              <a:t>I hope to see a neurologist in the next 2 weeks to discuss the matter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1 topical soln 60ml</a:t>
            </a:r>
            <a:br/>
            <a:r>
              <a:rPr b="false" i="false" strike="noStrike" sz="1200" u="none">
                <a:solidFill>
                  <a:srgbClr val="FFFFFF"/>
                </a:solidFill>
                <a:latin typeface="Calibri"/>
              </a:rPr>
              <a:t>Indigestion has a lot to do with your feelings and emotions</a:t>
            </a:r>
            <a:br/>
            <a:r>
              <a:rPr b="false" i="false" strike="noStrike" sz="1200" u="none">
                <a:solidFill>
                  <a:srgbClr val="FFFFFF"/>
                </a:solidFill>
                <a:latin typeface="Calibri"/>
              </a:rPr>
              <a:t>cleocin suspension</a:t>
            </a:r>
            <a:br/>
            <a:r>
              <a:rPr b="false" i="false" strike="noStrike" sz="1200" u="none">
                <a:solidFill>
                  <a:srgbClr val="FFFFFF"/>
                </a:solidFill>
                <a:latin typeface="Calibri"/>
              </a:rPr>
              <a:t>There has been no improvement if anything, I think thing are worse</a:t>
            </a:r>
            <a:br/>
            <a:r>
              <a:rPr b="false" i="false" strike="noStrike" sz="1200" u="none">
                <a:solidFill>
                  <a:srgbClr val="FFFFFF"/>
                </a:solidFill>
                <a:latin typeface="Calibri"/>
              </a:rPr>
              <a:t>liquid clindamycin dosage for cats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2015-12-20T01:16:43+04:00</dcterms:created>
  <dcterms:modified xsi:type="dcterms:W3CDTF">2015-12-20T01:16:43+04:00</dcterms:modified>
  <dc:title>Benzoyl Peroxide Clindamycin Topical Price - Clindamycin Phosphate Gel For Sale</dc:title>
  <dc:description>Clindamycin phosphate gel 1 directions, dosage for clindamycin 150mg, can clindamycin be used for uti in dogs, adapalene clindamycin phosphate gel reviews, clindamycin hcl 300 mg capsule reviews, clindamycin benzoyl peroxide gel over the counter, clindamycin 1 topical soln 60ml</dc:description>
  <dc:subject>Benzoyl Peroxide Clindamycin Topical Price - Clindamycin Phosphate Gel For Sale</dc:subject>
  <cp:keywords>clindamycin phosphate gel 1 directions, adapalene clindamycin cream, clindamycin cream cost, clindamycin for uti, oral clindamycin dose for bv, clindamycin hcl 300 mg reviews, cleocin t 1 topical gel reviews, clindamycin phosphate 1 solution, how effective is clindamycin for bv, clindamycin pediatric dosages</cp:keywords>
  <cp:category/>
</cp:coreProperties>
</file>