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Dosage For Clindamycin For Cats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Dosta sam stvari probala i na dijetama bila al nije puno pomoglo</a:t>
            </a:r>
            <a:br/>
            <a:r>
              <a:rPr b="false" i="false" strike="noStrike" sz="1200" u="none">
                <a:solidFill>
                  <a:srgbClr val="FFFFFF"/>
                </a:solidFill>
                <a:latin typeface="Calibri"/>
              </a:rPr>
              <a:t>cleocin t solution uses</a:t>
            </a:r>
            <a:br/>
            <a:r>
              <a:rPr b="false" i="false" strike="noStrike" sz="1200" u="none">
                <a:solidFill>
                  <a:srgbClr val="FFFFFF"/>
                </a:solidFill>
                <a:latin typeface="Calibri"/>
              </a:rPr>
              <a:t>clindamycin phosphate gel for acne scars reviews</a:t>
            </a:r>
            <a:br/>
            <a:r>
              <a:rPr b="false" i="false" strike="noStrike" sz="1200" u="none">
                <a:solidFill>
                  <a:srgbClr val="FFFFFF"/>
                </a:solidFill>
                <a:latin typeface="Calibri"/>
              </a:rPr>
              <a:t>cleocin antibiotic dose</a:t>
            </a:r>
            <a:br/>
            <a:r>
              <a:rPr b="false" i="false" strike="noStrike" sz="1200" u="none">
                <a:solidFill>
                  <a:srgbClr val="FFFFFF"/>
                </a:solidFill>
                <a:latin typeface="Calibri"/>
              </a:rPr>
              <a:t>clindamycin clotrimazole soft gelatin capsules</a:t>
            </a:r>
            <a:br/>
            <a:r>
              <a:rPr b="false" i="false" strike="noStrike" sz="1200" u="none">
                <a:solidFill>
                  <a:srgbClr val="FFFFFF"/>
                </a:solidFill>
                <a:latin typeface="Calibri"/>
              </a:rPr>
              <a:t>cleocin t gel over the counter</a:t>
            </a:r>
            <a:br/>
            <a:r>
              <a:rPr b="false" i="false" strike="noStrike" sz="1200" u="none">
                <a:solidFill>
                  <a:srgbClr val="FFFFFF"/>
                </a:solidFill>
                <a:latin typeface="Calibri"/>
              </a:rPr>
              <a:t>clindamycin hcl 300 mg uses</a:t>
            </a:r>
            <a:br/>
            <a:r>
              <a:rPr b="false" i="false" strike="noStrike" sz="1200" u="none">
                <a:solidFill>
                  <a:srgbClr val="FFFFFF"/>
                </a:solidFill>
                <a:latin typeface="Calibri"/>
              </a:rPr>
              <a:t>clindamycin hcl 300 mg ca</a:t>
            </a:r>
            <a:br/>
            <a:r>
              <a:rPr b="false" i="false" strike="noStrike" sz="1200" u="none">
                <a:solidFill>
                  <a:srgbClr val="FFFFFF"/>
                </a:solidFill>
                <a:latin typeface="Calibri"/>
              </a:rPr>
              <a:t>clindamycin lotion cheap</a:t>
            </a:r>
            <a:br/>
            <a:r>
              <a:rPr b="false" i="false" strike="noStrike" sz="1200" u="none">
                <a:solidFill>
                  <a:srgbClr val="FFFFFF"/>
                </a:solidFill>
                <a:latin typeface="Calibri"/>
              </a:rPr>
              <a:t>where can i buy cleocin t</a:t>
            </a:r>
            <a:br/>
            <a:r>
              <a:rPr b="false" i="false" strike="noStrike" sz="1200" u="none">
                <a:solidFill>
                  <a:srgbClr val="FFFFFF"/>
                </a:solidFill>
                <a:latin typeface="Calibri"/>
              </a:rPr>
              <a:t>order cleocin</a:t>
            </a:r>
            <a:br/>
            <a:r>
              <a:rPr b="false" i="false" strike="noStrike" sz="1200" u="none">
                <a:solidFill>
                  <a:srgbClr val="FFFFFF"/>
                </a:solidFill>
                <a:latin typeface="Calibri"/>
              </a:rPr>
              <a:t>buy clindamycin phosphate</a:t>
            </a:r>
            <a:br/>
            <a:r>
              <a:rPr b="false" i="false" strike="noStrike" sz="1200" u="none">
                <a:solidFill>
                  <a:srgbClr val="FFFFFF"/>
                </a:solidFill>
                <a:latin typeface="Calibri"/>
              </a:rPr>
              <a:t>buy cheap clindamycin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done some research and apparently this is a very common side effect of this injection</a:t>
            </a:r>
            <a:br/>
            <a:r>
              <a:rPr b="false" i="false" strike="noStrike" sz="1200" u="none">
                <a:solidFill>
                  <a:srgbClr val="FFFFFF"/>
                </a:solidFill>
                <a:latin typeface="Calibri"/>
              </a:rPr>
              <a:t>clindamycin 300 mg capsules healthy</a:t>
            </a:r>
            <a:br/>
            <a:r>
              <a:rPr b="false" i="false" strike="noStrike" sz="1200" u="none">
                <a:solidFill>
                  <a:srgbClr val="FFFFFF"/>
                </a:solidFill>
                <a:latin typeface="Calibri"/>
              </a:rPr>
              <a:t>There are so many other factors in the cases against Isotretinoin, which makes finding conclusive evidence very difficult</a:t>
            </a:r>
            <a:br/>
            <a:r>
              <a:rPr b="false" i="false" strike="noStrike" sz="1200" u="none">
                <a:solidFill>
                  <a:srgbClr val="FFFFFF"/>
                </a:solidFill>
                <a:latin typeface="Calibri"/>
              </a:rPr>
              <a:t>clindamycin phosphate topical gel for acne scars</a:t>
            </a:r>
            <a:br/>
            <a:r>
              <a:rPr b="false" i="false" strike="noStrike" sz="1200" u="none">
                <a:solidFill>
                  <a:srgbClr val="FFFFFF"/>
                </a:solidFill>
                <a:latin typeface="Calibri"/>
              </a:rPr>
              <a:t>cleocin oral max dose</a:t>
            </a:r>
            <a:br/>
            <a:r>
              <a:rPr b="false" i="false" strike="noStrike" sz="1200" u="none">
                <a:solidFill>
                  <a:srgbClr val="FFFFFF"/>
                </a:solidFill>
                <a:latin typeface="Calibri"/>
              </a:rPr>
              <a:t>mylan clindamycin benzoyl peroxide gel reviews</a:t>
            </a:r>
            <a:br/>
            <a:r>
              <a:rPr b="false" i="false" strike="noStrike" sz="1200" u="none">
                <a:solidFill>
                  <a:srgbClr val="FFFFFF"/>
                </a:solidFill>
                <a:latin typeface="Calibri"/>
              </a:rPr>
              <a:t>what is clindamycin phosphate topical solution usp 1 used for</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order clindamycin pill</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what is ic clindamycin hcl 300 mg used for</a:t>
            </a:r>
            <a:br/>
            <a:r>
              <a:rPr b="false" i="false" strike="noStrike" sz="1200" u="none">
                <a:solidFill>
                  <a:srgbClr val="FFFFFF"/>
                </a:solidFill>
                <a:latin typeface="Calibri"/>
              </a:rPr>
              <a:t>cleocin oral suspension</a:t>
            </a:r>
            <a:br/>
            <a:r>
              <a:rPr b="false" i="false" strike="noStrike" sz="1200" u="none">
                <a:solidFill>
                  <a:srgbClr val="FFFFFF"/>
                </a:solidFill>
                <a:latin typeface="Calibri"/>
              </a:rPr>
              <a:t>cleocin t gel pregnancy</a:t>
            </a:r>
            <a:br/>
            <a:r>
              <a:rPr b="false" i="false" strike="noStrike" sz="1200" u="none">
                <a:solidFill>
                  <a:srgbClr val="FFFFFF"/>
                </a:solidFill>
                <a:latin typeface="Calibri"/>
              </a:rPr>
              <a:t>He had headaches and other symptoms like feeling anxious and I think his vision was affected though he wouldn&amp;rsquo;t say so</a:t>
            </a:r>
            <a:br/>
            <a:r>
              <a:rPr b="false" i="false" strike="noStrike" sz="1200" u="none">
                <a:solidFill>
                  <a:srgbClr val="FFFFFF"/>
                </a:solidFill>
                <a:latin typeface="Calibri"/>
              </a:rPr>
              <a:t>dosage for clindamycin for cats</a:t>
            </a:r>
            <a:br/>
            <a:r>
              <a:rPr b="false" i="false" strike="noStrike" sz="1200" u="none">
                <a:solidFill>
                  <a:srgbClr val="FFFFFF"/>
                </a:solidFill>
                <a:latin typeface="Calibri"/>
              </a:rPr>
              <a:t>dosage for clindamycin for dogs</a:t>
            </a:r>
            <a:br/>
            <a:r>
              <a:rPr b="false" i="false" strike="noStrike" sz="1200" u="none">
                <a:solidFill>
                  <a:srgbClr val="FFFFFF"/>
                </a:solidFill>
                <a:latin typeface="Calibri"/>
              </a:rPr>
              <a:t>cleocin t gel for acne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for mrsa</a:t>
            </a:r>
            <a:br/>
            <a:r>
              <a:rPr b="false" i="false" strike="noStrike" sz="1200" u="none">
                <a:solidFill>
                  <a:srgbClr val="FFFFFF"/>
                </a:solidFill>
                <a:latin typeface="Calibri"/>
              </a:rPr>
              <a:t>The hedge fund reported to investors its assets under management fell to $11.16 billion through the end of July, down from about $12 billion in June.</a:t>
            </a:r>
            <a:br/>
            <a:r>
              <a:rPr b="false" i="false" strike="noStrike" sz="1200" u="none">
                <a:solidFill>
                  <a:srgbClr val="FFFFFF"/>
                </a:solidFill>
                <a:latin typeface="Calibri"/>
              </a:rPr>
              <a:t>cleocin for acne</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cleocin lotion ingredients</a:t>
            </a:r>
            <a:br/>
            <a:r>
              <a:rPr b="false" i="false" strike="noStrike" sz="1200" u="none">
                <a:solidFill>
                  <a:srgbClr val="FFFFFF"/>
                </a:solidFill>
                <a:latin typeface="Calibri"/>
              </a:rPr>
              <a:t>cleocin cream reviews</a:t>
            </a:r>
            <a:br/>
            <a:r>
              <a:rPr b="false" i="false" strike="noStrike" sz="1200" u="none">
                <a:solidFill>
                  <a:srgbClr val="FFFFFF"/>
                </a:solidFill>
                <a:latin typeface="Calibri"/>
              </a:rPr>
              <a:t>clindamycin hydrochloride capsules</a:t>
            </a:r>
            <a:br/>
            <a:r>
              <a:rPr b="false" i="false" strike="noStrike" sz="1200" u="none">
                <a:solidFill>
                  <a:srgbClr val="FFFFFF"/>
                </a:solidFill>
                <a:latin typeface="Calibri"/>
              </a:rPr>
              <a:t>cleocin ovules used for</a:t>
            </a:r>
            <a:br/>
            <a:r>
              <a:rPr b="false" i="false" strike="noStrike" sz="1200" u="none">
                <a:solidFill>
                  <a:srgbClr val="FFFFFF"/>
                </a:solidFill>
                <a:latin typeface="Calibri"/>
              </a:rPr>
              <a:t>You don&amp;rsquo;t mention allergic reaction to acetaminophen which ironically I have had a reaction to on more than one occasion</a:t>
            </a:r>
            <a:br/>
            <a:r>
              <a:rPr b="false" i="false" strike="noStrike" sz="1200" u="none">
                <a:solidFill>
                  <a:srgbClr val="FFFFFF"/>
                </a:solidFill>
                <a:latin typeface="Calibri"/>
              </a:rPr>
              <a:t>cleocin iv to po conversion</a:t>
            </a:r>
            <a:br/>
            <a:r>
              <a:rPr b="false" i="false" strike="noStrike" sz="1200" u="none">
                <a:solidFill>
                  <a:srgbClr val="FFFFFF"/>
                </a:solidFill>
                <a:latin typeface="Calibri"/>
              </a:rPr>
              <a:t>clindamycin benzoyl peroxide gel canada</a:t>
            </a:r>
            <a:br/>
            <a:r>
              <a:rPr b="false" i="false" strike="noStrike" sz="1200" u="none">
                <a:solidFill>
                  <a:srgbClr val="FFFFFF"/>
                </a:solidFill>
                <a:latin typeface="Calibri"/>
              </a:rPr>
              <a:t>Anxiety/fear has completely subsided as well as leveled out between irritable mania and decompensation depression episode</a:t>
            </a:r>
            <a:br/>
            <a:r>
              <a:rPr b="false" i="false" strike="noStrike" sz="1200" u="none">
                <a:solidFill>
                  <a:srgbClr val="FFFFFF"/>
                </a:solidFill>
                <a:latin typeface="Calibri"/>
              </a:rPr>
              <a:t>clindamycin 300 mg capsules for dogs</a:t>
            </a:r>
            <a:br/>
            <a:r>
              <a:rPr b="false" i="false" strike="noStrike" sz="1200" u="none">
                <a:solidFill>
                  <a:srgbClr val="FFFFFF"/>
                </a:solidFill>
                <a:latin typeface="Calibri"/>
              </a:rPr>
              <a:t>suggested I wait til march or so then re-evaluate</a:t>
            </a:r>
            <a:br/>
            <a:r>
              <a:rPr b="false" i="false" strike="noStrike" sz="1200" u="none">
                <a:solidFill>
                  <a:srgbClr val="FFFFFF"/>
                </a:solidFill>
                <a:latin typeface="Calibri"/>
              </a:rPr>
              <a:t>cleocin t 1 topical gel</a:t>
            </a:r>
            <a:br/>
            <a:r>
              <a:rPr b="false" i="false" strike="noStrike" sz="1200" u="none">
                <a:solidFill>
                  <a:srgbClr val="FFFFFF"/>
                </a:solidFill>
                <a:latin typeface="Calibri"/>
              </a:rPr>
              <a:t>fougera clindamycin phosphate gel reviews</a:t>
            </a:r>
            <a:br/>
            <a:r>
              <a:rPr b="false" i="false" strike="noStrike" sz="1200" u="none">
                <a:solidFill>
                  <a:srgbClr val="FFFFFF"/>
                </a:solidFill>
                <a:latin typeface="Calibri"/>
              </a:rPr>
              <a:t>clindamycin phosphate benzoyl peroxide gel 1 5 cost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lotion for acne</a:t>
            </a:r>
            <a:br/>
            <a:r>
              <a:rPr b="false" i="false" strike="noStrike" sz="1200" u="none">
                <a:solidFill>
                  <a:srgbClr val="FFFFFF"/>
                </a:solidFill>
                <a:latin typeface="Calibri"/>
              </a:rPr>
              <a:t>clindamycin 1</a:t>
            </a:r>
            <a:br/>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clindamycin for mrsa abscess</a:t>
            </a:r>
            <a:br/>
            <a:r>
              <a:rPr b="false" i="false" strike="noStrike" sz="1200" u="none">
                <a:solidFill>
                  <a:srgbClr val="FFFFFF"/>
                </a:solidFill>
                <a:latin typeface="Calibri"/>
              </a:rPr>
              <a:t>clindamycin for bv treatment</a:t>
            </a:r>
            <a:br/>
            <a:r>
              <a:rPr b="false" i="false" strike="noStrike" sz="1200" u="none">
                <a:solidFill>
                  <a:srgbClr val="FFFFFF"/>
                </a:solidFill>
                <a:latin typeface="Calibri"/>
              </a:rPr>
              <a:t>clindamycin 150 mg used for</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where to buy clindamycin</a:t>
            </a:r>
            <a:br/>
            <a:r>
              <a:rPr b="false" i="false" strike="noStrike" sz="1200" u="none">
                <a:solidFill>
                  <a:srgbClr val="FFFFFF"/>
                </a:solidFill>
                <a:latin typeface="Calibri"/>
              </a:rPr>
              <a:t>Speak with your doctor before doing so to ensure that you are medically ready to take this step</a:t>
            </a:r>
            <a:br/>
            <a:r>
              <a:rPr b="false" i="false" strike="noStrike" sz="1200" u="none">
                <a:solidFill>
                  <a:srgbClr val="FFFFFF"/>
                </a:solidFill>
                <a:latin typeface="Calibri"/>
              </a:rPr>
              <a:t>clindamycin for bv dose</a:t>
            </a:r>
            <a:br/>
            <a:r>
              <a:rPr b="false" i="false" strike="noStrike" sz="1200" u="none">
                <a:solidFill>
                  <a:srgbClr val="FFFFFF"/>
                </a:solidFill>
                <a:latin typeface="Calibri"/>
              </a:rPr>
              <a:t>Descanse la articulacin hasta que reciba cuidado m&amp;eacute;dico o instrucciones.</a:t>
            </a:r>
            <a:br/>
            <a:r>
              <a:rPr b="false" i="false" strike="noStrike" sz="1200" u="none">
                <a:solidFill>
                  <a:srgbClr val="FFFFFF"/>
                </a:solidFill>
                <a:latin typeface="Calibri"/>
              </a:rPr>
              <a:t>cleocin 150 mg</a:t>
            </a:r>
            <a:br/>
            <a:r>
              <a:rPr b="false" i="false" strike="noStrike" sz="1200" u="none">
                <a:solidFill>
                  <a:srgbClr val="FFFFFF"/>
                </a:solidFill>
                <a:latin typeface="Calibri"/>
              </a:rPr>
              <a:t>I guess I should have mentioned I am 66</a:t>
            </a:r>
            <a:br/>
            <a:r>
              <a:rPr b="false" i="false" strike="noStrike" sz="1200" u="none">
                <a:solidFill>
                  <a:srgbClr val="FFFFFF"/>
                </a:solidFill>
                <a:latin typeface="Calibri"/>
              </a:rPr>
              <a:t>clindamycin 300 mg cost</a:t>
            </a:r>
            <a:br/>
            <a:r>
              <a:rPr b="false" i="false" strike="noStrike" sz="1200" u="none">
                <a:solidFill>
                  <a:srgbClr val="FFFFFF"/>
                </a:solidFill>
                <a:latin typeface="Calibri"/>
              </a:rPr>
              <a:t>clindamycin gel pregnancy</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cleocin cream acne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clindamycin topical solution</a:t>
            </a:r>
            <a:br/>
            <a:r>
              <a:rPr b="false" i="false" strike="noStrike" sz="1200" u="none">
                <a:solidFill>
                  <a:srgbClr val="FFFFFF"/>
                </a:solidFill>
                <a:latin typeface="Calibri"/>
              </a:rPr>
              <a:t>clindamycin 2 cream cost</a:t>
            </a:r>
            <a:br/>
            <a:r>
              <a:rPr b="false" i="false" strike="noStrike" sz="1200" u="none">
                <a:solidFill>
                  <a:srgbClr val="FFFFFF"/>
                </a:solidFill>
                <a:latin typeface="Calibri"/>
              </a:rPr>
              <a:t>oral clindamycin hcl for acne</a:t>
            </a:r>
            <a:br/>
            <a:r>
              <a:rPr b="false" i="false" strike="noStrike" sz="1200" u="none">
                <a:solidFill>
                  <a:srgbClr val="FFFFFF"/>
                </a:solidFill>
                <a:latin typeface="Calibri"/>
              </a:rPr>
              <a:t>clindamycin 600 mg po</a:t>
            </a:r>
            <a:br/>
            <a:r>
              <a:rPr b="false" i="false" strike="noStrike" sz="1200" u="none">
                <a:solidFill>
                  <a:srgbClr val="FFFFFF"/>
                </a:solidFill>
                <a:latin typeface="Calibri"/>
              </a:rPr>
              <a:t>clindamycin hydrochloride liquid for cats</a:t>
            </a:r>
            <a:br/>
            <a:r>
              <a:rPr b="false" i="false" strike="noStrike" sz="1200" u="none">
                <a:solidFill>
                  <a:srgbClr val="FFFFFF"/>
                </a:solidFill>
                <a:latin typeface="Calibri"/>
              </a:rPr>
              <a:t>clindamycin phosphate gel for acne reviews</a:t>
            </a:r>
            <a:br/>
            <a:r>
              <a:rPr b="false" i="false" strike="noStrike" sz="1200" u="none">
                <a:solidFill>
                  <a:srgbClr val="FFFFFF"/>
                </a:solidFill>
                <a:latin typeface="Calibri"/>
              </a:rPr>
              <a:t>clindamycin phosphate gel usp 1 price</a:t>
            </a:r>
            <a:br/>
            <a:r>
              <a:rPr b="false" i="false" strike="noStrike" sz="1200" u="none">
                <a:solidFill>
                  <a:srgbClr val="FFFFFF"/>
                </a:solidFill>
                <a:latin typeface="Calibri"/>
              </a:rPr>
              <a:t>clindamycin for acne topical</a:t>
            </a:r>
            <a:br/>
            <a:r>
              <a:rPr b="false" i="false" strike="noStrike" sz="1200" u="none">
                <a:solidFill>
                  <a:srgbClr val="FFFFFF"/>
                </a:solidFill>
                <a:latin typeface="Calibri"/>
              </a:rPr>
              <a:t>Usted no debe usar esta medicina si usted es al&amp;eacute;rgico al metronidazol, o si se encuentra en el primer trimestre del embarazo</a:t>
            </a:r>
            <a:br/>
            <a:r>
              <a:rPr b="false" i="false" strike="noStrike" sz="1200" u="none">
                <a:solidFill>
                  <a:srgbClr val="FFFFFF"/>
                </a:solidFill>
                <a:latin typeface="Calibri"/>
              </a:rPr>
              <a:t>clindamycin hcl oral capsule 300 mg</a:t>
            </a:r>
            <a:br/>
            <a:r>
              <a:rPr b="false" i="false" strike="noStrike" sz="1200" u="none">
                <a:solidFill>
                  <a:srgbClr val="FFFFFF"/>
                </a:solidFill>
                <a:latin typeface="Calibri"/>
              </a:rPr>
              <a:t>cleocin t for acne rosacea</a:t>
            </a:r>
            <a:br/>
            <a:r>
              <a:rPr b="false" i="false" strike="noStrike" sz="1200" u="none">
                <a:solidFill>
                  <a:srgbClr val="FFFFFF"/>
                </a:solidFill>
                <a:latin typeface="Calibri"/>
              </a:rPr>
              <a:t>Patients in our clinic are instructed that prolonged erections constitute a medical emergency</a:t>
            </a:r>
            <a:br/>
            <a:r>
              <a:rPr b="false" i="false" strike="noStrike" sz="1200" u="none">
                <a:solidFill>
                  <a:srgbClr val="FFFFFF"/>
                </a:solidFill>
                <a:latin typeface="Calibri"/>
              </a:rPr>
              <a:t>clindamycin 150 mg coupon</a:t>
            </a:r>
            <a:br/>
            <a:r>
              <a:rPr b="false" i="false" strike="noStrike" sz="1200" u="none">
                <a:solidFill>
                  <a:srgbClr val="FFFFFF"/>
                </a:solidFill>
                <a:latin typeface="Calibri"/>
              </a:rPr>
              <a:t>clindamycin 300 mg cost walgreens</a:t>
            </a:r>
            <a:br/>
            <a:r>
              <a:rPr b="false" i="false" strike="noStrike" sz="1200" u="none">
                <a:solidFill>
                  <a:srgbClr val="FFFFFF"/>
                </a:solidFill>
                <a:latin typeface="Calibri"/>
              </a:rPr>
              <a:t>clindamycin phosphate topical solution for acne reviews</a:t>
            </a:r>
            <a:br/>
            <a:r>
              <a:rPr b="false" i="false" strike="noStrike" sz="1200" u="none">
                <a:solidFill>
                  <a:srgbClr val="FFFFFF"/>
                </a:solidFill>
                <a:latin typeface="Calibri"/>
              </a:rPr>
              <a:t>buy clindamycin phosphate gel usp 1</a:t>
            </a:r>
            <a:br/>
            <a:r>
              <a:rPr b="false" i="false" strike="noStrike" sz="1200" u="none">
                <a:solidFill>
                  <a:srgbClr val="FFFFFF"/>
                </a:solidFill>
                <a:latin typeface="Calibri"/>
              </a:rPr>
              <a:t>This sets a limit on how much you will have to pay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fougera clindamycin phosphate gel usp 1</a:t>
            </a:r>
            <a:br/>
            <a:r>
              <a:rPr b="false" i="false" strike="noStrike" sz="1200" u="none">
                <a:solidFill>
                  <a:srgbClr val="FFFFFF"/>
                </a:solidFill>
                <a:latin typeface="Calibri"/>
              </a:rPr>
              <a:t>When you take Zyban to help you stop smoking, you may continue to smoke for about 1 week after you start the medicine</a:t>
            </a:r>
            <a:br/>
            <a:r>
              <a:rPr b="false" i="false" strike="noStrike" sz="1200" u="none">
                <a:solidFill>
                  <a:srgbClr val="FFFFFF"/>
                </a:solidFill>
                <a:latin typeface="Calibri"/>
              </a:rPr>
              <a:t>order clindamycin phosphate topical solution</a:t>
            </a:r>
            <a:br/>
            <a:r>
              <a:rPr b="false" i="false" strike="noStrike" sz="1200" u="none">
                <a:solidFill>
                  <a:srgbClr val="FFFFFF"/>
                </a:solidFill>
                <a:latin typeface="Calibri"/>
              </a:rPr>
              <a:t>(Zolmitriptan) is a type of drug known as a triptan, which is used to treat nausea, vomiting and light sensitivity occurring as a result of migraines</a:t>
            </a:r>
            <a:br/>
            <a:r>
              <a:rPr b="false" i="false" strike="noStrike" sz="1200" u="none">
                <a:solidFill>
                  <a:srgbClr val="FFFFFF"/>
                </a:solidFill>
                <a:latin typeface="Calibri"/>
              </a:rPr>
              <a:t>cleocin suppositories while pregnant</a:t>
            </a:r>
            <a:br/>
            <a:r>
              <a:rPr b="false" i="false" strike="noStrike" sz="1200" u="none">
                <a:solidFill>
                  <a:srgbClr val="FFFFFF"/>
                </a:solidFill>
                <a:latin typeface="Calibri"/>
              </a:rPr>
              <a:t>The keys to therapy are treating the underlying disorder, maintaining euvolemia and eliminating offending agents.</a:t>
            </a:r>
            <a:br/>
            <a:r>
              <a:rPr b="false" i="false" strike="noStrike" sz="1200" u="none">
                <a:solidFill>
                  <a:srgbClr val="FFFFFF"/>
                </a:solidFill>
                <a:latin typeface="Calibri"/>
              </a:rPr>
              <a:t>clindamycin phosphate cream usp 2</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clindamycin hydrochloride for cats dosage</a:t>
            </a:r>
            <a:br/>
            <a:r>
              <a:rPr b="false" i="false" strike="noStrike" sz="1200" u="none">
                <a:solidFill>
                  <a:srgbClr val="FFFFFF"/>
                </a:solidFill>
                <a:latin typeface="Calibri"/>
              </a:rPr>
              <a:t>clindamycin dosing interval</a:t>
            </a:r>
            <a:br/>
            <a:r>
              <a:rPr b="false" i="false" strike="noStrike" sz="1200" u="none">
                <a:solidFill>
                  <a:srgbClr val="FFFFFF"/>
                </a:solidFill>
                <a:latin typeface="Calibri"/>
              </a:rPr>
              <a:t>clindamycin for mrsa skin</a:t>
            </a:r>
            <a:br/>
            <a:r>
              <a:rPr b="false" i="false" strike="noStrike" sz="1200" u="none">
                <a:solidFill>
                  <a:srgbClr val="FFFFFF"/>
                </a:solidFill>
                <a:latin typeface="Calibri"/>
              </a:rPr>
              <a:t>They test the AMH (Anti-Mulerial Hormone) to find out your egg content and if you were on accutane for 3 years you would defintely want to know all is ok down there.</a:t>
            </a:r>
            <a:br/>
            <a:r>
              <a:rPr b="false" i="false" strike="noStrike" sz="1200" u="none">
                <a:solidFill>
                  <a:srgbClr val="FFFFFF"/>
                </a:solidFill>
                <a:latin typeface="Calibri"/>
              </a:rPr>
              <a:t>clindamycin hcl 300 mg capsran used for</a:t>
            </a:r>
            <a:br/>
            <a:r>
              <a:rPr b="false" i="false" strike="noStrike" sz="1200" u="none">
                <a:solidFill>
                  <a:srgbClr val="FFFFFF"/>
                </a:solidFill>
                <a:latin typeface="Calibri"/>
              </a:rPr>
              <a:t>clindamycin hcl 300 mg what does it treat</a:t>
            </a:r>
            <a:br/>
            <a:r>
              <a:rPr b="false" i="false" strike="noStrike" sz="1200" u="none">
                <a:solidFill>
                  <a:srgbClr val="FFFFFF"/>
                </a:solidFill>
                <a:latin typeface="Calibri"/>
              </a:rPr>
              <a:t>Aps tomar todos eles durante 60 dias, os sintomas voltaram e ontem visitei um M&amp;eacute;dico gastro que me fez uma endoscopia e confirmou esta porcaria</a:t>
            </a:r>
            <a:br/>
            <a:r>
              <a:rPr b="false" i="false" strike="noStrike" sz="1200" u="none">
                <a:solidFill>
                  <a:srgbClr val="FFFFFF"/>
                </a:solidFill>
                <a:latin typeface="Calibri"/>
              </a:rPr>
              <a:t>clindamycin dosage for preseptal cellulitis</a:t>
            </a:r>
            <a:br/>
            <a:r>
              <a:rPr b="false" i="false" strike="noStrike" sz="1200" u="none">
                <a:solidFill>
                  <a:srgbClr val="FFFFFF"/>
                </a:solidFill>
                <a:latin typeface="Calibri"/>
              </a:rPr>
              <a:t>clindamycin 150 mg for uti</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600 mg dose</a:t>
            </a:r>
            <a:br/>
            <a:r>
              <a:rPr b="false" i="false" strike="noStrike" sz="1200" u="none">
                <a:solidFill>
                  <a:srgbClr val="FFFFFF"/>
                </a:solidFill>
                <a:latin typeface="Calibri"/>
              </a:rPr>
              <a:t>clindamycin hydrochloride drops for cats dosage</a:t>
            </a:r>
            <a:br/>
            <a:r>
              <a:rPr b="false" i="false" strike="noStrike" sz="1200" u="none">
                <a:solidFill>
                  <a:srgbClr val="FFFFFF"/>
                </a:solidFill>
                <a:latin typeface="Calibri"/>
              </a:rPr>
              <a:t>In patients with postrenal acute renal failure, treatment efforts are directed at the underlying disease</a:t>
            </a:r>
            <a:br/>
            <a:r>
              <a:rPr b="false" i="false" strike="noStrike" sz="1200" u="none">
                <a:solidFill>
                  <a:srgbClr val="FFFFFF"/>
                </a:solidFill>
                <a:latin typeface="Calibri"/>
              </a:rPr>
              <a:t>clindamycin benzoyl peroxide topical</a:t>
            </a:r>
            <a:br/>
            <a:r>
              <a:rPr b="false" i="false" strike="noStrike" sz="1200" u="none">
                <a:solidFill>
                  <a:srgbClr val="FFFFFF"/>
                </a:solidFill>
                <a:latin typeface="Calibri"/>
              </a:rPr>
              <a:t>cleocin t generic equivalent</a:t>
            </a:r>
            <a:br/>
            <a:r>
              <a:rPr b="false" i="false" strike="noStrike" sz="1200" u="none">
                <a:solidFill>
                  <a:srgbClr val="FFFFFF"/>
                </a:solidFill>
                <a:latin typeface="Calibri"/>
              </a:rPr>
              <a:t>how to apply clindamycin phosphate topical gel 1</a:t>
            </a:r>
            <a:br/>
            <a:r>
              <a:rPr b="false" i="false" strike="noStrike" sz="1200" u="none">
                <a:solidFill>
                  <a:srgbClr val="FFFFFF"/>
                </a:solidFill>
                <a:latin typeface="Calibri"/>
              </a:rPr>
              <a:t>First do u think that was a gd idea before evaluating my condition any further</a:t>
            </a:r>
            <a:br/>
            <a:r>
              <a:rPr b="false" i="false" strike="noStrike" sz="1200" u="none">
                <a:solidFill>
                  <a:srgbClr val="FFFFFF"/>
                </a:solidFill>
                <a:latin typeface="Calibri"/>
              </a:rPr>
              <a:t>clindamycin for cellulitis</a:t>
            </a:r>
            <a:br/>
            <a:r>
              <a:rPr b="false" i="false" strike="noStrike" sz="1200" u="none">
                <a:solidFill>
                  <a:srgbClr val="FFFFFF"/>
                </a:solidFill>
                <a:latin typeface="Calibri"/>
              </a:rPr>
              <a:t>cleocin generic name</a:t>
            </a:r>
            <a:br/>
            <a:r>
              <a:rPr b="false" i="false" strike="noStrike" sz="1200" u="none">
                <a:solidFill>
                  <a:srgbClr val="FFFFFF"/>
                </a:solidFill>
                <a:latin typeface="Calibri"/>
              </a:rPr>
              <a:t>clindamycin online pharmacy</a:t>
            </a:r>
            <a:br/>
            <a:r>
              <a:rPr b="false" i="false" strike="noStrike" sz="1200" u="none">
                <a:solidFill>
                  <a:srgbClr val="FFFFFF"/>
                </a:solidFill>
                <a:latin typeface="Calibri"/>
              </a:rPr>
              <a:t>cleocin t solution acne</a:t>
            </a:r>
            <a:br/>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clindamycin hcl 300 mg is used to treat what</a:t>
            </a:r>
            <a:br/>
            <a:r>
              <a:rPr b="false" i="false" strike="noStrike" sz="1200" u="none">
                <a:solidFill>
                  <a:srgbClr val="FFFFFF"/>
                </a:solidFill>
                <a:latin typeface="Calibri"/>
              </a:rPr>
              <a:t>adapalene clindamycin for acne</a:t>
            </a:r>
            <a:br/>
            <a:r>
              <a:rPr b="false" i="false" strike="noStrike" sz="1200" u="none">
                <a:solidFill>
                  <a:srgbClr val="FFFFFF"/>
                </a:solidFill>
                <a:latin typeface="Calibri"/>
              </a:rPr>
              <a:t>clindamycin phosphate topical solution usp 1 pledgets</a:t>
            </a:r>
            <a:br/>
            <a:r>
              <a:rPr b="false" i="false" strike="noStrike" sz="1200" u="none">
                <a:solidFill>
                  <a:srgbClr val="FFFFFF"/>
                </a:solidFill>
                <a:latin typeface="Calibri"/>
              </a:rPr>
              <a:t>Thanks for sharing your findings</a:t>
            </a:r>
            <a:br/>
            <a:r>
              <a:rPr b="false" i="false" strike="noStrike" sz="1200" u="none">
                <a:solidFill>
                  <a:srgbClr val="FFFFFF"/>
                </a:solidFill>
                <a:latin typeface="Calibri"/>
              </a:rPr>
              <a:t>clindamycin dosage for mrsa skin infection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theinterest of early diagnosis and treatment, ophthalmologistsneed to be aware of how psychiatric conditions and medicationscan affect glaucoma.</a:t>
            </a:r>
            <a:br/>
            <a:r>
              <a:rPr b="false" i="false" strike="noStrike" sz="1200" u="none">
                <a:solidFill>
                  <a:srgbClr val="FFFFFF"/>
                </a:solidFill>
                <a:latin typeface="Calibri"/>
              </a:rPr>
              <a:t>does cleocin work for acne</a:t>
            </a:r>
            <a:br/>
            <a:r>
              <a:rPr b="false" i="false" strike="noStrike" sz="1200" u="none">
                <a:solidFill>
                  <a:srgbClr val="FFFFFF"/>
                </a:solidFill>
                <a:latin typeface="Calibri"/>
              </a:rPr>
              <a:t>cleocin t solution 1</a:t>
            </a:r>
            <a:br/>
            <a:r>
              <a:rPr b="false" i="false" strike="noStrike" sz="1200" u="none">
                <a:solidFill>
                  <a:srgbClr val="FFFFFF"/>
                </a:solidFill>
                <a:latin typeface="Calibri"/>
              </a:rPr>
              <a:t>oral clindamycin for staph</a:t>
            </a:r>
            <a:br/>
            <a:r>
              <a:rPr b="false" i="false" strike="noStrike" sz="1200" u="none">
                <a:solidFill>
                  <a:srgbClr val="FFFFFF"/>
                </a:solidFill>
                <a:latin typeface="Calibri"/>
              </a:rPr>
              <a:t>cleocin acne scars</a:t>
            </a:r>
            <a:br/>
            <a:r>
              <a:rPr b="false" i="false" strike="noStrike" sz="1200" u="none">
                <a:solidFill>
                  <a:srgbClr val="FFFFFF"/>
                </a:solidFill>
                <a:latin typeface="Calibri"/>
              </a:rPr>
              <a:t>clindamycin 600 mg pret</a:t>
            </a:r>
            <a:br/>
            <a:r>
              <a:rPr b="false" i="false" strike="noStrike" sz="1200" u="none">
                <a:solidFill>
                  <a:srgbClr val="FFFFFF"/>
                </a:solidFill>
                <a:latin typeface="Calibri"/>
              </a:rPr>
              <a:t>clindamycin phosphate gel 1 60 gm</a:t>
            </a:r>
            <a:br/>
            <a:r>
              <a:rPr b="false" i="false" strike="noStrike" sz="1200" u="none">
                <a:solidFill>
                  <a:srgbClr val="FFFFFF"/>
                </a:solidFill>
                <a:latin typeface="Calibri"/>
              </a:rPr>
              <a:t>It is interesting to learn about your experience and the effects it has on you</a:t>
            </a:r>
            <a:br/>
            <a:r>
              <a:rPr b="false" i="false" strike="noStrike" sz="1200" u="none">
                <a:solidFill>
                  <a:srgbClr val="FFFFFF"/>
                </a:solidFill>
                <a:latin typeface="Calibri"/>
              </a:rPr>
              <a:t>buy cleocin</a:t>
            </a:r>
            <a:br/>
            <a:r>
              <a:rPr b="false" i="false" strike="noStrike" sz="1200" u="none">
                <a:solidFill>
                  <a:srgbClr val="FFFFFF"/>
                </a:solidFill>
                <a:latin typeface="Calibri"/>
              </a:rPr>
              <a:t>In glucocorticoid-remediable hyperaldosteronism, metabolic alkalosis and hypertension are responsive to dexamethasone.</a:t>
            </a:r>
            <a:br/>
            <a:r>
              <a:rPr b="false" i="false" strike="noStrike" sz="1200" u="none">
                <a:solidFill>
                  <a:srgbClr val="FFFFFF"/>
                </a:solidFill>
                <a:latin typeface="Calibri"/>
              </a:rPr>
              <a:t>clindamycin for acne treatment</a:t>
            </a:r>
            <a:br/>
            <a:r>
              <a:rPr b="false" i="false" strike="noStrike" sz="1200" u="none">
                <a:solidFill>
                  <a:srgbClr val="FFFFFF"/>
                </a:solidFill>
                <a:latin typeface="Calibri"/>
              </a:rPr>
              <a:t>Verapamil (another calcium channel blocker) has been found effective as has methylsergide (not available in the U.S.)</a:t>
            </a:r>
            <a:br/>
            <a:r>
              <a:rPr b="false" i="false" strike="noStrike" sz="1200" u="none">
                <a:solidFill>
                  <a:srgbClr val="FFFFFF"/>
                </a:solidFill>
                <a:latin typeface="Calibri"/>
              </a:rPr>
              <a:t>cleocin iv to po</a:t>
            </a:r>
            <a:br/>
            <a:r>
              <a:rPr b="false" i="false" strike="noStrike" sz="1200" u="none">
                <a:solidFill>
                  <a:srgbClr val="FFFFFF"/>
                </a:solidFill>
                <a:latin typeface="Calibri"/>
              </a:rPr>
              <a:t>Prevacid is sold by prescription, and is also available over-the-counter, as Prevacid24hr.</a:t>
            </a:r>
            <a:br/>
            <a:r>
              <a:rPr b="false" i="false" strike="noStrike" sz="1200" u="none">
                <a:solidFill>
                  <a:srgbClr val="FFFFFF"/>
                </a:solidFill>
                <a:latin typeface="Calibri"/>
              </a:rPr>
              <a:t>clindamycin 1 gel 60gm reviews</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clindamycin 150mg cap ranbaxy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Oral contraceptives in general have a higher risk of blood-clot related problems that a lot of people seem to forget about..</a:t>
            </a:r>
            <a:br/>
            <a:r>
              <a:rPr b="false" i="false" strike="noStrike" sz="1200" u="none">
                <a:solidFill>
                  <a:srgbClr val="FFFFFF"/>
                </a:solidFill>
                <a:latin typeface="Calibri"/>
              </a:rPr>
              <a:t>cleocin gel 1</a:t>
            </a:r>
            <a:br/>
            <a:r>
              <a:rPr b="false" i="false" strike="noStrike" sz="1200" u="none">
                <a:solidFill>
                  <a:srgbClr val="FFFFFF"/>
                </a:solidFill>
                <a:latin typeface="Calibri"/>
              </a:rPr>
              <a:t>what is clindamycin 300 mg capsules used for</a:t>
            </a:r>
            <a:br/>
            <a:r>
              <a:rPr b="false" i="false" strike="noStrike" sz="1200" u="none">
                <a:solidFill>
                  <a:srgbClr val="FFFFFF"/>
                </a:solidFill>
                <a:latin typeface="Calibri"/>
              </a:rPr>
              <a:t>cleocin t acne reviews</a:t>
            </a:r>
            <a:br/>
            <a:r>
              <a:rPr b="false" i="false" strike="noStrike" sz="1200" u="none">
                <a:solidFill>
                  <a:srgbClr val="FFFFFF"/>
                </a:solidFill>
                <a:latin typeface="Calibri"/>
              </a:rPr>
              <a:t>Plus yet another one of Chuck unsuccessful attempts to make Blair come to her senses.</a:t>
            </a:r>
            <a:br/>
            <a:r>
              <a:rPr b="false" i="false" strike="noStrike" sz="1200" u="none">
                <a:solidFill>
                  <a:srgbClr val="FFFFFF"/>
                </a:solidFill>
                <a:latin typeface="Calibri"/>
              </a:rPr>
              <a:t>cleocin 100 mg suppository</a:t>
            </a:r>
            <a:br/>
            <a:r>
              <a:rPr b="false" i="false" strike="noStrike" sz="1200" u="none">
                <a:solidFill>
                  <a:srgbClr val="FFFFFF"/>
                </a:solidFill>
                <a:latin typeface="Calibri"/>
              </a:rPr>
              <a:t>Son las pastillas que garantizan un gran desempeo en la cama</a:t>
            </a:r>
            <a:br/>
            <a:r>
              <a:rPr b="false" i="false" strike="noStrike" sz="1200" u="none">
                <a:solidFill>
                  <a:srgbClr val="FFFFFF"/>
                </a:solidFill>
                <a:latin typeface="Calibri"/>
              </a:rPr>
              <a:t>cleocin suppositories</a:t>
            </a:r>
            <a:br/>
            <a:r>
              <a:rPr b="false" i="false" strike="noStrike" sz="1200" u="none">
                <a:solidFill>
                  <a:srgbClr val="FFFFFF"/>
                </a:solidFill>
                <a:latin typeface="Calibri"/>
              </a:rPr>
              <a:t>clindamycin phosphate gel usp 1 review</a:t>
            </a:r>
            <a:br/>
            <a:r>
              <a:rPr b="false" i="false" strike="noStrike" sz="1200" u="none">
                <a:solidFill>
                  <a:srgbClr val="FFFFFF"/>
                </a:solidFill>
                <a:latin typeface="Calibri"/>
              </a:rPr>
              <a:t>clindamycin 1 gel cost</a:t>
            </a:r>
            <a:br/>
            <a:r>
              <a:rPr b="false" i="false" strike="noStrike" sz="1200" u="none">
                <a:solidFill>
                  <a:srgbClr val="FFFFFF"/>
                </a:solidFill>
                <a:latin typeface="Calibri"/>
              </a:rPr>
              <a:t>topical cleocin solution</a:t>
            </a:r>
            <a:br/>
            <a:r>
              <a:rPr b="false" i="false" strike="noStrike" sz="1200" u="none">
                <a:solidFill>
                  <a:srgbClr val="FFFFFF"/>
                </a:solidFill>
                <a:latin typeface="Calibri"/>
              </a:rPr>
              <a:t>is clindamycin phosphate good for acne scars</a:t>
            </a:r>
            <a:br/>
            <a:r>
              <a:rPr b="false" i="false" strike="noStrike" sz="1200" u="none">
                <a:solidFill>
                  <a:srgbClr val="FFFFFF"/>
                </a:solidFill>
                <a:latin typeface="Calibri"/>
              </a:rPr>
              <a:t>All 4 patients with EE were healed (Hetzel-Dent score of 0 or 1) at 8 weeks.</a:t>
            </a:r>
            <a:br/>
            <a:r>
              <a:rPr b="false" i="false" strike="noStrike" sz="1200" u="none">
                <a:solidFill>
                  <a:srgbClr val="FFFFFF"/>
                </a:solidFill>
                <a:latin typeface="Calibri"/>
              </a:rPr>
              <a:t>cleocin gel</a:t>
            </a:r>
            <a:br/>
            <a:r>
              <a:rPr b="false" i="false" strike="noStrike" sz="1200" u="none">
                <a:solidFill>
                  <a:srgbClr val="FFFFFF"/>
                </a:solidFill>
                <a:latin typeface="Calibri"/>
              </a:rPr>
              <a:t>buy cleocin t solution</a:t>
            </a:r>
            <a:br/>
            <a:r>
              <a:rPr b="false" i="false" strike="noStrike" sz="1200" u="none">
                <a:solidFill>
                  <a:srgbClr val="FFFFFF"/>
                </a:solidFill>
                <a:latin typeface="Calibri"/>
              </a:rPr>
              <a:t>clindamycin mg po</a:t>
            </a:r>
            <a:br/>
            <a:r>
              <a:rPr b="false" i="false" strike="noStrike" sz="1200" u="none">
                <a:solidFill>
                  <a:srgbClr val="FFFFFF"/>
                </a:solidFill>
                <a:latin typeface="Calibri"/>
              </a:rPr>
              <a:t>clindamycin mg dose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know everyone says this but even at the enormous amounts I take, the only effect it has on me is that I am normal (meaning not in benzo withdrawal)</a:t>
            </a:r>
            <a:br/>
            <a:r>
              <a:rPr b="false" i="false" strike="noStrike" sz="1200" u="none">
                <a:solidFill>
                  <a:srgbClr val="FFFFFF"/>
                </a:solidFill>
                <a:latin typeface="Calibri"/>
              </a:rPr>
              <a:t>dalacin c 300mg clindamycinum</a:t>
            </a:r>
            <a:br/>
            <a:r>
              <a:rPr b="false" i="false" strike="noStrike" sz="1200" u="none">
                <a:solidFill>
                  <a:srgbClr val="FFFFFF"/>
                </a:solidFill>
                <a:latin typeface="Calibri"/>
              </a:rPr>
              <a:t>dosage of clindamycin for tooth abscess</a:t>
            </a:r>
            <a:br/>
            <a:r>
              <a:rPr b="false" i="false" strike="noStrike" sz="1200" u="none">
                <a:solidFill>
                  <a:srgbClr val="FFFFFF"/>
                </a:solidFill>
                <a:latin typeface="Calibri"/>
              </a:rPr>
              <a:t>clindamycin phosphate topical solution 1</a:t>
            </a:r>
            <a:br/>
            <a:r>
              <a:rPr b="false" i="false" strike="noStrike" sz="1200" u="none">
                <a:solidFill>
                  <a:srgbClr val="FFFFFF"/>
                </a:solidFill>
                <a:latin typeface="Calibri"/>
              </a:rPr>
              <a:t>Ive never had relief on any medications Ive been on</a:t>
            </a:r>
            <a:br/>
            <a:r>
              <a:rPr b="false" i="false" strike="noStrike" sz="1200" u="none">
                <a:solidFill>
                  <a:srgbClr val="FFFFFF"/>
                </a:solidFill>
                <a:latin typeface="Calibri"/>
              </a:rPr>
              <a:t>clindamycin 1 solution cost</a:t>
            </a:r>
            <a:br/>
            <a:r>
              <a:rPr b="false" i="false" strike="noStrike" sz="1200" u="none">
                <a:solidFill>
                  <a:srgbClr val="FFFFFF"/>
                </a:solidFill>
                <a:latin typeface="Calibri"/>
              </a:rPr>
              <a:t>what is clindamycin hydrochloride used for in cats</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clindamycin 300mg cap wats</a:t>
            </a:r>
            <a:br/>
            <a:r>
              <a:rPr b="false" i="false" strike="noStrike" sz="1200" u="none">
                <a:solidFill>
                  <a:srgbClr val="FFFFFF"/>
                </a:solidFill>
                <a:latin typeface="Calibri"/>
              </a:rPr>
              <a:t>buy clindamycin cream online uk</a:t>
            </a:r>
            <a:br/>
            <a:r>
              <a:rPr b="false" i="false" strike="noStrike" sz="1200" u="none">
                <a:solidFill>
                  <a:srgbClr val="FFFFFF"/>
                </a:solidFill>
                <a:latin typeface="Calibri"/>
              </a:rPr>
              <a:t>is clindamycin for acne safe in pregnancy</a:t>
            </a:r>
            <a:br/>
            <a:r>
              <a:rPr b="false" i="false" strike="noStrike" sz="1200" u="none">
                <a:solidFill>
                  <a:srgbClr val="FFFFFF"/>
                </a:solidFill>
                <a:latin typeface="Calibri"/>
              </a:rPr>
              <a:t>In answer to your query in your posting of (as currently listed) 44 minutes ago, I most certainly agree with you</a:t>
            </a:r>
            <a:br/>
            <a:r>
              <a:rPr b="false" i="false" strike="noStrike" sz="1200" u="none">
                <a:solidFill>
                  <a:srgbClr val="FFFFFF"/>
                </a:solidFill>
                <a:latin typeface="Calibri"/>
              </a:rPr>
              <a:t>topical clindamycin for acne reviews</a:t>
            </a:r>
            <a:br/>
            <a:r>
              <a:rPr b="false" i="false" strike="noStrike" sz="1200" u="none">
                <a:solidFill>
                  <a:srgbClr val="FFFFFF"/>
                </a:solidFill>
                <a:latin typeface="Calibri"/>
              </a:rPr>
              <a:t>clindamycin dosing for mrsa cellulitis</a:t>
            </a:r>
            <a:br/>
            <a:r>
              <a:rPr b="false" i="false" strike="noStrike" sz="1200" u="none">
                <a:solidFill>
                  <a:srgbClr val="FFFFFF"/>
                </a:solidFill>
                <a:latin typeface="Calibri"/>
              </a:rPr>
              <a:t>sos clindamycin phosphate where to buy</a:t>
            </a:r>
            <a:br/>
            <a:r>
              <a:rPr b="false" i="false" strike="noStrike" sz="1200" u="none">
                <a:solidFill>
                  <a:srgbClr val="FFFFFF"/>
                </a:solidFill>
                <a:latin typeface="Calibri"/>
              </a:rPr>
              <a:t>clindamycin 1 lotion pregnancy</a:t>
            </a:r>
            <a:br/>
            <a:r>
              <a:rPr b="false" i="false" strike="noStrike" sz="1200" u="none">
                <a:solidFill>
                  <a:srgbClr val="FFFFFF"/>
                </a:solidFill>
                <a:latin typeface="Calibri"/>
              </a:rPr>
              <a:t>clindamycin oral medication for acne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t topical solution 1</a:t>
            </a:r>
            <a:br/>
            <a:r>
              <a:rPr b="false" i="false" strike="noStrike" sz="1200" u="none">
                <a:solidFill>
                  <a:srgbClr val="FFFFFF"/>
                </a:solidFill>
                <a:latin typeface="Calibri"/>
              </a:rPr>
              <a:t>cleocin 900 mg iv</a:t>
            </a:r>
            <a:br/>
            <a:r>
              <a:rPr b="false" i="false" strike="noStrike" sz="1200" u="none">
                <a:solidFill>
                  <a:srgbClr val="FFFFFF"/>
                </a:solidFill>
                <a:latin typeface="Calibri"/>
              </a:rPr>
              <a:t>Hope this helps Let me know if you have any other questions</a:t>
            </a:r>
            <a:br/>
            <a:r>
              <a:rPr b="false" i="false" strike="noStrike" sz="1200" u="none">
                <a:solidFill>
                  <a:srgbClr val="FFFFFF"/>
                </a:solidFill>
                <a:latin typeface="Calibri"/>
              </a:rPr>
              <a:t>clindamycin palmitate hydrochloride uses</a:t>
            </a:r>
            <a:br/>
            <a:r>
              <a:rPr b="false" i="false" strike="noStrike" sz="1200" u="none">
                <a:solidFill>
                  <a:srgbClr val="FFFFFF"/>
                </a:solidFill>
                <a:latin typeface="Calibri"/>
              </a:rPr>
              <a:t>He told to just stop paxil and start zoloft which i didn't do</a:t>
            </a:r>
            <a:br/>
            <a:r>
              <a:rPr b="false" i="false" strike="noStrike" sz="1200" u="none">
                <a:solidFill>
                  <a:srgbClr val="FFFFFF"/>
                </a:solidFill>
                <a:latin typeface="Calibri"/>
              </a:rPr>
              <a:t>clindamycin hcl 150 mg root canal</a:t>
            </a:r>
            <a:br/>
            <a:r>
              <a:rPr b="false" i="false" strike="noStrike" sz="1200" u="none">
                <a:solidFill>
                  <a:srgbClr val="FFFFFF"/>
                </a:solidFill>
                <a:latin typeface="Calibri"/>
              </a:rPr>
              <a:t>benzoyl peroxide 5 clindamycin 1 gel price</a:t>
            </a:r>
            <a:br/>
            <a:r>
              <a:rPr b="false" i="false" strike="noStrike" sz="1200" u="none">
                <a:solidFill>
                  <a:srgbClr val="FFFFFF"/>
                </a:solidFill>
                <a:latin typeface="Calibri"/>
              </a:rPr>
              <a:t>I believe that if had not been given this generic medication the 1st of this year, he may still be with us.</a:t>
            </a:r>
            <a:br/>
            <a:r>
              <a:rPr b="false" i="false" strike="noStrike" sz="1200" u="none">
                <a:solidFill>
                  <a:srgbClr val="FFFFFF"/>
                </a:solidFill>
                <a:latin typeface="Calibri"/>
              </a:rPr>
              <a:t>where can i buy clindamycin lotion</a:t>
            </a:r>
            <a:br/>
            <a:r>
              <a:rPr b="false" i="false" strike="noStrike" sz="1200" u="none">
                <a:solidFill>
                  <a:srgbClr val="FFFFFF"/>
                </a:solidFill>
                <a:latin typeface="Calibri"/>
              </a:rPr>
              <a:t>clindamycin ph 1 gel reviews</a:t>
            </a:r>
            <a:br/>
            <a:r>
              <a:rPr b="false" i="false" strike="noStrike" sz="1200" u="none">
                <a:solidFill>
                  <a:srgbClr val="FFFFFF"/>
                </a:solidFill>
                <a:latin typeface="Calibri"/>
              </a:rPr>
              <a:t>clindamycin for staph bacteremia</a:t>
            </a:r>
            <a:br/>
            <a:r>
              <a:rPr b="false" i="false" strike="noStrike" sz="1200" u="none">
                <a:solidFill>
                  <a:srgbClr val="FFFFFF"/>
                </a:solidFill>
                <a:latin typeface="Calibri"/>
              </a:rPr>
              <a:t>adapalene clindamycin phosphate gel</a:t>
            </a:r>
            <a:br/>
            <a:r>
              <a:rPr b="false" i="false" strike="noStrike" sz="1200" u="none">
                <a:solidFill>
                  <a:srgbClr val="FFFFFF"/>
                </a:solidFill>
                <a:latin typeface="Calibri"/>
              </a:rPr>
              <a:t>clindamycin hcl 300 mg capsule</a:t>
            </a:r>
            <a:br/>
            <a:r>
              <a:rPr b="false" i="false" strike="noStrike" sz="1200" u="none">
                <a:solidFill>
                  <a:srgbClr val="FFFFFF"/>
                </a:solidFill>
                <a:latin typeface="Calibri"/>
              </a:rPr>
              <a:t>clindamycin topical gel cost</a:t>
            </a:r>
            <a:br/>
            <a:r>
              <a:rPr b="false" i="false" strike="noStrike" sz="1200" u="none">
                <a:solidFill>
                  <a:srgbClr val="FFFFFF"/>
                </a:solidFill>
                <a:latin typeface="Calibri"/>
              </a:rPr>
              <a:t>clindamycin 1 solution price</a:t>
            </a:r>
            <a:br/>
            <a:r>
              <a:rPr b="false" i="false" strike="noStrike" sz="1200" u="none">
                <a:solidFill>
                  <a:srgbClr val="FFFFFF"/>
                </a:solidFill>
                <a:latin typeface="Calibri"/>
              </a:rPr>
              <a:t>clindamycin hydrochloride capsules for acne</a:t>
            </a:r>
            <a:br/>
            <a:r>
              <a:rPr b="false" i="false" strike="noStrike" sz="1200" u="none">
                <a:solidFill>
                  <a:srgbClr val="FFFFFF"/>
                </a:solidFill>
                <a:latin typeface="Calibri"/>
              </a:rPr>
              <a:t>cheap clindamycin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clindamycin 300 mg used for infected tooth</a:t>
            </a:r>
            <a:br/>
            <a:r>
              <a:rPr b="false" i="false" strike="noStrike" sz="1200" u="none">
                <a:solidFill>
                  <a:srgbClr val="FFFFFF"/>
                </a:solidFill>
                <a:latin typeface="Calibri"/>
              </a:rPr>
              <a:t>cleocin t gel reviews</a:t>
            </a:r>
            <a:br/>
            <a:r>
              <a:rPr b="false" i="false" strike="noStrike" sz="1200" u="none">
                <a:solidFill>
                  <a:srgbClr val="FFFFFF"/>
                </a:solidFill>
                <a:latin typeface="Calibri"/>
              </a:rPr>
              <a:t>Cleveland Clinic School of Cytotechnology is welcoming students who embrace these ideals to engage in our one-year, hands-on education program.</a:t>
            </a:r>
            <a:br/>
            <a:r>
              <a:rPr b="false" i="false" strike="noStrike" sz="1200" u="none">
                <a:solidFill>
                  <a:srgbClr val="FFFFFF"/>
                </a:solidFill>
                <a:latin typeface="Calibri"/>
              </a:rPr>
              <a:t>clindamycin phosphate topical gel used treat</a:t>
            </a:r>
            <a:br/>
            <a:r>
              <a:rPr b="false" i="false" strike="noStrike" sz="1200" u="none">
                <a:solidFill>
                  <a:srgbClr val="FFFFFF"/>
                </a:solidFill>
                <a:latin typeface="Calibri"/>
              </a:rPr>
              <a:t>clindamycin phosphate topical gel 1</a:t>
            </a:r>
            <a:br/>
            <a:r>
              <a:rPr b="false" i="false" strike="noStrike" sz="1200" u="none">
                <a:solidFill>
                  <a:srgbClr val="FFFFFF"/>
                </a:solidFill>
                <a:latin typeface="Calibri"/>
              </a:rPr>
              <a:t>After a lot of research, I changed to liothyronine sodium (T3 only) meds</a:t>
            </a:r>
            <a:br/>
            <a:r>
              <a:rPr b="false" i="false" strike="noStrike" sz="1200" u="none">
                <a:solidFill>
                  <a:srgbClr val="FFFFFF"/>
                </a:solidFill>
                <a:latin typeface="Calibri"/>
              </a:rPr>
              <a:t>oral clindamycin dosage for acne treatment</a:t>
            </a:r>
            <a:br/>
            <a:r>
              <a:rPr b="false" i="false" strike="noStrike" sz="1200" u="none">
                <a:solidFill>
                  <a:srgbClr val="FFFFFF"/>
                </a:solidFill>
                <a:latin typeface="Calibri"/>
              </a:rPr>
              <a:t>cleocin t gel how supplied</a:t>
            </a:r>
            <a:br/>
            <a:r>
              <a:rPr b="false" i="false" strike="noStrike" sz="1200" u="none">
                <a:solidFill>
                  <a:srgbClr val="FFFFFF"/>
                </a:solidFill>
                <a:latin typeface="Calibri"/>
              </a:rPr>
              <a:t>clindamycin 1 gel coupon</a:t>
            </a:r>
            <a:br/>
            <a:r>
              <a:rPr b="false" i="false" strike="noStrike" sz="1200" u="none">
                <a:solidFill>
                  <a:srgbClr val="FFFFFF"/>
                </a:solidFill>
                <a:latin typeface="Calibri"/>
              </a:rPr>
              <a:t>rwa kulszowa), skurcze lub bnbmiiowe, bw klatce piersiowej, objawy grypopodobne</a:t>
            </a:r>
            <a:br/>
            <a:r>
              <a:rPr b="false" i="false" strike="noStrike" sz="1200" u="none">
                <a:solidFill>
                  <a:srgbClr val="FFFFFF"/>
                </a:solidFill>
                <a:latin typeface="Calibri"/>
              </a:rPr>
              <a:t>buy cleocin lotion</a:t>
            </a:r>
            <a:br/>
            <a:r>
              <a:rPr b="false" i="false" strike="noStrike" sz="1200" u="none">
                <a:solidFill>
                  <a:srgbClr val="FFFFFF"/>
                </a:solidFill>
                <a:latin typeface="Calibri"/>
              </a:rPr>
              <a:t>They carefully monitor every patient taking this medicine.</a:t>
            </a:r>
            <a:br/>
            <a:r>
              <a:rPr b="false" i="false" strike="noStrike" sz="1200" u="none">
                <a:solidFill>
                  <a:srgbClr val="FFFFFF"/>
                </a:solidFill>
                <a:latin typeface="Calibri"/>
              </a:rPr>
              <a:t>cleocin 2 solution</a:t>
            </a:r>
            <a:br/>
            <a:r>
              <a:rPr b="false" i="false" strike="noStrike" sz="1200" u="none">
                <a:solidFill>
                  <a:srgbClr val="FFFFFF"/>
                </a:solidFill>
                <a:latin typeface="Calibri"/>
              </a:rPr>
              <a:t>I haven't been able to speak to him directly, this was all done through a nurse, who relayed my concerns to him</a:t>
            </a:r>
            <a:br/>
            <a:r>
              <a:rPr b="false" i="false" strike="noStrike" sz="1200" u="none">
                <a:solidFill>
                  <a:srgbClr val="FFFFFF"/>
                </a:solidFill>
                <a:latin typeface="Calibri"/>
              </a:rPr>
              <a:t>clindamycin hydrochloride oral drops for cats</a:t>
            </a:r>
            <a:br/>
            <a:r>
              <a:rPr b="false" i="false" strike="noStrike" sz="1200" u="none">
                <a:solidFill>
                  <a:srgbClr val="FFFFFF"/>
                </a:solidFill>
                <a:latin typeface="Calibri"/>
              </a:rPr>
              <a:t>Still quite mild, I'm hoping it will increase it's effects over time.</a:t>
            </a:r>
            <a:br/>
            <a:r>
              <a:rPr b="false" i="false" strike="noStrike" sz="1200" u="none">
                <a:solidFill>
                  <a:srgbClr val="FFFFFF"/>
                </a:solidFill>
                <a:latin typeface="Calibri"/>
              </a:rPr>
              <a:t>clindamycin gel price in india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Cephalexin side effects reduction of</a:t>
            </a:r>
            <a:br/>
            <a:r>
              <a:rPr b="false" i="false" strike="noStrike" sz="1200" u="none">
                <a:solidFill>
                  <a:srgbClr val="FFFFFF"/>
                </a:solidFill>
                <a:latin typeface="Calibri"/>
              </a:rPr>
              <a:t>clindamycin phosphate gel usp 1 directions</a:t>
            </a:r>
            <a:br/>
            <a:r>
              <a:rPr b="false" i="false" strike="noStrike" sz="1200" u="none">
                <a:solidFill>
                  <a:srgbClr val="FFFFFF"/>
                </a:solidFill>
                <a:latin typeface="Calibri"/>
              </a:rPr>
              <a:t>cleocin gel for bv</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cleocin t lotion uses</a:t>
            </a:r>
            <a:br/>
            <a:r>
              <a:rPr b="false" i="false" strike="noStrike" sz="1200" u="none">
                <a:solidFill>
                  <a:srgbClr val="FFFFFF"/>
                </a:solidFill>
                <a:latin typeface="Calibri"/>
              </a:rPr>
              <a:t>cleocin t lotion ingredients</a:t>
            </a:r>
            <a:br/>
            <a:r>
              <a:rPr b="false" i="false" strike="noStrike" sz="1200" u="none">
                <a:solidFill>
                  <a:srgbClr val="FFFFFF"/>
                </a:solidFill>
                <a:latin typeface="Calibri"/>
              </a:rPr>
              <a:t>cleocin hcl 300 mg usos</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clindamycin 300 mg po</a:t>
            </a:r>
            <a:br/>
            <a:r>
              <a:rPr b="false" i="false" strike="noStrike" sz="1200" u="none">
                <a:solidFill>
                  <a:srgbClr val="FFFFFF"/>
                </a:solidFill>
                <a:latin typeface="Calibri"/>
              </a:rPr>
              <a:t>Majoritatea reactiilor adverse sunt dependente de doza si dispar cand se reduce doza sau se intrerupe tratamentul</a:t>
            </a:r>
            <a:br/>
            <a:r>
              <a:rPr b="false" i="false" strike="noStrike" sz="1200" u="none">
                <a:solidFill>
                  <a:srgbClr val="FFFFFF"/>
                </a:solidFill>
                <a:latin typeface="Calibri"/>
              </a:rPr>
              <a:t>clindamycin for mrsa bacteremia</a:t>
            </a:r>
            <a:br/>
            <a:r>
              <a:rPr b="false" i="false" strike="noStrike" sz="1200" u="none">
                <a:solidFill>
                  <a:srgbClr val="FFFFFF"/>
                </a:solidFill>
                <a:latin typeface="Calibri"/>
              </a:rPr>
              <a:t>can you use clindamycin for ear infections</a:t>
            </a:r>
            <a:br/>
            <a:r>
              <a:rPr b="false" i="false" strike="noStrike" sz="1200" u="none">
                <a:solidFill>
                  <a:srgbClr val="FFFFFF"/>
                </a:solidFill>
                <a:latin typeface="Calibri"/>
              </a:rPr>
              <a:t>clindamycin for uti in cats</a:t>
            </a:r>
            <a:br/>
            <a:r>
              <a:rPr b="false" i="false" strike="noStrike" sz="1200" u="none">
                <a:solidFill>
                  <a:srgbClr val="FFFFFF"/>
                </a:solidFill>
                <a:latin typeface="Calibri"/>
              </a:rPr>
              <a:t>I like taking the celexa only once a day, but I am still adjusting cuz I got use 2 taking the twice daily zoloft</a:t>
            </a:r>
            <a:br/>
            <a:r>
              <a:rPr b="false" i="false" strike="noStrike" sz="1200" u="none">
                <a:solidFill>
                  <a:srgbClr val="FFFFFF"/>
                </a:solidFill>
                <a:latin typeface="Calibri"/>
              </a:rPr>
              <a:t>cleocin acne treatment</a:t>
            </a:r>
            <a:br/>
            <a:r>
              <a:rPr b="false" i="false" strike="noStrike" sz="1200" u="none">
                <a:solidFill>
                  <a:srgbClr val="FFFFFF"/>
                </a:solidFill>
                <a:latin typeface="Calibri"/>
              </a:rPr>
              <a:t>300 mg clindamycin every 6 hours</a:t>
            </a:r>
            <a:br/>
            <a:r>
              <a:rPr b="false" i="false" strike="noStrike" sz="1200" u="none">
                <a:solidFill>
                  <a:srgbClr val="FFFFFF"/>
                </a:solidFill>
                <a:latin typeface="Calibri"/>
              </a:rPr>
              <a:t>� � 20        �� �� ��������������  ,</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cream for yeast infection</a:t>
            </a:r>
            <a:br/>
            <a:r>
              <a:rPr b="false" i="false" strike="noStrike" sz="1200" u="none">
                <a:solidFill>
                  <a:srgbClr val="FFFFFF"/>
                </a:solidFill>
                <a:latin typeface="Calibri"/>
              </a:rPr>
              <a:t>dalacin c 300mg clindamycin</a:t>
            </a:r>
            <a:br/>
            <a:r>
              <a:rPr b="false" i="false" strike="noStrike" sz="1200" u="none">
                <a:solidFill>
                  <a:srgbClr val="FFFFFF"/>
                </a:solidFill>
                <a:latin typeface="Calibri"/>
              </a:rPr>
              <a:t>how to take oral clindamycin for acne</a:t>
            </a:r>
            <a:br/>
            <a:r>
              <a:rPr b="false" i="false" strike="noStrike" sz="1200" u="none">
                <a:solidFill>
                  <a:srgbClr val="FFFFFF"/>
                </a:solidFill>
                <a:latin typeface="Calibri"/>
              </a:rPr>
              <a:t>cleocin lotion price</a:t>
            </a:r>
            <a:br/>
            <a:r>
              <a:rPr b="false" i="false" strike="noStrike" sz="1200" u="none">
                <a:solidFill>
                  <a:srgbClr val="FFFFFF"/>
                </a:solidFill>
                <a:latin typeface="Calibri"/>
              </a:rPr>
              <a:t>In the case of vomiting, administer antiemetics, if possible</a:t>
            </a:r>
            <a:br/>
            <a:r>
              <a:rPr b="false" i="false" strike="noStrike" sz="1200" u="none">
                <a:solidFill>
                  <a:srgbClr val="FFFFFF"/>
                </a:solidFill>
                <a:latin typeface="Calibri"/>
              </a:rPr>
              <a:t>clindamycin for ear infection in toddlers</a:t>
            </a:r>
            <a:br/>
            <a:r>
              <a:rPr b="false" i="false" strike="noStrike" sz="1200" u="none">
                <a:solidFill>
                  <a:srgbClr val="FFFFFF"/>
                </a:solidFill>
                <a:latin typeface="Calibri"/>
              </a:rPr>
              <a:t>cleocin 600 mg im</a:t>
            </a:r>
            <a:br/>
            <a:r>
              <a:rPr b="false" i="false" strike="noStrike" sz="1200" u="none">
                <a:solidFill>
                  <a:srgbClr val="FFFFFF"/>
                </a:solidFill>
                <a:latin typeface="Calibri"/>
              </a:rPr>
              <a:t>Rather, they fear that they will engage in such behaviors, despite not having the desire to do so.</a:t>
            </a:r>
            <a:br/>
            <a:r>
              <a:rPr b="false" i="false" strike="noStrike" sz="1200" u="none">
                <a:solidFill>
                  <a:srgbClr val="FFFFFF"/>
                </a:solidFill>
                <a:latin typeface="Calibri"/>
              </a:rPr>
              <a:t>clindamycin 1 topical gel</a:t>
            </a:r>
            <a:br/>
            <a:r>
              <a:rPr b="false" i="false" strike="noStrike" sz="1200" u="none">
                <a:solidFill>
                  <a:srgbClr val="FFFFFF"/>
                </a:solidFill>
                <a:latin typeface="Calibri"/>
              </a:rPr>
              <a:t>clindamycin phosphate topical gel 1 price</a:t>
            </a:r>
            <a:br/>
            <a:r>
              <a:rPr b="false" i="false" strike="noStrike" sz="1200" u="none">
                <a:solidFill>
                  <a:srgbClr val="FFFFFF"/>
                </a:solidFill>
                <a:latin typeface="Calibri"/>
              </a:rPr>
              <a:t>cleocin tablets</a:t>
            </a:r>
            <a:br/>
            <a:r>
              <a:rPr b="false" i="false" strike="noStrike" sz="1200" u="none">
                <a:solidFill>
                  <a:srgbClr val="FFFFFF"/>
                </a:solidFill>
                <a:latin typeface="Calibri"/>
              </a:rPr>
              <a:t>clindamycin for bv dosage</a:t>
            </a:r>
            <a:br/>
            <a:r>
              <a:rPr b="false" i="false" strike="noStrike" sz="1200" u="none">
                <a:solidFill>
                  <a:srgbClr val="FFFFFF"/>
                </a:solidFill>
                <a:latin typeface="Calibri"/>
              </a:rPr>
              <a:t>clindamycin hydrochloride capsules usp monograph</a:t>
            </a:r>
            <a:br/>
            <a:r>
              <a:rPr b="false" i="false" strike="noStrike" sz="1200" u="none">
                <a:solidFill>
                  <a:srgbClr val="FFFFFF"/>
                </a:solidFill>
                <a:latin typeface="Calibri"/>
              </a:rPr>
              <a:t>where can i buy clindamycin phosphate topical gel</a:t>
            </a:r>
            <a:br/>
            <a:r>
              <a:rPr b="false" i="false" strike="noStrike" sz="1200" u="none">
                <a:solidFill>
                  <a:srgbClr val="FFFFFF"/>
                </a:solidFill>
                <a:latin typeface="Calibri"/>
              </a:rPr>
              <a:t>cleocin price compare</a:t>
            </a:r>
            <a:br/>
            <a:r>
              <a:rPr b="false" i="false" strike="noStrike" sz="1200" u="none">
                <a:solidFill>
                  <a:srgbClr val="FFFFFF"/>
                </a:solidFill>
                <a:latin typeface="Calibri"/>
              </a:rPr>
              <a:t>dalacin clindamycin hcl 300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Buy Clindamycin Phosphate - Order Clindamycin Phosphate Topical Solution</dc:title>
  <dc:description>Cleocin t solution uses, cleocin ovules used for, clindamycin benzoyl peroxide gel canada, fougera clindamycin phosphate gel reviews, clindamycin phosphate topical solution for acne reviews, oral clindamycin for staph, 300 mg clindamycin every 6 hours</dc:description>
  <dc:subject>Buy Clindamycin Phosphate - Order Clindamycin Phosphate Topical Solution</dc:subject>
  <cp:keywords>what is ic clindamycin hcl 300 mg used for, cleocin t gel pregnancy, order clindamycin phosphate topical solution, cleocin t solution acne, clindamycin phosphate gel 1 60 gm, cleocin suppositories, benzoyl peroxide 5 clindamycin 1 gel price, where can i buy clindamycin lotion, what is clindamycin 300 mg used for infected tooth, buy cleocin lotion</cp:keywords>
  <cp:category/>
</cp:coreProperties>
</file>