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4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4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4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4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4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4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4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4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4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49.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50.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51.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52.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125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Cleocin Ointment</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cleocin t online</a:t>
            </a:r>
            <a:br/>
            <a:r>
              <a:rPr b="false" i="false" strike="noStrike" sz="1200" u="none">
                <a:solidFill>
                  <a:srgbClr val="FFFFFF"/>
                </a:solidFill>
                <a:latin typeface="Calibri"/>
              </a:rPr>
              <a:t>what is clindamycin hydrochloride drops used for</a:t>
            </a:r>
            <a:br/>
            <a:r>
              <a:rPr b="false" i="false" strike="noStrike" sz="1200" u="none">
                <a:solidFill>
                  <a:srgbClr val="FFFFFF"/>
                </a:solidFill>
                <a:latin typeface="Calibri"/>
              </a:rPr>
              <a:t>All analgesics have adverse effects and are therefore introduced incrementally over weeks to achieve a balance between pain relief and tolerance of adverse effects.</a:t>
            </a:r>
            <a:br/>
            <a:r>
              <a:rPr b="false" i="false" strike="noStrike" sz="1200" u="none">
                <a:solidFill>
                  <a:srgbClr val="FFFFFF"/>
                </a:solidFill>
                <a:latin typeface="Calibri"/>
              </a:rPr>
              <a:t>clindamycin phosphate topical solution usp 1</a:t>
            </a:r>
            <a:br/>
            <a:r>
              <a:rPr b="false" i="false" strike="noStrike" sz="1200" u="none">
                <a:solidFill>
                  <a:srgbClr val="FFFFFF"/>
                </a:solidFill>
                <a:latin typeface="Calibri"/>
              </a:rPr>
              <a:t>cheap cleocin</a:t>
            </a:r>
            <a:br/>
            <a:r>
              <a:rPr b="false" i="false" strike="noStrike" sz="1200" u="none">
                <a:solidFill>
                  <a:srgbClr val="FFFFFF"/>
                </a:solidFill>
                <a:latin typeface="Calibri"/>
              </a:rPr>
              <a:t>clindamycin 300mg capsules for acne</a:t>
            </a:r>
            <a:br/>
            <a:r>
              <a:rPr b="false" i="false" strike="noStrike" sz="1200" u="none">
                <a:solidFill>
                  <a:srgbClr val="FFFFFF"/>
                </a:solidFill>
                <a:latin typeface="Calibri"/>
              </a:rPr>
              <a:t>We do not provide coupon, discount and rebate for adapalene gel 0.1 and 0.3, or Differin gel 0.1 and 0.3</a:t>
            </a:r>
            <a:br/>
            <a:r>
              <a:rPr b="false" i="false" strike="noStrike" sz="1200" u="none">
                <a:solidFill>
                  <a:srgbClr val="FFFFFF"/>
                </a:solidFill>
                <a:latin typeface="Calibri"/>
              </a:rPr>
              <a:t>clindamycin cleocin</a:t>
            </a:r>
            <a:br/>
            <a:r>
              <a:rPr b="false" i="false" strike="noStrike" sz="1200" u="none">
                <a:solidFill>
                  <a:srgbClr val="FFFFFF"/>
                </a:solidFill>
                <a:latin typeface="Calibri"/>
              </a:rPr>
              <a:t>Hi Christy, I am at the month marker at not taking Pristiq</a:t>
            </a:r>
            <a:br/>
            <a:r>
              <a:rPr b="false" i="false" strike="noStrike" sz="1200" u="none">
                <a:solidFill>
                  <a:srgbClr val="FFFFFF"/>
                </a:solidFill>
                <a:latin typeface="Calibri"/>
              </a:rPr>
              <a:t>clindamycin topical gel acne</a:t>
            </a:r>
            <a:br/>
            <a:r>
              <a:rPr b="false" i="false" strike="noStrike" sz="1200" u="none">
                <a:solidFill>
                  <a:srgbClr val="FFFFFF"/>
                </a:solidFill>
                <a:latin typeface="Calibri"/>
              </a:rPr>
              <a:t>generic clindamycin lotion</a:t>
            </a:r>
            <a:br/>
            <a:r>
              <a:rPr b="false" i="false" strike="noStrike" sz="1200" u="none">
                <a:solidFill>
                  <a:srgbClr val="FFFFFF"/>
                </a:solidFill>
                <a:latin typeface="Calibri"/>
              </a:rPr>
              <a:t>is clindamycin phosphate topical gel safe during pregnancy</a:t>
            </a:r>
            <a:br/>
            <a:r>
              <a:rPr b="false" i="false" strike="noStrike" sz="1200" u="none">
                <a:solidFill>
                  <a:srgbClr val="FFFFFF"/>
                </a:solidFill>
                <a:latin typeface="Calibri"/>
              </a:rPr>
              <a:t>If a single yang chiao mai is affected</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dose of clindamycin for uti</a:t>
            </a:r>
            <a:br/>
            <a:r>
              <a:rPr b="false" i="false" strike="noStrike" sz="1200" u="none">
                <a:solidFill>
                  <a:srgbClr val="FFFFFF"/>
                </a:solidFill>
                <a:latin typeface="Calibri"/>
              </a:rPr>
              <a:t>The adequate treatment of diastolic dysfunction can greatly improve the likelihood of a good outcome.</a:t>
            </a:r>
            <a:br/>
            <a:r>
              <a:rPr b="false" i="false" strike="noStrike" sz="1200" u="none">
                <a:solidFill>
                  <a:srgbClr val="FFFFFF"/>
                </a:solidFill>
                <a:latin typeface="Calibri"/>
              </a:rPr>
              <a:t>oral clindamycin dosage for bv</a:t>
            </a:r>
            <a:br/>
            <a:r>
              <a:rPr b="false" i="false" strike="noStrike" sz="1200" u="none">
                <a:solidFill>
                  <a:srgbClr val="FFFFFF"/>
                </a:solidFill>
                <a:latin typeface="Calibri"/>
              </a:rPr>
              <a:t>clindamycin 300 mg capsules</a:t>
            </a:r>
            <a:br/>
            <a:r>
              <a:rPr b="false" i="false" strike="noStrike" sz="1200" u="none">
                <a:solidFill>
                  <a:srgbClr val="FFFFFF"/>
                </a:solidFill>
                <a:latin typeface="Calibri"/>
              </a:rPr>
              <a:t>cleocin t solution</a:t>
            </a:r>
            <a:br/>
            <a:r>
              <a:rPr b="false" i="false" strike="noStrike" sz="1200" u="none">
                <a:solidFill>
                  <a:srgbClr val="FFFFFF"/>
                </a:solidFill>
                <a:latin typeface="Calibri"/>
              </a:rPr>
              <a:t>clindamycin for dogs 75mg</a:t>
            </a:r>
            <a:br/>
            <a:r>
              <a:rPr b="false" i="false" strike="noStrike" sz="1200" u="none">
                <a:solidFill>
                  <a:srgbClr val="FFFFFF"/>
                </a:solidFill>
                <a:latin typeface="Calibri"/>
              </a:rPr>
              <a:t>clindamycin hydrochloride 300 mg klindex</a:t>
            </a:r>
            <a:br/>
            <a:r>
              <a:rPr b="false" i="false" strike="noStrike" sz="1200" u="none">
                <a:solidFill>
                  <a:srgbClr val="FFFFFF"/>
                </a:solidFill>
                <a:latin typeface="Calibri"/>
              </a:rPr>
              <a:t>Indications for dialysis include acidosis or electrolyte disturbances that do not respond to pharmacologic therapy, fluid overload that does not respond to diuretics, and uremia</a:t>
            </a:r>
            <a:br/>
            <a:r>
              <a:rPr b="false" i="false" strike="noStrike" sz="1200" u="none">
                <a:solidFill>
                  <a:srgbClr val="FFFFFF"/>
                </a:solidFill>
                <a:latin typeface="Calibri"/>
              </a:rPr>
              <a:t>cleocin fosfat 600 mg im/iv 1 ampul</a:t>
            </a:r>
            <a:br/>
            <a:r>
              <a:rPr b="false" i="false" strike="noStrike" sz="1200" u="none">
                <a:solidFill>
                  <a:srgbClr val="FFFFFF"/>
                </a:solidFill>
                <a:latin typeface="Calibri"/>
              </a:rPr>
              <a:t>cleocin t lotion size</a:t>
            </a:r>
            <a:br/>
            <a:r>
              <a:rPr b="false" i="false" strike="noStrike" sz="1200" u="none">
                <a:solidFill>
                  <a:srgbClr val="FFFFFF"/>
                </a:solidFill>
                <a:latin typeface="Calibri"/>
              </a:rPr>
              <a:t>Most recently, I was started on Pristiq</a:t>
            </a:r>
            <a:br/>
            <a:r>
              <a:rPr b="false" i="false" strike="noStrike" sz="1200" u="none">
                <a:solidFill>
                  <a:srgbClr val="FFFFFF"/>
                </a:solidFill>
                <a:latin typeface="Calibri"/>
              </a:rPr>
              <a:t>dosage of clindamycin for cellulitis</a:t>
            </a:r>
            <a:br/>
            <a:r>
              <a:rPr b="false" i="false" strike="noStrike" sz="1200" u="none">
                <a:solidFill>
                  <a:srgbClr val="FFFFFF"/>
                </a:solidFill>
                <a:latin typeface="Calibri"/>
              </a:rPr>
              <a:t>clindamycin for dogs skin infection</a:t>
            </a:r>
            <a:br/>
            <a:r>
              <a:rPr b="false" i="false" strike="noStrike" sz="1200" u="none">
                <a:solidFill>
                  <a:srgbClr val="FFFFFF"/>
                </a:solidFill>
                <a:latin typeface="Calibri"/>
              </a:rPr>
              <a:t>where to buy clindamycin phosphate topical solution</a:t>
            </a:r>
            <a:br/>
            <a:r>
              <a:rPr b="false" i="false" strike="noStrike" sz="1200" u="none">
                <a:solidFill>
                  <a:srgbClr val="FFFFFF"/>
                </a:solidFill>
                <a:latin typeface="Calibri"/>
              </a:rPr>
              <a:t>perrigo clindamycin phosphate foam 1</a:t>
            </a:r>
            <a:br/>
            <a:r>
              <a:rPr b="false" i="false" strike="noStrike" sz="1200" u="none">
                <a:solidFill>
                  <a:srgbClr val="FFFFFF"/>
                </a:solidFill>
                <a:latin typeface="Calibri"/>
              </a:rPr>
              <a:t>adapalene microspheres plus clindamycin phosphate gel</a:t>
            </a:r>
            <a:br/>
            <a:r>
              <a:rPr b="false" i="false" strike="noStrike" sz="1200" u="none">
                <a:solidFill>
                  <a:srgbClr val="FFFFFF"/>
                </a:solidFill>
                <a:latin typeface="Calibri"/>
              </a:rPr>
              <a:t>is there a generic for clindamycin phosphate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cleocin phosphate wiki</a:t>
            </a:r>
            <a:br/>
            <a:r>
              <a:rPr b="false" i="false" strike="noStrike" sz="1200" u="none">
                <a:solidFill>
                  <a:srgbClr val="FFFFFF"/>
                </a:solidFill>
                <a:latin typeface="Calibri"/>
              </a:rPr>
              <a:t>cleocin gel dosage</a:t>
            </a:r>
            <a:br/>
            <a:r>
              <a:rPr b="false" i="false" strike="noStrike" sz="1200" u="none">
                <a:solidFill>
                  <a:srgbClr val="FFFFFF"/>
                </a:solidFill>
                <a:latin typeface="Calibri"/>
              </a:rPr>
              <a:t>Have put on a couple of kg&amp;#39;s but can lose it if I try</a:t>
            </a:r>
            <a:br/>
            <a:r>
              <a:rPr b="false" i="false" strike="noStrike" sz="1200" u="none">
                <a:solidFill>
                  <a:srgbClr val="FFFFFF"/>
                </a:solidFill>
                <a:latin typeface="Calibri"/>
              </a:rPr>
              <a:t>clindamycin hcl 300 mg dosage</a:t>
            </a:r>
            <a:br/>
            <a:r>
              <a:rPr b="false" i="false" strike="noStrike" sz="1200" u="none">
                <a:solidFill>
                  <a:srgbClr val="FFFFFF"/>
                </a:solidFill>
                <a:latin typeface="Calibri"/>
              </a:rPr>
              <a:t>order clindamycin online</a:t>
            </a:r>
            <a:br/>
            <a:r>
              <a:rPr b="false" i="false" strike="noStrike" sz="1200" u="none">
                <a:solidFill>
                  <a:srgbClr val="FFFFFF"/>
                </a:solidFill>
                <a:latin typeface="Calibri"/>
              </a:rPr>
              <a:t>The authors found a significant inverse relationship between patient age and effective dose in their patient population</a:t>
            </a:r>
            <a:br/>
            <a:r>
              <a:rPr b="false" i="false" strike="noStrike" sz="1200" u="none">
                <a:solidFill>
                  <a:srgbClr val="FFFFFF"/>
                </a:solidFill>
                <a:latin typeface="Calibri"/>
              </a:rPr>
              <a:t>clindamycin cheap online</a:t>
            </a:r>
            <a:br/>
            <a:r>
              <a:rPr b="false" i="false" strike="noStrike" sz="1200" u="none">
                <a:solidFill>
                  <a:srgbClr val="FFFFFF"/>
                </a:solidFill>
                <a:latin typeface="Calibri"/>
              </a:rPr>
              <a:t>clindamycin 150 mg dose</a:t>
            </a:r>
            <a:br/>
            <a:r>
              <a:rPr b="false" i="false" strike="noStrike" sz="1200" u="none">
                <a:solidFill>
                  <a:srgbClr val="FFFFFF"/>
                </a:solidFill>
                <a:latin typeface="Calibri"/>
              </a:rPr>
              <a:t>generic clindamycin gel</a:t>
            </a:r>
            <a:br/>
            <a:r>
              <a:rPr b="false" i="false" strike="noStrike" sz="1200" u="none">
                <a:solidFill>
                  <a:srgbClr val="FFFFFF"/>
                </a:solidFill>
                <a:latin typeface="Calibri"/>
              </a:rPr>
              <a:t>So, if you're on Pristiq and paying out the wazoo for it, ask your doc to call Wyeth rep and get you a 50% off card</a:t>
            </a:r>
            <a:br/>
            <a:r>
              <a:rPr b="false" i="false" strike="noStrike" sz="1200" u="none">
                <a:solidFill>
                  <a:srgbClr val="FFFFFF"/>
                </a:solidFill>
                <a:latin typeface="Calibri"/>
              </a:rPr>
              <a:t>clindamycin for uti during pregnancy</a:t>
            </a:r>
            <a:br/>
            <a:r>
              <a:rPr b="false" i="false" strike="noStrike" sz="1200" u="none">
                <a:solidFill>
                  <a:srgbClr val="FFFFFF"/>
                </a:solidFill>
                <a:latin typeface="Calibri"/>
              </a:rPr>
              <a:t>I&amp;rsquo;m assuming the Methylprednisone is similar but what can I do when it ends next week? I can barely do anything when I feel that drunk feeling I get without it.</a:t>
            </a:r>
            <a:br/>
            <a:r>
              <a:rPr b="false" i="false" strike="noStrike" sz="1200" u="none">
                <a:solidFill>
                  <a:srgbClr val="FFFFFF"/>
                </a:solidFill>
                <a:latin typeface="Calibri"/>
              </a:rPr>
              <a:t>cleocin solution dosage</a:t>
            </a:r>
            <a:br/>
            <a:r>
              <a:rPr b="false" i="false" strike="noStrike" sz="1200" u="none">
                <a:solidFill>
                  <a:srgbClr val="FFFFFF"/>
                </a:solidFill>
                <a:latin typeface="Calibri"/>
              </a:rPr>
              <a:t>clindamycin topical gel 1</a:t>
            </a:r>
            <a:br/>
            <a:r>
              <a:rPr b="false" i="false" strike="noStrike" sz="1200" u="none">
                <a:solidFill>
                  <a:srgbClr val="FFFFFF"/>
                </a:solidFill>
                <a:latin typeface="Calibri"/>
              </a:rPr>
              <a:t>Griseofulvin is a prescription drug and should be used according to your veterinarian&amp;rsquo;s directions</a:t>
            </a:r>
            <a:br/>
            <a:r>
              <a:rPr b="false" i="false" strike="noStrike" sz="1200" u="none">
                <a:solidFill>
                  <a:srgbClr val="FFFFFF"/>
                </a:solidFill>
                <a:latin typeface="Calibri"/>
              </a:rPr>
              <a:t>clindamycin dose for bv</a:t>
            </a:r>
            <a:br/>
            <a:r>
              <a:rPr b="false" i="false" strike="noStrike" sz="1200" u="none">
                <a:solidFill>
                  <a:srgbClr val="FFFFFF"/>
                </a:solidFill>
                <a:latin typeface="Calibri"/>
              </a:rPr>
              <a:t>fougera clindamycin phosphate gel price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hcl dosage for adults</a:t>
            </a:r>
            <a:br/>
            <a:r>
              <a:rPr b="false" i="false" strike="noStrike" sz="1200" u="none">
                <a:solidFill>
                  <a:srgbClr val="FFFFFF"/>
                </a:solidFill>
                <a:latin typeface="Calibri"/>
              </a:rPr>
              <a:t>Calcium carbonate comes as a tablet.</a:t>
            </a:r>
            <a:br/>
            <a:r>
              <a:rPr b="false" i="false" strike="noStrike" sz="1200" u="none">
                <a:solidFill>
                  <a:srgbClr val="FFFFFF"/>
                </a:solidFill>
                <a:latin typeface="Calibri"/>
              </a:rPr>
              <a:t>cleocin antibiotics</a:t>
            </a:r>
            <a:br/>
            <a:r>
              <a:rPr b="false" i="false" strike="noStrike" sz="1200" u="none">
                <a:solidFill>
                  <a:srgbClr val="FFFFFF"/>
                </a:solidFill>
                <a:latin typeface="Calibri"/>
              </a:rPr>
              <a:t>Both of my parents were mentally ill and I spent time in shelter care because of their insanity and inability to care for a child</a:t>
            </a:r>
            <a:br/>
            <a:r>
              <a:rPr b="false" i="false" strike="noStrike" sz="1200" u="none">
                <a:solidFill>
                  <a:srgbClr val="FFFFFF"/>
                </a:solidFill>
                <a:latin typeface="Calibri"/>
              </a:rPr>
              <a:t>clindamycin gel 1 price</a:t>
            </a:r>
            <a:br/>
            <a:r>
              <a:rPr b="false" i="false" strike="noStrike" sz="1200" u="none">
                <a:solidFill>
                  <a:srgbClr val="FFFFFF"/>
                </a:solidFill>
                <a:latin typeface="Calibri"/>
              </a:rPr>
              <a:t>cleocin t acne ointment</a:t>
            </a:r>
            <a:br/>
            <a:r>
              <a:rPr b="false" i="false" strike="noStrike" sz="1200" u="none">
                <a:solidFill>
                  <a:srgbClr val="FFFFFF"/>
                </a:solidFill>
                <a:latin typeface="Calibri"/>
              </a:rPr>
              <a:t>But depression is more than just that &amp;mdash; persistent sadness is one of the main symptoms, but there are so many more, and I have way more of them this time around than I did before.</a:t>
            </a:r>
            <a:br/>
            <a:r>
              <a:rPr b="false" i="false" strike="noStrike" sz="1200" u="none">
                <a:solidFill>
                  <a:srgbClr val="FFFFFF"/>
                </a:solidFill>
                <a:latin typeface="Calibri"/>
              </a:rPr>
              <a:t>clindamycin phosphate 1 gel in acne vulgaris</a:t>
            </a:r>
            <a:br/>
            <a:r>
              <a:rPr b="false" i="false" strike="noStrike" sz="1200" u="none">
                <a:solidFill>
                  <a:srgbClr val="FFFFFF"/>
                </a:solidFill>
                <a:latin typeface="Calibri"/>
              </a:rPr>
              <a:t>No one's charging for the privilege of using the bathroom yet &amp;mdash; but don't be surprised if it does happen.</a:t>
            </a:r>
            <a:br/>
            <a:r>
              <a:rPr b="false" i="false" strike="noStrike" sz="1200" u="none">
                <a:solidFill>
                  <a:srgbClr val="FFFFFF"/>
                </a:solidFill>
                <a:latin typeface="Calibri"/>
              </a:rPr>
              <a:t>clindamycin phosphate gel cost</a:t>
            </a:r>
            <a:br/>
            <a:r>
              <a:rPr b="false" i="false" strike="noStrike" sz="1200" u="none">
                <a:solidFill>
                  <a:srgbClr val="FFFFFF"/>
                </a:solidFill>
                <a:latin typeface="Calibri"/>
              </a:rPr>
              <a:t>cleocin cream uses</a:t>
            </a:r>
            <a:br/>
            <a:r>
              <a:rPr b="false" i="false" strike="noStrike" sz="1200" u="none">
                <a:solidFill>
                  <a:srgbClr val="FFFFFF"/>
                </a:solidFill>
                <a:latin typeface="Calibri"/>
              </a:rPr>
              <a:t>cleocin t 1 topical solution</a:t>
            </a:r>
            <a:br/>
            <a:r>
              <a:rPr b="false" i="false" strike="noStrike" sz="1200" u="none">
                <a:solidFill>
                  <a:srgbClr val="FFFFFF"/>
                </a:solidFill>
                <a:latin typeface="Calibri"/>
              </a:rPr>
              <a:t>I don&amp;rsquo;t think removing the root canal is likely to reverse your Hashimoto&amp;rsquo;s, unfortunately.</a:t>
            </a:r>
            <a:br/>
            <a:r>
              <a:rPr b="false" i="false" strike="noStrike" sz="1200" u="none">
                <a:solidFill>
                  <a:srgbClr val="FFFFFF"/>
                </a:solidFill>
                <a:latin typeface="Calibri"/>
              </a:rPr>
              <a:t>generic clindamycin topical</a:t>
            </a:r>
            <a:br/>
            <a:r>
              <a:rPr b="false" i="false" strike="noStrike" sz="1200" u="none">
                <a:solidFill>
                  <a:srgbClr val="FFFFFF"/>
                </a:solidFill>
                <a:latin typeface="Calibri"/>
              </a:rPr>
              <a:t>clindamycin treatment for aspiration pneumonia</a:t>
            </a:r>
            <a:br/>
            <a:r>
              <a:rPr b="false" i="false" strike="noStrike" sz="1200" u="none">
                <a:solidFill>
                  <a:srgbClr val="FFFFFF"/>
                </a:solidFill>
                <a:latin typeface="Calibri"/>
              </a:rPr>
              <a:t>However, this is a different kind of Zoloft lawsuit where patients are both requesting a refund and challenging the FDA.</a:t>
            </a:r>
            <a:br/>
            <a:r>
              <a:rPr b="false" i="false" strike="noStrike" sz="1200" u="none">
                <a:solidFill>
                  <a:srgbClr val="FFFFFF"/>
                </a:solidFill>
                <a:latin typeface="Calibri"/>
              </a:rPr>
              <a:t>clindamycin for uti in pregnancy</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NSAIDs, including indomethacin, can lead to onset of new hypertension or worsening of preexisting hypertension, either of which may contribute to the increased incidence of CV events</a:t>
            </a:r>
            <a:br/>
            <a:r>
              <a:rPr b="false" i="false" strike="noStrike" sz="1200" u="none">
                <a:solidFill>
                  <a:srgbClr val="FFFFFF"/>
                </a:solidFill>
                <a:latin typeface="Calibri"/>
              </a:rPr>
              <a:t>clindamycin benzoyl peroxide gel for sale</a:t>
            </a:r>
            <a:br/>
            <a:r>
              <a:rPr b="false" i="false" strike="noStrike" sz="1200" u="none">
                <a:solidFill>
                  <a:srgbClr val="FFFFFF"/>
                </a:solidFill>
                <a:latin typeface="Calibri"/>
              </a:rPr>
              <a:t>clindamycin for mrsa cellulitis</a:t>
            </a:r>
            <a:br/>
            <a:r>
              <a:rPr b="false" i="false" strike="noStrike" sz="1200" u="none">
                <a:solidFill>
                  <a:srgbClr val="FFFFFF"/>
                </a:solidFill>
                <a:latin typeface="Calibri"/>
              </a:rPr>
              <a:t>clindamycin cream for bv dosage</a:t>
            </a:r>
            <a:br/>
            <a:r>
              <a:rPr b="false" i="false" strike="noStrike" sz="1200" u="none">
                <a:solidFill>
                  <a:srgbClr val="FFFFFF"/>
                </a:solidFill>
                <a:latin typeface="Calibri"/>
              </a:rPr>
              <a:t>Rare: enteritis, eructation, esophagospasm, gastritis, hemorrhoids, intestinal obstruction, rectal hemorrhage, tooth caries.</a:t>
            </a:r>
            <a:br/>
            <a:r>
              <a:rPr b="false" i="false" strike="noStrike" sz="1200" u="none">
                <a:solidFill>
                  <a:srgbClr val="FFFFFF"/>
                </a:solidFill>
                <a:latin typeface="Calibri"/>
              </a:rPr>
              <a:t>buy clindamycin gel online</a:t>
            </a:r>
            <a:br/>
            <a:r>
              <a:rPr b="false" i="false" strike="noStrike" sz="1200" u="none">
                <a:solidFill>
                  <a:srgbClr val="FFFFFF"/>
                </a:solidFill>
                <a:latin typeface="Calibri"/>
              </a:rPr>
              <a:t>clindamycin gel for sale</a:t>
            </a:r>
            <a:br/>
            <a:r>
              <a:rPr b="false" i="false" strike="noStrike" sz="1200" u="none">
                <a:solidFill>
                  <a:srgbClr val="FFFFFF"/>
                </a:solidFill>
                <a:latin typeface="Calibri"/>
              </a:rPr>
              <a:t>clindamycin pediatric dosing iv</a:t>
            </a:r>
            <a:br/>
            <a:r>
              <a:rPr b="false" i="false" strike="noStrike" sz="1200" u="none">
                <a:solidFill>
                  <a:srgbClr val="FFFFFF"/>
                </a:solidFill>
                <a:latin typeface="Calibri"/>
              </a:rPr>
              <a:t>So when you buy a $10 Green Light at Melvin0Is, the bar is making a solid $7 of profit (if we0Ire only looking at product, that is)</a:t>
            </a:r>
            <a:br/>
            <a:r>
              <a:rPr b="false" i="false" strike="noStrike" sz="1200" u="none">
                <a:solidFill>
                  <a:srgbClr val="FFFFFF"/>
                </a:solidFill>
                <a:latin typeface="Calibri"/>
              </a:rPr>
              <a:t>clindamycin phosphate topical gel for cystic acne</a:t>
            </a:r>
            <a:br/>
            <a:r>
              <a:rPr b="false" i="false" strike="noStrike" sz="1200" u="none">
                <a:solidFill>
                  <a:srgbClr val="FFFFFF"/>
                </a:solidFill>
                <a:latin typeface="Calibri"/>
              </a:rPr>
              <a:t>clindamycin phosphate topical lotion for acne</a:t>
            </a:r>
            <a:br/>
            <a:r>
              <a:rPr b="false" i="false" strike="noStrike" sz="1200" u="none">
                <a:solidFill>
                  <a:srgbClr val="FFFFFF"/>
                </a:solidFill>
                <a:latin typeface="Calibri"/>
              </a:rPr>
              <a:t>Tricyclic antidepressants (TCAs) can lower the seizure threshold and trigger seizures in a dose-dependent manner</a:t>
            </a:r>
            <a:br/>
            <a:r>
              <a:rPr b="false" i="false" strike="noStrike" sz="1200" u="none">
                <a:solidFill>
                  <a:srgbClr val="FFFFFF"/>
                </a:solidFill>
                <a:latin typeface="Calibri"/>
              </a:rPr>
              <a:t>clindamycin hcl oral capsule 150 mg information</a:t>
            </a:r>
            <a:br/>
            <a:r>
              <a:rPr b="false" i="false" strike="noStrike" sz="1200" u="none">
                <a:solidFill>
                  <a:srgbClr val="FFFFFF"/>
                </a:solidFill>
                <a:latin typeface="Calibri"/>
              </a:rPr>
              <a:t>clindamycin for acne oral</a:t>
            </a:r>
            <a:br/>
            <a:r>
              <a:rPr b="false" i="false" strike="noStrike" sz="1200" u="none">
                <a:solidFill>
                  <a:srgbClr val="FFFFFF"/>
                </a:solidFill>
                <a:latin typeface="Calibri"/>
              </a:rPr>
              <a:t>cleocin suppositories used treat</a:t>
            </a:r>
            <a:br/>
            <a:r>
              <a:rPr b="false" i="false" strike="noStrike" sz="1200" u="none">
                <a:solidFill>
                  <a:srgbClr val="FFFFFF"/>
                </a:solidFill>
                <a:latin typeface="Calibri"/>
              </a:rPr>
              <a:t>clindamycin phosphate 1 topical lotion</a:t>
            </a:r>
            <a:br/>
            <a:r>
              <a:rPr b="false" i="false" strike="noStrike" sz="1200" u="none">
                <a:solidFill>
                  <a:srgbClr val="FFFFFF"/>
                </a:solidFill>
                <a:latin typeface="Calibri"/>
              </a:rPr>
              <a:t>We are so confident we have the cheapest price for Prevacid, if you find a cheaper price online, use the price beat feature next to the medication and we will beat it.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lotion for acne treatment</a:t>
            </a:r>
            <a:br/>
            <a:r>
              <a:rPr b="false" i="false" strike="noStrike" sz="1200" u="none">
                <a:solidFill>
                  <a:srgbClr val="FFFFFF"/>
                </a:solidFill>
                <a:latin typeface="Calibri"/>
              </a:rPr>
              <a:t>buy clindamycin phosphate topical solution 1</a:t>
            </a:r>
            <a:br/>
            <a:r>
              <a:rPr b="false" i="false" strike="noStrike" sz="1200" u="none">
                <a:solidFill>
                  <a:srgbClr val="FFFFFF"/>
                </a:solidFill>
                <a:latin typeface="Calibri"/>
              </a:rPr>
              <a:t>Approximately 25% of these patients will abort within 24 hours</a:t>
            </a:r>
            <a:br/>
            <a:r>
              <a:rPr b="false" i="false" strike="noStrike" sz="1200" u="none">
                <a:solidFill>
                  <a:srgbClr val="FFFFFF"/>
                </a:solidFill>
                <a:latin typeface="Calibri"/>
              </a:rPr>
              <a:t>benzoyl peroxide clindamycin gel reviews</a:t>
            </a:r>
            <a:br/>
            <a:r>
              <a:rPr b="false" i="false" strike="noStrike" sz="1200" u="none">
                <a:solidFill>
                  <a:srgbClr val="FFFFFF"/>
                </a:solidFill>
                <a:latin typeface="Calibri"/>
              </a:rPr>
              <a:t>clindamycin phosphate topical gel pregnancy</a:t>
            </a:r>
            <a:br/>
            <a:r>
              <a:rPr b="false" i="false" strike="noStrike" sz="1200" u="none">
                <a:solidFill>
                  <a:srgbClr val="FFFFFF"/>
                </a:solidFill>
                <a:latin typeface="Calibri"/>
              </a:rPr>
              <a:t>buy cleocin online</a:t>
            </a:r>
            <a:br/>
            <a:r>
              <a:rPr b="false" i="false" strike="noStrike" sz="1200" u="none">
                <a:solidFill>
                  <a:srgbClr val="FFFFFF"/>
                </a:solidFill>
                <a:latin typeface="Calibri"/>
              </a:rPr>
              <a:t>clindamycin phosphate topical solution pledget 1 review</a:t>
            </a:r>
            <a:br/>
            <a:r>
              <a:rPr b="false" i="false" strike="noStrike" sz="1200" u="none">
                <a:solidFill>
                  <a:srgbClr val="FFFFFF"/>
                </a:solidFill>
                <a:latin typeface="Calibri"/>
              </a:rPr>
              <a:t>Even if you feel better never stop this medicine on your own</a:t>
            </a:r>
            <a:br/>
            <a:r>
              <a:rPr b="false" i="false" strike="noStrike" sz="1200" u="none">
                <a:solidFill>
                  <a:srgbClr val="FFFFFF"/>
                </a:solidFill>
                <a:latin typeface="Calibri"/>
              </a:rPr>
              <a:t>clindamycin cream dosage for bv</a:t>
            </a:r>
            <a:br/>
            <a:r>
              <a:rPr b="false" i="false" strike="noStrike" sz="1200" u="none">
                <a:solidFill>
                  <a:srgbClr val="FFFFFF"/>
                </a:solidFill>
                <a:latin typeface="Calibri"/>
              </a:rPr>
              <a:t>clindamycin benzoyl peroxide</a:t>
            </a:r>
            <a:br/>
            <a:r>
              <a:rPr b="false" i="false" strike="noStrike" sz="1200" u="none">
                <a:solidFill>
                  <a:srgbClr val="FFFFFF"/>
                </a:solidFill>
                <a:latin typeface="Calibri"/>
              </a:rPr>
              <a:t>And if your stomach doesn't heal quite as quickly as it should, you could easily develop an ulcer or serious internal bleeding.</a:t>
            </a:r>
            <a:br/>
            <a:r>
              <a:rPr b="false" i="false" strike="noStrike" sz="1200" u="none">
                <a:solidFill>
                  <a:srgbClr val="FFFFFF"/>
                </a:solidFill>
                <a:latin typeface="Calibri"/>
              </a:rPr>
              <a:t>what is clindamycin phosphate topical lotion 1 used for</a:t>
            </a:r>
            <a:br/>
            <a:r>
              <a:rPr b="false" i="false" strike="noStrike" sz="1200" u="none">
                <a:solidFill>
                  <a:srgbClr val="FFFFFF"/>
                </a:solidFill>
                <a:latin typeface="Calibri"/>
              </a:rPr>
              <a:t>cleocin lotion dosage</a:t>
            </a:r>
            <a:br/>
            <a:r>
              <a:rPr b="false" i="false" strike="noStrike" sz="1200" u="none">
                <a:solidFill>
                  <a:srgbClr val="FFFFFF"/>
                </a:solidFill>
                <a:latin typeface="Calibri"/>
              </a:rPr>
              <a:t>Adapalene is a milder retinoid cream and have less chance of side effects, therefore, it is more suitable for sensitive skin</a:t>
            </a:r>
            <a:br/>
            <a:r>
              <a:rPr b="false" i="false" strike="noStrike" sz="1200" u="none">
                <a:solidFill>
                  <a:srgbClr val="FFFFFF"/>
                </a:solidFill>
                <a:latin typeface="Calibri"/>
              </a:rPr>
              <a:t>clindamycin benzoyl peroxide gel how to use</a:t>
            </a:r>
            <a:br/>
            <a:r>
              <a:rPr b="false" i="false" strike="noStrike" sz="1200" u="none">
                <a:solidFill>
                  <a:srgbClr val="FFFFFF"/>
                </a:solidFill>
                <a:latin typeface="Calibri"/>
              </a:rPr>
              <a:t>buy fougera clindamycin phosphate gel usp 1</a:t>
            </a:r>
            <a:br/>
            <a:r>
              <a:rPr b="false" i="false" strike="noStrike" sz="1200" u="none">
                <a:solidFill>
                  <a:srgbClr val="FFFFFF"/>
                </a:solidFill>
                <a:latin typeface="Calibri"/>
              </a:rPr>
              <a:t>One night after I downloaded it , I woke up to the dog standing at the end of my bed,I freaked out and ran out.when I went back in hours later he was gone</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palmitate hydrochloride for dogs</a:t>
            </a:r>
            <a:br/>
            <a:r>
              <a:rPr b="false" i="false" strike="noStrike" sz="1200" u="none">
                <a:solidFill>
                  <a:srgbClr val="FFFFFF"/>
                </a:solidFill>
                <a:latin typeface="Calibri"/>
              </a:rPr>
              <a:t>Shortly after I started suffering with bv</a:t>
            </a:r>
            <a:br/>
            <a:r>
              <a:rPr b="false" i="false" strike="noStrike" sz="1200" u="none">
                <a:solidFill>
                  <a:srgbClr val="FFFFFF"/>
                </a:solidFill>
                <a:latin typeface="Calibri"/>
              </a:rPr>
              <a:t>can you buy cleocin over the counter</a:t>
            </a:r>
            <a:br/>
            <a:r>
              <a:rPr b="false" i="false" strike="noStrike" sz="1200" u="none">
                <a:solidFill>
                  <a:srgbClr val="FFFFFF"/>
                </a:solidFill>
                <a:latin typeface="Calibri"/>
              </a:rPr>
              <a:t>adapalene benzoyl peroxide clindamycin</a:t>
            </a:r>
            <a:br/>
            <a:r>
              <a:rPr b="false" i="false" strike="noStrike" sz="1200" u="none">
                <a:solidFill>
                  <a:srgbClr val="FFFFFF"/>
                </a:solidFill>
                <a:latin typeface="Calibri"/>
              </a:rPr>
              <a:t>benzoyl peroxide 5 clindamycin 1 gel reviews</a:t>
            </a:r>
            <a:br/>
            <a:r>
              <a:rPr b="false" i="false" strike="noStrike" sz="1200" u="none">
                <a:solidFill>
                  <a:srgbClr val="FFFFFF"/>
                </a:solidFill>
                <a:latin typeface="Calibri"/>
              </a:rPr>
              <a:t>dosage clindamycin mrsa</a:t>
            </a:r>
            <a:br/>
            <a:r>
              <a:rPr b="false" i="false" strike="noStrike" sz="1200" u="none">
                <a:solidFill>
                  <a:srgbClr val="FFFFFF"/>
                </a:solidFill>
                <a:latin typeface="Calibri"/>
              </a:rPr>
              <a:t>clindamycin hcl 150 mg capsule</a:t>
            </a:r>
            <a:br/>
            <a:r>
              <a:rPr b="false" i="false" strike="noStrike" sz="1200" u="none">
                <a:solidFill>
                  <a:srgbClr val="FFFFFF"/>
                </a:solidFill>
                <a:latin typeface="Calibri"/>
              </a:rPr>
              <a:t>clindamycin iv dosing pediatrics</a:t>
            </a:r>
            <a:br/>
            <a:r>
              <a:rPr b="false" i="false" strike="noStrike" sz="1200" u="none">
                <a:solidFill>
                  <a:srgbClr val="FFFFFF"/>
                </a:solidFill>
                <a:latin typeface="Calibri"/>
              </a:rPr>
              <a:t>can dogs take clindamycin for uti</a:t>
            </a:r>
            <a:br/>
            <a:r>
              <a:rPr b="false" i="false" strike="noStrike" sz="1200" u="none">
                <a:solidFill>
                  <a:srgbClr val="FFFFFF"/>
                </a:solidFill>
                <a:latin typeface="Calibri"/>
              </a:rPr>
              <a:t>Any activity that causes the head to be held in one position for a long time without moving can cause a headache</a:t>
            </a:r>
            <a:br/>
            <a:r>
              <a:rPr b="false" i="false" strike="noStrike" sz="1200" u="none">
                <a:solidFill>
                  <a:srgbClr val="FFFFFF"/>
                </a:solidFill>
                <a:latin typeface="Calibri"/>
              </a:rPr>
              <a:t>where can i buy clindamycin phosphate gel</a:t>
            </a:r>
            <a:br/>
            <a:r>
              <a:rPr b="false" i="false" strike="noStrike" sz="1200" u="none">
                <a:solidFill>
                  <a:srgbClr val="FFFFFF"/>
                </a:solidFill>
                <a:latin typeface="Calibri"/>
              </a:rPr>
              <a:t>how do i use clindamycin phosphate topical gel</a:t>
            </a:r>
            <a:br/>
            <a:r>
              <a:rPr b="false" i="false" strike="noStrike" sz="1200" u="none">
                <a:solidFill>
                  <a:srgbClr val="FFFFFF"/>
                </a:solidFill>
                <a:latin typeface="Calibri"/>
              </a:rPr>
              <a:t>dosage for clindamycin for dental infection</a:t>
            </a:r>
            <a:br/>
            <a:r>
              <a:rPr b="false" i="false" strike="noStrike" sz="1200" u="none">
                <a:solidFill>
                  <a:srgbClr val="FFFFFF"/>
                </a:solidFill>
                <a:latin typeface="Calibri"/>
              </a:rPr>
              <a:t>is clindamycin for acne safe during pregnancy</a:t>
            </a:r>
            <a:br/>
            <a:r>
              <a:rPr b="false" i="false" strike="noStrike" sz="1200" u="none">
                <a:solidFill>
                  <a:srgbClr val="FFFFFF"/>
                </a:solidFill>
                <a:latin typeface="Calibri"/>
              </a:rPr>
              <a:t>generic clindamycin phosphate gel</a:t>
            </a:r>
            <a:br/>
            <a:r>
              <a:rPr b="false" i="false" strike="noStrike" sz="1200" u="none">
                <a:solidFill>
                  <a:srgbClr val="FFFFFF"/>
                </a:solidFill>
                <a:latin typeface="Calibri"/>
              </a:rPr>
              <a:t>fougera clindamycin phosphate topical solution usp 1</a:t>
            </a:r>
            <a:br/>
            <a:r>
              <a:rPr b="false" i="false" strike="noStrike" sz="1200" u="none">
                <a:solidFill>
                  <a:srgbClr val="FFFFFF"/>
                </a:solidFill>
                <a:latin typeface="Calibri"/>
              </a:rPr>
              <a:t>adapalene clindamycin</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adapalene microspheres clindamycin phosphate gel uses</a:t>
            </a:r>
            <a:br/>
            <a:r>
              <a:rPr b="false" i="false" strike="noStrike" sz="1200" u="none">
                <a:solidFill>
                  <a:srgbClr val="FFFFFF"/>
                </a:solidFill>
                <a:latin typeface="Calibri"/>
              </a:rPr>
              <a:t>My husband took Propecia for 15 years</a:t>
            </a:r>
            <a:br/>
            <a:r>
              <a:rPr b="false" i="false" strike="noStrike" sz="1200" u="none">
                <a:solidFill>
                  <a:srgbClr val="FFFFFF"/>
                </a:solidFill>
                <a:latin typeface="Calibri"/>
              </a:rPr>
              <a:t>cleocin t</a:t>
            </a:r>
            <a:br/>
            <a:r>
              <a:rPr b="false" i="false" strike="noStrike" sz="1200" u="none">
                <a:solidFill>
                  <a:srgbClr val="FFFFFF"/>
                </a:solidFill>
                <a:latin typeface="Calibri"/>
              </a:rPr>
              <a:t>cleocin t topical lotion</a:t>
            </a:r>
            <a:br/>
            <a:r>
              <a:rPr b="false" i="false" strike="noStrike" sz="1200" u="none">
                <a:solidFill>
                  <a:srgbClr val="FFFFFF"/>
                </a:solidFill>
                <a:latin typeface="Calibri"/>
              </a:rPr>
              <a:t>More  typically, we were told, Cytoxan can cause irritation of the bladder  lining</a:t>
            </a:r>
            <a:br/>
            <a:r>
              <a:rPr b="false" i="false" strike="noStrike" sz="1200" u="none">
                <a:solidFill>
                  <a:srgbClr val="FFFFFF"/>
                </a:solidFill>
                <a:latin typeface="Calibri"/>
              </a:rPr>
              <a:t>cleocin topical lotion</a:t>
            </a:r>
            <a:br/>
            <a:r>
              <a:rPr b="false" i="false" strike="noStrike" sz="1200" u="none">
                <a:solidFill>
                  <a:srgbClr val="FFFFFF"/>
                </a:solidFill>
                <a:latin typeface="Calibri"/>
              </a:rPr>
              <a:t>clindamycin benzoyl peroxide gel price in india</a:t>
            </a:r>
            <a:br/>
            <a:r>
              <a:rPr b="false" i="false" strike="noStrike" sz="1200" u="none">
                <a:solidFill>
                  <a:srgbClr val="FFFFFF"/>
                </a:solidFill>
                <a:latin typeface="Calibri"/>
              </a:rPr>
              <a:t>At all times maintain it up ninja blender parts</a:t>
            </a:r>
            <a:br/>
            <a:r>
              <a:rPr b="false" i="false" strike="noStrike" sz="1200" u="none">
                <a:solidFill>
                  <a:srgbClr val="FFFFFF"/>
                </a:solidFill>
                <a:latin typeface="Calibri"/>
              </a:rPr>
              <a:t>clindamycin pediatric dosage dental</a:t>
            </a:r>
            <a:br/>
            <a:r>
              <a:rPr b="false" i="false" strike="noStrike" sz="1200" u="none">
                <a:solidFill>
                  <a:srgbClr val="FFFFFF"/>
                </a:solidFill>
                <a:latin typeface="Calibri"/>
              </a:rPr>
              <a:t>clindamycin phosphate cream</a:t>
            </a:r>
            <a:br/>
            <a:r>
              <a:rPr b="false" i="false" strike="noStrike" sz="1200" u="none">
                <a:solidFill>
                  <a:srgbClr val="FFFFFF"/>
                </a:solidFill>
                <a:latin typeface="Calibri"/>
              </a:rPr>
              <a:t>clindamycin for cats uti</a:t>
            </a:r>
            <a:br/>
            <a:r>
              <a:rPr b="false" i="false" strike="noStrike" sz="1200" u="none">
                <a:solidFill>
                  <a:srgbClr val="FFFFFF"/>
                </a:solidFill>
                <a:latin typeface="Calibri"/>
              </a:rPr>
              <a:t>Because of possible hypotensive effects, reserve parenteral administration for bedfast patients or for acute ambulatory cases, and keep patient lying down for at least hour after injection</a:t>
            </a:r>
            <a:br/>
            <a:r>
              <a:rPr b="false" i="false" strike="noStrike" sz="1200" u="none">
                <a:solidFill>
                  <a:srgbClr val="FFFFFF"/>
                </a:solidFill>
                <a:latin typeface="Calibri"/>
              </a:rPr>
              <a:t>clindamycin dose for tooth abscess</a:t>
            </a:r>
            <a:br/>
            <a:r>
              <a:rPr b="false" i="false" strike="noStrike" sz="1200" u="none">
                <a:solidFill>
                  <a:srgbClr val="FFFFFF"/>
                </a:solidFill>
                <a:latin typeface="Calibri"/>
              </a:rPr>
              <a:t>clindamycin gel 1 reviews</a:t>
            </a:r>
            <a:br/>
            <a:r>
              <a:rPr b="false" i="false" strike="noStrike" sz="1200" u="none">
                <a:solidFill>
                  <a:srgbClr val="FFFFFF"/>
                </a:solidFill>
                <a:latin typeface="Calibri"/>
              </a:rPr>
              <a:t>cleocin 600 mg iv</a:t>
            </a:r>
            <a:br/>
            <a:r>
              <a:rPr b="false" i="false" strike="noStrike" sz="1200" u="none">
                <a:solidFill>
                  <a:srgbClr val="FFFFFF"/>
                </a:solidFill>
                <a:latin typeface="Calibri"/>
              </a:rPr>
              <a:t>clindamycin 1 gel reviews</a:t>
            </a:r>
            <a:br/>
            <a:r>
              <a:rPr b="false" i="false" strike="noStrike" sz="1200" u="none">
                <a:solidFill>
                  <a:srgbClr val="FFFFFF"/>
                </a:solidFill>
                <a:latin typeface="Calibri"/>
              </a:rPr>
              <a:t>clindamycin phosphate buy online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hydrochloride for dogs</a:t>
            </a:r>
            <a:br/>
            <a:r>
              <a:rPr b="false" i="false" strike="noStrike" sz="1200" u="none">
                <a:solidFill>
                  <a:srgbClr val="FFFFFF"/>
                </a:solidFill>
                <a:latin typeface="Calibri"/>
              </a:rPr>
              <a:t>I share this info in case anyone else has experienced similar symptoms</a:t>
            </a:r>
            <a:br/>
            <a:r>
              <a:rPr b="false" i="false" strike="noStrike" sz="1200" u="none">
                <a:solidFill>
                  <a:srgbClr val="FFFFFF"/>
                </a:solidFill>
                <a:latin typeface="Calibri"/>
              </a:rPr>
              <a:t>clindamycin hcl 300 mg capsule uses</a:t>
            </a:r>
            <a:br/>
            <a:r>
              <a:rPr b="false" i="false" strike="noStrike" sz="1200" u="none">
                <a:solidFill>
                  <a:srgbClr val="FFFFFF"/>
                </a:solidFill>
                <a:latin typeface="Calibri"/>
              </a:rPr>
              <a:t>The most frequently reported adverse reactions were application site pain, ear pruritus, fungal ear super infection, and headache, each reported in approximately 2-3% of patients.</a:t>
            </a:r>
            <a:br/>
            <a:r>
              <a:rPr b="false" i="false" strike="noStrike" sz="1200" u="none">
                <a:solidFill>
                  <a:srgbClr val="FFFFFF"/>
                </a:solidFill>
                <a:latin typeface="Calibri"/>
              </a:rPr>
              <a:t>recommended dosage of clindamycin for uti</a:t>
            </a:r>
            <a:br/>
            <a:r>
              <a:rPr b="false" i="false" strike="noStrike" sz="1200" u="none">
                <a:solidFill>
                  <a:srgbClr val="FFFFFF"/>
                </a:solidFill>
                <a:latin typeface="Calibri"/>
              </a:rPr>
              <a:t>Het is echt een klein gebied vol met pukkels en puistjes, terwijl ik op de rest van mijn huid nauwelijks/nooit een puistje heb</a:t>
            </a:r>
            <a:br/>
            <a:r>
              <a:rPr b="false" i="false" strike="noStrike" sz="1200" u="none">
                <a:solidFill>
                  <a:srgbClr val="FFFFFF"/>
                </a:solidFill>
                <a:latin typeface="Calibri"/>
              </a:rPr>
              <a:t>cleocin iv</a:t>
            </a:r>
            <a:br/>
            <a:r>
              <a:rPr b="false" i="false" strike="noStrike" sz="1200" u="none">
                <a:solidFill>
                  <a:srgbClr val="FFFFFF"/>
                </a:solidFill>
                <a:latin typeface="Calibri"/>
              </a:rPr>
              <a:t>This advantage was maintained through the remaining 3 years of the studies</a:t>
            </a:r>
            <a:br/>
            <a:r>
              <a:rPr b="false" i="false" strike="noStrike" sz="1200" u="none">
                <a:solidFill>
                  <a:srgbClr val="FFFFFF"/>
                </a:solidFill>
                <a:latin typeface="Calibri"/>
              </a:rPr>
              <a:t>clindamycin phosphate benzoyl peroxide gel dosage</a:t>
            </a:r>
            <a:br/>
            <a:r>
              <a:rPr b="false" i="false" strike="noStrike" sz="1200" u="none">
                <a:solidFill>
                  <a:srgbClr val="FFFFFF"/>
                </a:solidFill>
                <a:latin typeface="Calibri"/>
              </a:rPr>
              <a:t>I don&amp;#39;t know that any doctor would give that med for that reason though</a:t>
            </a:r>
            <a:br/>
            <a:r>
              <a:rPr b="false" i="false" strike="noStrike" sz="1200" u="none">
                <a:solidFill>
                  <a:srgbClr val="FFFFFF"/>
                </a:solidFill>
                <a:latin typeface="Calibri"/>
              </a:rPr>
              <a:t>clindamycin for dogs teeth</a:t>
            </a:r>
            <a:br/>
            <a:r>
              <a:rPr b="false" i="false" strike="noStrike" sz="1200" u="none">
                <a:solidFill>
                  <a:srgbClr val="FFFFFF"/>
                </a:solidFill>
                <a:latin typeface="Calibri"/>
              </a:rPr>
              <a:t>cleocin cream for bv</a:t>
            </a:r>
            <a:br/>
            <a:r>
              <a:rPr b="false" i="false" strike="noStrike" sz="1200" u="none">
                <a:solidFill>
                  <a:srgbClr val="FFFFFF"/>
                </a:solidFill>
                <a:latin typeface="Calibri"/>
              </a:rPr>
              <a:t>buy clindamycin phosphate gel</a:t>
            </a:r>
            <a:br/>
            <a:r>
              <a:rPr b="false" i="false" strike="noStrike" sz="1200" u="none">
                <a:solidFill>
                  <a:srgbClr val="FFFFFF"/>
                </a:solidFill>
                <a:latin typeface="Calibri"/>
              </a:rPr>
              <a:t>Signs and symptoms of hyponatremia include headache,difficulty concentrating, memory impairment, confusion, weakness, andunsteadiness, which may lead to falls</a:t>
            </a:r>
            <a:br/>
            <a:r>
              <a:rPr b="false" i="false" strike="noStrike" sz="1200" u="none">
                <a:solidFill>
                  <a:srgbClr val="FFFFFF"/>
                </a:solidFill>
                <a:latin typeface="Calibri"/>
              </a:rPr>
              <a:t>apo clindamycin for uti</a:t>
            </a:r>
            <a:br/>
            <a:r>
              <a:rPr b="false" i="false" strike="noStrike" sz="1200" u="none">
                <a:solidFill>
                  <a:srgbClr val="FFFFFF"/>
                </a:solidFill>
                <a:latin typeface="Calibri"/>
              </a:rPr>
              <a:t>can you buy clindamycin phosphate cream over the counter</a:t>
            </a:r>
            <a:br/>
            <a:r>
              <a:rPr b="false" i="false" strike="noStrike" sz="1200" u="none">
                <a:solidFill>
                  <a:srgbClr val="FFFFFF"/>
                </a:solidFill>
                <a:latin typeface="Calibri"/>
              </a:rPr>
              <a:t>clindamycin/benz per 1/5 gel 25gm</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cream for bv during pregnancy</a:t>
            </a:r>
            <a:br/>
            <a:r>
              <a:rPr b="false" i="false" strike="noStrike" sz="1200" u="none">
                <a:solidFill>
                  <a:srgbClr val="FFFFFF"/>
                </a:solidFill>
                <a:latin typeface="Calibri"/>
              </a:rPr>
              <a:t>It has garnered 50 orders so far</a:t>
            </a:r>
            <a:br/>
            <a:r>
              <a:rPr b="false" i="false" strike="noStrike" sz="1200" u="none">
                <a:solidFill>
                  <a:srgbClr val="FFFFFF"/>
                </a:solidFill>
                <a:latin typeface="Calibri"/>
              </a:rPr>
              <a:t>what is clindamycin hcl 150 mg capsule used for</a:t>
            </a:r>
            <a:br/>
            <a:r>
              <a:rPr b="false" i="false" strike="noStrike" sz="1200" u="none">
                <a:solidFill>
                  <a:srgbClr val="FFFFFF"/>
                </a:solidFill>
                <a:latin typeface="Calibri"/>
              </a:rPr>
              <a:t>clindamycin 300mg</a:t>
            </a:r>
            <a:br/>
            <a:r>
              <a:rPr b="false" i="false" strike="noStrike" sz="1200" u="none">
                <a:solidFill>
                  <a:srgbClr val="FFFFFF"/>
                </a:solidFill>
                <a:latin typeface="Calibri"/>
              </a:rPr>
              <a:t>It tugs at your inner self and doesn&amp;rsquo;t wanna let go</a:t>
            </a:r>
            <a:br/>
            <a:r>
              <a:rPr b="false" i="false" strike="noStrike" sz="1200" u="none">
                <a:solidFill>
                  <a:srgbClr val="FFFFFF"/>
                </a:solidFill>
                <a:latin typeface="Calibri"/>
              </a:rPr>
              <a:t>clindamycin lotion for acne reviews</a:t>
            </a:r>
            <a:br/>
            <a:r>
              <a:rPr b="false" i="false" strike="noStrike" sz="1200" u="none">
                <a:solidFill>
                  <a:srgbClr val="FFFFFF"/>
                </a:solidFill>
                <a:latin typeface="Calibri"/>
              </a:rPr>
              <a:t>he called them about this but they still refused.</a:t>
            </a:r>
            <a:br/>
            <a:r>
              <a:rPr b="false" i="false" strike="noStrike" sz="1200" u="none">
                <a:solidFill>
                  <a:srgbClr val="FFFFFF"/>
                </a:solidFill>
                <a:latin typeface="Calibri"/>
              </a:rPr>
              <a:t>clindamycin topical gel pregnancy</a:t>
            </a:r>
            <a:br/>
            <a:r>
              <a:rPr b="false" i="false" strike="noStrike" sz="1200" u="none">
                <a:solidFill>
                  <a:srgbClr val="FFFFFF"/>
                </a:solidFill>
                <a:latin typeface="Calibri"/>
              </a:rPr>
              <a:t>clindamycin 600 mg im</a:t>
            </a:r>
            <a:br/>
            <a:r>
              <a:rPr b="false" i="false" strike="noStrike" sz="1200" u="none">
                <a:solidFill>
                  <a:srgbClr val="FFFFFF"/>
                </a:solidFill>
                <a:latin typeface="Calibri"/>
              </a:rPr>
              <a:t>cleocin ovules for bv</a:t>
            </a:r>
            <a:br/>
            <a:r>
              <a:rPr b="false" i="false" strike="noStrike" sz="1200" u="none">
                <a:solidFill>
                  <a:srgbClr val="FFFFFF"/>
                </a:solidFill>
                <a:latin typeface="Calibri"/>
              </a:rPr>
              <a:t>&amp;ldquo;patients care about the disability Improvements how to buy cheap clomid the &amp;ldquo;off&amp;rdquo; updrs score and movement-related frontal activation improved linearly over the course of the years</a:t>
            </a:r>
            <a:br/>
            <a:r>
              <a:rPr b="false" i="false" strike="noStrike" sz="1200" u="none">
                <a:solidFill>
                  <a:srgbClr val="FFFFFF"/>
                </a:solidFill>
                <a:latin typeface="Calibri"/>
              </a:rPr>
              <a:t>dosage clindamycin toothache</a:t>
            </a:r>
            <a:br/>
            <a:r>
              <a:rPr b="false" i="false" strike="noStrike" sz="1200" u="none">
                <a:solidFill>
                  <a:srgbClr val="FFFFFF"/>
                </a:solidFill>
                <a:latin typeface="Calibri"/>
              </a:rPr>
              <a:t>topical clindamycin dose for acne</a:t>
            </a:r>
            <a:br/>
            <a:r>
              <a:rPr b="false" i="false" strike="noStrike" sz="1200" u="none">
                <a:solidFill>
                  <a:srgbClr val="FFFFFF"/>
                </a:solidFill>
                <a:latin typeface="Calibri"/>
              </a:rPr>
              <a:t>Laser treatments and medications that explore the role of prostaglandin D2 in hair loss are on the horizon and may be available within several years.</a:t>
            </a:r>
            <a:br/>
            <a:r>
              <a:rPr b="false" i="false" strike="noStrike" sz="1200" u="none">
                <a:solidFill>
                  <a:srgbClr val="FFFFFF"/>
                </a:solidFill>
                <a:latin typeface="Calibri"/>
              </a:rPr>
              <a:t>buy clindamycin gel walmart</a:t>
            </a:r>
            <a:br/>
            <a:r>
              <a:rPr b="false" i="false" strike="noStrike" sz="1200" u="none">
                <a:solidFill>
                  <a:srgbClr val="FFFFFF"/>
                </a:solidFill>
                <a:latin typeface="Calibri"/>
              </a:rPr>
              <a:t>cleocin t gel reviews acne.org</a:t>
            </a:r>
            <a:br/>
            <a:r>
              <a:rPr b="false" i="false" strike="noStrike" sz="1200" u="none">
                <a:solidFill>
                  <a:srgbClr val="FFFFFF"/>
                </a:solidFill>
                <a:latin typeface="Calibri"/>
              </a:rPr>
              <a:t>clindamycin 1 lotion during pregnancy</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1 lotion price</a:t>
            </a:r>
            <a:br/>
            <a:r>
              <a:rPr b="false" i="false" strike="noStrike" sz="1200" u="none">
                <a:solidFill>
                  <a:srgbClr val="FFFFFF"/>
                </a:solidFill>
                <a:latin typeface="Calibri"/>
              </a:rPr>
              <a:t>dose of clindamycin for bv</a:t>
            </a:r>
            <a:br/>
            <a:r>
              <a:rPr b="false" i="false" strike="noStrike" sz="1200" u="none">
                <a:solidFill>
                  <a:srgbClr val="FFFFFF"/>
                </a:solidFill>
                <a:latin typeface="Calibri"/>
              </a:rPr>
              <a:t>clindamycin hydrochloride dosage for cats</a:t>
            </a:r>
            <a:br/>
            <a:r>
              <a:rPr b="false" i="false" strike="noStrike" sz="1200" u="none">
                <a:solidFill>
                  <a:srgbClr val="FFFFFF"/>
                </a:solidFill>
                <a:latin typeface="Calibri"/>
              </a:rPr>
              <a:t>clindamycin phosphate gel during pregnancy</a:t>
            </a:r>
            <a:br/>
            <a:r>
              <a:rPr b="false" i="false" strike="noStrike" sz="1200" u="none">
                <a:solidFill>
                  <a:srgbClr val="FFFFFF"/>
                </a:solidFill>
                <a:latin typeface="Calibri"/>
              </a:rPr>
              <a:t>clindamycin hcl 300 mg po caps</a:t>
            </a:r>
            <a:br/>
            <a:r>
              <a:rPr b="false" i="false" strike="noStrike" sz="1200" u="none">
                <a:solidFill>
                  <a:srgbClr val="FFFFFF"/>
                </a:solidFill>
                <a:latin typeface="Calibri"/>
              </a:rPr>
              <a:t>cleocin costco</a:t>
            </a:r>
            <a:br/>
            <a:r>
              <a:rPr b="false" i="false" strike="noStrike" sz="1200" u="none">
                <a:solidFill>
                  <a:srgbClr val="FFFFFF"/>
                </a:solidFill>
                <a:latin typeface="Calibri"/>
              </a:rPr>
              <a:t>Of patients that do respond well to antidepressants, says the Star*D study, over half will relapse in a year</a:t>
            </a:r>
            <a:br/>
            <a:r>
              <a:rPr b="false" i="false" strike="noStrike" sz="1200" u="none">
                <a:solidFill>
                  <a:srgbClr val="FFFFFF"/>
                </a:solidFill>
                <a:latin typeface="Calibri"/>
              </a:rPr>
              <a:t>clindamycin phosphate cream pregnancy</a:t>
            </a:r>
            <a:br/>
            <a:r>
              <a:rPr b="false" i="false" strike="noStrike" sz="1200" u="none">
                <a:solidFill>
                  <a:srgbClr val="FFFFFF"/>
                </a:solidFill>
                <a:latin typeface="Calibri"/>
              </a:rPr>
              <a:t>antibiotics similar to cleocin</a:t>
            </a:r>
            <a:br/>
            <a:r>
              <a:rPr b="false" i="false" strike="noStrike" sz="1200" u="none">
                <a:solidFill>
                  <a:srgbClr val="FFFFFF"/>
                </a:solidFill>
                <a:latin typeface="Calibri"/>
              </a:rPr>
              <a:t>Minocycline has a long history of use to treat acne</a:t>
            </a:r>
            <a:br/>
            <a:r>
              <a:rPr b="false" i="false" strike="noStrike" sz="1200" u="none">
                <a:solidFill>
                  <a:srgbClr val="FFFFFF"/>
                </a:solidFill>
                <a:latin typeface="Calibri"/>
              </a:rPr>
              <a:t>clindamycin for mrsa pneumonia</a:t>
            </a:r>
            <a:br/>
            <a:r>
              <a:rPr b="false" i="false" strike="noStrike" sz="1200" u="none">
                <a:solidFill>
                  <a:srgbClr val="FFFFFF"/>
                </a:solidFill>
                <a:latin typeface="Calibri"/>
              </a:rPr>
              <a:t>clindamycin hydrochloride 300 mg uses</a:t>
            </a:r>
            <a:br/>
            <a:r>
              <a:rPr b="false" i="false" strike="noStrike" sz="1200" u="none">
                <a:solidFill>
                  <a:srgbClr val="FFFFFF"/>
                </a:solidFill>
                <a:latin typeface="Calibri"/>
              </a:rPr>
              <a:t>cleocin ovules burning</a:t>
            </a:r>
            <a:br/>
            <a:r>
              <a:rPr b="false" i="false" strike="noStrike" sz="1200" u="none">
                <a:solidFill>
                  <a:srgbClr val="FFFFFF"/>
                </a:solidFill>
                <a:latin typeface="Calibri"/>
              </a:rPr>
              <a:t>His or her cufflinks not merely company to help bp cuff, that they glean high class luxury in addition to framework properly a subject regarding appearance</a:t>
            </a:r>
            <a:br/>
            <a:r>
              <a:rPr b="false" i="false" strike="noStrike" sz="1200" u="none">
                <a:solidFill>
                  <a:srgbClr val="FFFFFF"/>
                </a:solidFill>
                <a:latin typeface="Calibri"/>
              </a:rPr>
              <a:t>what is clindamycin hcl 300 mg used for</a:t>
            </a:r>
            <a:br/>
            <a:r>
              <a:rPr b="false" i="false" strike="noStrike" sz="1200" u="none">
                <a:solidFill>
                  <a:srgbClr val="FFFFFF"/>
                </a:solidFill>
                <a:latin typeface="Calibri"/>
              </a:rPr>
              <a:t>clindamycin phosphate gel price</a:t>
            </a:r>
            <a:br/>
            <a:r>
              <a:rPr b="false" i="false" strike="noStrike" sz="1200" u="none">
                <a:solidFill>
                  <a:srgbClr val="FFFFFF"/>
                </a:solidFill>
                <a:latin typeface="Calibri"/>
              </a:rPr>
              <a:t>cleocin 100 mg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topical cream for acne</a:t>
            </a:r>
            <a:br/>
            <a:r>
              <a:rPr b="false" i="false" strike="noStrike" sz="1200" u="none">
                <a:solidFill>
                  <a:srgbClr val="FFFFFF"/>
                </a:solidFill>
                <a:latin typeface="Calibri"/>
              </a:rPr>
              <a:t>clindamycin benzoyl peroxide gel generic</a:t>
            </a:r>
            <a:br/>
            <a:r>
              <a:rPr b="false" i="false" strike="noStrike" sz="1200" u="none">
                <a:solidFill>
                  <a:srgbClr val="FFFFFF"/>
                </a:solidFill>
                <a:latin typeface="Calibri"/>
              </a:rPr>
              <a:t>A case of constipation isn&amp;rsquo;t the end of the world for them, and they&amp;rsquo;ll likely be fine in no time</a:t>
            </a:r>
            <a:br/>
            <a:r>
              <a:rPr b="false" i="false" strike="noStrike" sz="1200" u="none">
                <a:solidFill>
                  <a:srgbClr val="FFFFFF"/>
                </a:solidFill>
                <a:latin typeface="Calibri"/>
              </a:rPr>
              <a:t>cleocin 300 mg prices</a:t>
            </a:r>
            <a:br/>
            <a:r>
              <a:rPr b="false" i="false" strike="noStrike" sz="1200" u="none">
                <a:solidFill>
                  <a:srgbClr val="FFFFFF"/>
                </a:solidFill>
                <a:latin typeface="Calibri"/>
              </a:rPr>
              <a:t>clindamycin dose for tooth infection</a:t>
            </a:r>
            <a:br/>
            <a:r>
              <a:rPr b="false" i="false" strike="noStrike" sz="1200" u="none">
                <a:solidFill>
                  <a:srgbClr val="FFFFFF"/>
                </a:solidFill>
                <a:latin typeface="Calibri"/>
              </a:rPr>
              <a:t>evoclin clindamycin phosphate foam 1</a:t>
            </a:r>
            <a:br/>
            <a:r>
              <a:rPr b="false" i="false" strike="noStrike" sz="1200" u="none">
                <a:solidFill>
                  <a:srgbClr val="FFFFFF"/>
                </a:solidFill>
                <a:latin typeface="Calibri"/>
              </a:rPr>
              <a:t>clindamycin 600 mg iv</a:t>
            </a:r>
            <a:br/>
            <a:r>
              <a:rPr b="false" i="false" strike="noStrike" sz="1200" u="none">
                <a:solidFill>
                  <a:srgbClr val="FFFFFF"/>
                </a:solidFill>
                <a:latin typeface="Calibri"/>
              </a:rPr>
              <a:t>cleocin ointment</a:t>
            </a:r>
            <a:br/>
            <a:r>
              <a:rPr b="false" i="false" strike="noStrike" sz="1200" u="none">
                <a:solidFill>
                  <a:srgbClr val="FFFFFF"/>
                </a:solidFill>
                <a:latin typeface="Calibri"/>
              </a:rPr>
              <a:t>Perhaps another element is at play here as well: Teva&amp;#39;s new CEO, Jeremy Levin, just took the reins</a:t>
            </a:r>
            <a:br/>
            <a:r>
              <a:rPr b="false" i="false" strike="noStrike" sz="1200" u="none">
                <a:solidFill>
                  <a:srgbClr val="FFFFFF"/>
                </a:solidFill>
                <a:latin typeface="Calibri"/>
              </a:rPr>
              <a:t>cleocin t lotion dosage</a:t>
            </a:r>
            <a:br/>
            <a:r>
              <a:rPr b="false" i="false" strike="noStrike" sz="1200" u="none">
                <a:solidFill>
                  <a:srgbClr val="FFFFFF"/>
                </a:solidFill>
                <a:latin typeface="Calibri"/>
              </a:rPr>
              <a:t>Agora me diz que no posso beber minha cerveja gelada, nem chope, muito menos aquele cachacinha boa com uma costelinha de porco</a:t>
            </a:r>
            <a:br/>
            <a:r>
              <a:rPr b="false" i="false" strike="noStrike" sz="1200" u="none">
                <a:solidFill>
                  <a:srgbClr val="FFFFFF"/>
                </a:solidFill>
                <a:latin typeface="Calibri"/>
              </a:rPr>
              <a:t>clindamycin for mrsa skin infection</a:t>
            </a:r>
            <a:br/>
            <a:r>
              <a:rPr b="false" i="false" strike="noStrike" sz="1200" u="none">
                <a:solidFill>
                  <a:srgbClr val="FFFFFF"/>
                </a:solidFill>
                <a:latin typeface="Calibri"/>
              </a:rPr>
              <a:t>clindamycin 1 gel 60gm</a:t>
            </a:r>
            <a:br/>
            <a:r>
              <a:rPr b="false" i="false" strike="noStrike" sz="1200" u="none">
                <a:solidFill>
                  <a:srgbClr val="FFFFFF"/>
                </a:solidFill>
                <a:latin typeface="Calibri"/>
              </a:rPr>
              <a:t>I&amp;rsquo;ve been on first Klonipin which was making me drowsy during the day</a:t>
            </a:r>
            <a:br/>
            <a:r>
              <a:rPr b="false" i="false" strike="noStrike" sz="1200" u="none">
                <a:solidFill>
                  <a:srgbClr val="FFFFFF"/>
                </a:solidFill>
                <a:latin typeface="Calibri"/>
              </a:rPr>
              <a:t>clindamycin phosphate topical lotion 1 price</a:t>
            </a:r>
            <a:br/>
            <a:r>
              <a:rPr b="false" i="false" strike="noStrike" sz="1200" u="none">
                <a:solidFill>
                  <a:srgbClr val="FFFFFF"/>
                </a:solidFill>
                <a:latin typeface="Calibri"/>
              </a:rPr>
              <a:t>Do not drive a car or operate machinery if you have these symptoms.</a:t>
            </a:r>
            <a:br/>
            <a:r>
              <a:rPr b="false" i="false" strike="noStrike" sz="1200" u="none">
                <a:solidFill>
                  <a:srgbClr val="FFFFFF"/>
                </a:solidFill>
                <a:latin typeface="Calibri"/>
              </a:rPr>
              <a:t>clindamycin 150 mg for dogs</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phosphate benzoyl peroxide topical lotion</a:t>
            </a:r>
            <a:br/>
            <a:r>
              <a:rPr b="false" i="false" strike="noStrike" sz="1200" u="none">
                <a:solidFill>
                  <a:srgbClr val="FFFFFF"/>
                </a:solidFill>
                <a:latin typeface="Calibri"/>
              </a:rPr>
              <a:t>clindamycin phosphate gel 1 uses</a:t>
            </a:r>
            <a:br/>
            <a:r>
              <a:rPr b="false" i="false" strike="noStrike" sz="1200" u="none">
                <a:solidFill>
                  <a:srgbClr val="FFFFFF"/>
                </a:solidFill>
                <a:latin typeface="Calibri"/>
              </a:rPr>
              <a:t>The doctor needs to write the prescription on their form, then they contact you for information on your insurance company and so forth</a:t>
            </a:r>
            <a:br/>
            <a:r>
              <a:rPr b="false" i="false" strike="noStrike" sz="1200" u="none">
                <a:solidFill>
                  <a:srgbClr val="FFFFFF"/>
                </a:solidFill>
                <a:latin typeface="Calibri"/>
              </a:rPr>
              <a:t>clindamycin phosphate 1 topical solution</a:t>
            </a:r>
            <a:br/>
            <a:r>
              <a:rPr b="false" i="false" strike="noStrike" sz="1200" u="none">
                <a:solidFill>
                  <a:srgbClr val="FFFFFF"/>
                </a:solidFill>
                <a:latin typeface="Calibri"/>
              </a:rPr>
              <a:t>Ik zit momenteel te denken aan Avene, Eucerin of La Roche Posay</a:t>
            </a:r>
            <a:br/>
            <a:r>
              <a:rPr b="false" i="false" strike="noStrike" sz="1200" u="none">
                <a:solidFill>
                  <a:srgbClr val="FFFFFF"/>
                </a:solidFill>
                <a:latin typeface="Calibri"/>
              </a:rPr>
              <a:t>clindamycin liquid dosage for cats</a:t>
            </a:r>
            <a:br/>
            <a:r>
              <a:rPr b="false" i="false" strike="noStrike" sz="1200" u="none">
                <a:solidFill>
                  <a:srgbClr val="FFFFFF"/>
                </a:solidFill>
                <a:latin typeface="Calibri"/>
              </a:rPr>
              <a:t>clindamycin for staph scalded skin</a:t>
            </a:r>
            <a:br/>
            <a:r>
              <a:rPr b="false" i="false" strike="noStrike" sz="1200" u="none">
                <a:solidFill>
                  <a:srgbClr val="FFFFFF"/>
                </a:solidFill>
                <a:latin typeface="Calibri"/>
              </a:rPr>
              <a:t>So, like I said, I don&amp;rsquo;t know</a:t>
            </a:r>
            <a:br/>
            <a:r>
              <a:rPr b="false" i="false" strike="noStrike" sz="1200" u="none">
                <a:solidFill>
                  <a:srgbClr val="FFFFFF"/>
                </a:solidFill>
                <a:latin typeface="Calibri"/>
              </a:rPr>
              <a:t>clindamycin hydrochloride for dogs dosage</a:t>
            </a:r>
            <a:br/>
            <a:r>
              <a:rPr b="false" i="false" strike="noStrike" sz="1200" u="none">
                <a:solidFill>
                  <a:srgbClr val="FFFFFF"/>
                </a:solidFill>
                <a:latin typeface="Calibri"/>
              </a:rPr>
              <a:t>greenstone clindamycin phosphate topical gel price</a:t>
            </a:r>
            <a:br/>
            <a:r>
              <a:rPr b="false" i="false" strike="noStrike" sz="1200" u="none">
                <a:solidFill>
                  <a:srgbClr val="FFFFFF"/>
                </a:solidFill>
                <a:latin typeface="Calibri"/>
              </a:rPr>
              <a:t>cleocin suppositories reviews</a:t>
            </a:r>
            <a:br/>
            <a:r>
              <a:rPr b="false" i="false" strike="noStrike" sz="1200" u="none">
                <a:solidFill>
                  <a:srgbClr val="FFFFFF"/>
                </a:solidFill>
                <a:latin typeface="Calibri"/>
              </a:rPr>
              <a:t>clindamycin phosphate gel usp 1 for acne</a:t>
            </a:r>
            <a:br/>
            <a:r>
              <a:rPr b="false" i="false" strike="noStrike" sz="1200" u="none">
                <a:solidFill>
                  <a:srgbClr val="FFFFFF"/>
                </a:solidFill>
                <a:latin typeface="Calibri"/>
              </a:rPr>
              <a:t>clindamycin hydrochloride capsules 300 mg</a:t>
            </a:r>
            <a:br/>
            <a:r>
              <a:rPr b="false" i="false" strike="noStrike" sz="1200" u="none">
                <a:solidFill>
                  <a:srgbClr val="FFFFFF"/>
                </a:solidFill>
                <a:latin typeface="Calibri"/>
              </a:rPr>
              <a:t>His whole personality changed from then on</a:t>
            </a:r>
            <a:br/>
            <a:r>
              <a:rPr b="false" i="false" strike="noStrike" sz="1200" u="none">
                <a:solidFill>
                  <a:srgbClr val="FFFFFF"/>
                </a:solidFill>
                <a:latin typeface="Calibri"/>
              </a:rPr>
              <a:t>clindamycin 1 gel cheap</a:t>
            </a:r>
            <a:br/>
            <a:r>
              <a:rPr b="false" i="false" strike="noStrike" sz="1200" u="none">
                <a:solidFill>
                  <a:srgbClr val="FFFFFF"/>
                </a:solidFill>
                <a:latin typeface="Calibri"/>
              </a:rPr>
              <a:t>clindamycin phosphate topical gel cost</a:t>
            </a:r>
            <a:br/>
            <a:r>
              <a:rPr b="false" i="false" strike="noStrike" sz="1200" u="none">
                <a:solidFill>
                  <a:srgbClr val="FFFFFF"/>
                </a:solidFill>
                <a:latin typeface="Calibri"/>
              </a:rPr>
              <a:t>dose of clindamycin for dental prophylaxis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clindamycin hcl 300 mg</a:t>
            </a:r>
            <a:br/>
            <a:r>
              <a:rPr b="false" i="false" strike="noStrike" sz="1200" u="none">
                <a:solidFill>
                  <a:srgbClr val="FFFFFF"/>
                </a:solidFill>
                <a:latin typeface="Calibri"/>
              </a:rPr>
              <a:t>You must wait at least 14 days after stopping an MAO inhibitor before you can take duloxetine</a:t>
            </a:r>
            <a:br/>
            <a:r>
              <a:rPr b="false" i="false" strike="noStrike" sz="1200" u="none">
                <a:solidFill>
                  <a:srgbClr val="FFFFFF"/>
                </a:solidFill>
                <a:latin typeface="Calibri"/>
              </a:rPr>
              <a:t>clindamycin for mrsa uti</a:t>
            </a:r>
            <a:br/>
            <a:r>
              <a:rPr b="false" i="false" strike="noStrike" sz="1200" u="none">
                <a:solidFill>
                  <a:srgbClr val="FFFFFF"/>
                </a:solidFill>
                <a:latin typeface="Calibri"/>
              </a:rPr>
              <a:t>clindamycin benzoyl peroxide gel dosage</a:t>
            </a:r>
            <a:br/>
            <a:r>
              <a:rPr b="false" i="false" strike="noStrike" sz="1200" u="none">
                <a:solidFill>
                  <a:srgbClr val="FFFFFF"/>
                </a:solidFill>
                <a:latin typeface="Calibri"/>
              </a:rPr>
              <a:t>I&amp;rsquo;ve just mentioned one (increase in thyroid binding proteins), but I&amp;rsquo;ll go into more detail on that and talk about a few more.</a:t>
            </a:r>
            <a:br/>
            <a:r>
              <a:rPr b="false" i="false" strike="noStrike" sz="1200" u="none">
                <a:solidFill>
                  <a:srgbClr val="FFFFFF"/>
                </a:solidFill>
                <a:latin typeface="Calibri"/>
              </a:rPr>
              <a:t>clindamycin 300 mg capsules price</a:t>
            </a:r>
            <a:br/>
            <a:r>
              <a:rPr b="false" i="false" strike="noStrike" sz="1200" u="none">
                <a:solidFill>
                  <a:srgbClr val="FFFFFF"/>
                </a:solidFill>
                <a:latin typeface="Calibri"/>
              </a:rPr>
              <a:t>clindamycin hydrochloride liquid</a:t>
            </a:r>
            <a:br/>
            <a:r>
              <a:rPr b="false" i="false" strike="noStrike" sz="1200" u="none">
                <a:solidFill>
                  <a:srgbClr val="FFFFFF"/>
                </a:solidFill>
                <a:latin typeface="Calibri"/>
              </a:rPr>
              <a:t>clindamycin hydrochloride capsules 150mg</a:t>
            </a:r>
            <a:br/>
            <a:r>
              <a:rPr b="false" i="false" strike="noStrike" sz="1200" u="none">
                <a:solidFill>
                  <a:srgbClr val="FFFFFF"/>
                </a:solidFill>
                <a:latin typeface="Calibri"/>
              </a:rPr>
              <a:t>LDL, or low-density lipoprotein, is the 'bad' cholesterol that can block your blood vessels</a:t>
            </a:r>
            <a:br/>
            <a:r>
              <a:rPr b="false" i="false" strike="noStrike" sz="1200" u="none">
                <a:solidFill>
                  <a:srgbClr val="FFFFFF"/>
                </a:solidFill>
                <a:latin typeface="Calibri"/>
              </a:rPr>
              <a:t>clindamycin phosphate topical gel 1 en espa㰿l</a:t>
            </a:r>
            <a:br/>
            <a:r>
              <a:rPr b="false" i="false" strike="noStrike" sz="1200" u="none">
                <a:solidFill>
                  <a:srgbClr val="FFFFFF"/>
                </a:solidFill>
                <a:latin typeface="Calibri"/>
              </a:rPr>
              <a:t>clindamycin 1 solution</a:t>
            </a:r>
            <a:br/>
            <a:r>
              <a:rPr b="false" i="false" strike="noStrike" sz="1200" u="none">
                <a:solidFill>
                  <a:srgbClr val="FFFFFF"/>
                </a:solidFill>
                <a:latin typeface="Calibri"/>
              </a:rPr>
              <a:t>No matter what I do, I can&amp;rsquo;t seem to shake the symptoms</a:t>
            </a:r>
            <a:br/>
            <a:r>
              <a:rPr b="false" i="false" strike="noStrike" sz="1200" u="none">
                <a:solidFill>
                  <a:srgbClr val="FFFFFF"/>
                </a:solidFill>
                <a:latin typeface="Calibri"/>
              </a:rPr>
              <a:t>where to buy clindamycin phosphate topical gel</a:t>
            </a:r>
            <a:br/>
            <a:r>
              <a:rPr b="false" i="false" strike="noStrike" sz="1200" u="none">
                <a:solidFill>
                  <a:srgbClr val="FFFFFF"/>
                </a:solidFill>
                <a:latin typeface="Calibri"/>
              </a:rPr>
              <a:t>This theoretically will increase intracavernosal concentrations and decrease systemic absorption</a:t>
            </a:r>
            <a:br/>
            <a:r>
              <a:rPr b="false" i="false" strike="noStrike" sz="1200" u="none">
                <a:solidFill>
                  <a:srgbClr val="FFFFFF"/>
                </a:solidFill>
                <a:latin typeface="Calibri"/>
              </a:rPr>
              <a:t>buy clindamycin phosphate gel 1</a:t>
            </a:r>
            <a:br/>
            <a:r>
              <a:rPr b="false" i="false" strike="noStrike" sz="1200" u="none">
                <a:solidFill>
                  <a:srgbClr val="FFFFFF"/>
                </a:solidFill>
                <a:latin typeface="Calibri"/>
              </a:rPr>
              <a:t>Any activity that causes the head to be held in one position for a long time without moving can cause a headache</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2015-12-20T01:16:42+04:00</dcterms:created>
  <dcterms:modified xsi:type="dcterms:W3CDTF">2015-12-20T01:16:42+04:00</dcterms:modified>
  <dc:title>Clindamycin 1 Gel Cheap - Clindamycin Hydrochloride Liquid</dc:title>
  <dc:description>Cleocin t online, dosage for clindamycin for dental infection, dose of clindamycin for bv, antibiotics similar to cleocin, cleocin ovules burning, cleocin 300 mg prices, clindamycin 1 gel cheap</dc:description>
  <dc:subject>Clindamycin 1 Gel Cheap - Clindamycin Hydrochloride Liquid</dc:subject>
  <cp:keywords>where to buy clindamycin phosphate topical solution, clindamycin cheap online, clindamycin phosphate 1 gel in acne vulgaris, clindamycin cream dosage for bv, clindamycin palmitate hydrochloride for dogs, fougera clindamycin phosphate topical solution usp 1, clindamycin phosphate cream, clindamycin hydrochloride for dogs, clindamycin hydrochloride capsules 300 mg, clindamycin phosphate topical gel cost</cp:keywords>
  <cp:category/>
</cp:coreProperties>
</file>