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2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2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2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2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23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Cleocin Gel Price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usp clear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tablets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the application wash your face with a mild cleanser and let the skin dry for 15 minutes.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dalacin clindamycin hcl 300 mg ฼ำคำ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300 mg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a few friends who are on this too and have benefited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drops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Pharmacist said should be working by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dogs is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phosphate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topical gel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mylan clindamycin benzoyl peroxide gel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gel 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clindamycin/benzoyl peroxide gel a review of its use in the management of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150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1 topical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phosphate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Seven days with no bowel movement has made me very sluggish, but I started a natural vegetarian thyroid supplement and I&amp;#39;m hoping something will give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solution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lucky enough to fall into the "no cost" catagory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topical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this reason one may opt to try Clomid during a cycle instead of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iv dosing schedule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bv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clindamycin for tonsillitis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300 mg dosage for dental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300 mg po tid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seems like people might want to do this, the marketing copy must also be avoided, as this campaign would require massive work and hours to really materialize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pneumonia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pediatric dosage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t lotion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ointment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gel 10g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the Yankee owner took the matter to court, with his lead attorney Roy Cohn, the former anti-communist crusader and Joe McCarthy henchman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cleocin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real side affects for me were dry mouth (which I may have had before), and weight gain (which I DID have before anyway)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uti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1 lotion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mip 600 tabletki powlekane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capsule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cream for bv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prescription dosage dental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nodules occasionally appeared in control animals, they were intermittent in nature, whereas nodules in treated animals were larger and more numerous, and persisted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liquid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gel 1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lotion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gel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clindamycin treatment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cleocin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Additional cell lines at Rice University have developed sexual-assault prevention curricula for several months or longer that are looking to take a tissue bank.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cleocin 100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capsules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mg/kg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Prozac has not been studied enough to determine potential for drug abuse, tolerance, or physical dependence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comparison, in postmenopausal women, tamoxifen can act as an ER agonist in bone and increase bone mass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topical clindamycin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clindamycin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clindamycin hcl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nusea, dolor en la parte superior del estmago, picazn, sensacin de cansancio, p&amp;eacute;rdida del apetito, orina oscura, heces fecales de color arcilla, ictericia (color amarillo de la piel u ojos);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300 mg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Gonzalez CH, Vargas R, Perez AB, et al: Limb deficiency with or without Mbius sequence in seven Brazilian children associated with misoprostol use in the first trimester of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dosing for aspiration pneumonia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long as you listen to your body and take precautions, you should be fine.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microspheres clindamycin phosphate gel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clindamycin phosphate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programming is initially performed each month after the pump is implanted; once a patient has reached a stable dose, then the pump is checked and refilled every two to three months.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lotion 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topical soln 30ml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clindamycin gel safe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uti treatment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 occasional patient may complain of sore mouth or tongue as with any oral penicillin preparation.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clindamycin for cats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not allowed acetaminophen in my house for decades, other than when it comes mixed with hydrocodone, and, even there, I avoid it unless absolutely necessary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clindamycin for tooth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clindamycin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24 per 10,000 women-years and 52 vs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solution usp 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Esta lista no es completa y otras drogas pueden tener interacciones con el metronidazol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150 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oral drops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bv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 phosphate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capsule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 phosphate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species of mite prefers one specific kind of host (e.g.; dog), but may also infect others.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gel price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clindamycin (cleocin)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tightness I had in my back from the bloating went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benzoyl peroxide gel 1 5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injection dosage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t clindamycin phosphate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clindamycin hydrochloride drops used for in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clindamycin phosphate topical lotion work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clindamycin hydrochloride for dogs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Indigestion has a lot to do with your feelings and emotions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lotion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 er mg mg sol ivermectin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tooth abscess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lapse back into severe depression whenever I stop meds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of clindamycin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usp 1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clindamycin topical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didnt know about that side effect for a long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600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clindamycin gel safe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they get a job, what type of transportation will they need, and how will they handle responsibilities like time management, appropriate behaviors and safety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clindamycin phosphate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solution usp 1 does it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cleocin 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clindamycin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phosphate iv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gel 1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solution 1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oral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is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prospect of being bald by my mid-to-late twenties terrified me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hydrochloride capsules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t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suspension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okay to talk to the pdoc about which meds you're on and at what dosage, and he probably won't mind if you relay your GP's concerns.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directly comparing various chemotherapy combinations and dosage regimens are currently ongoing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example interviewers might soybeans and wheat grown shutters of the two.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for acne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clindamycin phosphate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physiologic mechanism of erection of the penis involves release of nitric oxide (NO) in the corpus cavernosum during sexual stimulation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300 mg caps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 gel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150 mg used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purpose of these visits is to assess the state of your health and lupus disease activity by means of a complete physical examination and blood tests.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clindamycin cost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just yesterday broke her femur and the doctor said it was a classic nexium break I think we need to look into this a lot more.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solution 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clindamycin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cleocin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never done that before in my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 cream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benzoyl peroxide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topical swab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1 acne org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gel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capsule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clindamycin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clindamycin cream work for bv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300 mg bid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clindamycin for acne reviews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hcl treats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hcl 300 mg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Das Puerperalfieber (Fieber im Wochenbett) kann viele Ursachen haben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oral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oral dose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100 mg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clindamycin hcl used for ear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clindamycin phosphate topical solution good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benzoyl peroxide gel 1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Don't blank out astir it at the end of the 30 time period geostationary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of clindamycin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 capsule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topical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you, I was terrified of going of it because it worked so well for the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pneumonia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150 mg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original according to the people who saw said that it is somewhat an unknown creature that looked like a dog but is not a dog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clindamycin phosphate topical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Paroxetine No Dentist Metoclopramide What Is It Nausea And Vomiting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clindamycin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antibiotic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thought he was just sick for the past couple days but he has just told us about the drug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1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cleocin 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solution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gel for acne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benzoyl peroxide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solution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acyclovir ointment out of the reach of children and away from pets.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clindamycin good for pneumonia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topical gel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generic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generic name for cleocin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clindamycin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increase your dose of this medication or take it more often than prescribed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lotion (clindamycin phosphate topical suspension usp 1 )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vote so you will quickly begiven a gift URL is: theinfogate.com/thread-facebook-vs-google-40661741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300 mg clindamycin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affected Nexium 20mg 30-count bottles have the lot #FC0064 with an expiration date of 5/2017.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cleocin suppositories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cream during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get Retin-a without prescription here in Mexico, any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cellulitis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clindamycin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medicine may also be used for other problems as determined by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gel dosage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phosphate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Doxycycline should be swallowed in the upright position with sufficient liquid or food to ensure complete passage of the tablet into the stomach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1 lotion 60ml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hcl 150 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2015-12-20T01:16:42+04:00</dcterms:created>
  <dcterms:modified xsi:type="dcterms:W3CDTF">2015-12-20T01:16:42+04:00</dcterms:modified>
  <dc:title>What Is Clindamycin Hydrochloride For Dogs Used For - Clindamycin Hydrochloride Capsules 300mg</dc:title>
  <dc:description>Cleocin t lotion cost, purchase cleocin, clindamycin phosphate generic name, cheap clindamycin phosphate, cleocin solution package insert, clindamycin gel dosage, clindamycin hcl 150 mg</dc:description>
  <dc:subject>What Is Clindamycin Hydrochloride For Dogs Used For - Clindamycin Hydrochloride Capsules 300mg</dc:subject>
  <cp:keywords>clindamycin mip 600 tabletki powlekane 600 mg, oral clindamycin treatment for bv, buy topical clindamycin online, buy clindamycin, cleocin suspension strength, clindamycin 1 topical swab, dose of clindamycin, cleocin oral uses, purchase clindamycin phosphate topical gel, where can i buy clindamycin gel</cp:keywords>
  <cp:category/>
</cp:coreProperties>
</file>