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jpg" ContentType="image/jpeg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 <Relationship Id="rId16" Type="http://schemas.openxmlformats.org/officeDocument/2006/relationships/slide" Target="slides/slide14.xml"/>
 <Relationship Id="rId17" Type="http://schemas.openxmlformats.org/officeDocument/2006/relationships/slide" Target="slides/slide1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54.jp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55.jp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56.jp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57.jp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58.jp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59.jp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0.jp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1.jp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2.jp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3.jp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4.jp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5.jp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6.jpg"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7.jpg"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bg1168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952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true" i="false" strike="noStrike" sz="2000" u="none">
                <a:solidFill>
                  <a:srgbClr val="FFFFFF"/>
                </a:solidFill>
                <a:latin typeface="Calibri"/>
              </a:rPr>
              <a:t>Ciprofloxacin Dosage For Cats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95250" y="95250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250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usos terapeuticos del ciprofloxacino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(cipro) 500 mg oral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buy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film tablet 500 mg 14 tb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bula anvisa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250mg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order doxycycline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Sometimes the slow release sometimes the little red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dexametasona unguento oftalmico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 of child-bearing age should use effective birth control while taking this medication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cinfa 750 mg prospecto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con dexametasona oftalmica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price comparison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bula indica㸼es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therapeutic target level should be less than 6mg/dL, at which level risk of gout attack is decreased and so is the formation of tophi (for which urate levels of &lt;5mg/dL are preferred).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price walgreens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 2001 the United States Food and Drug Administration found problems in approving Cymbalta because it can cause liver damage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 otic 10ml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500mg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generic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750 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hydrochloride ophthalmic solution dosage for pink eye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500 mg tab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cost of ciprodex otic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here to offer some kind of and theory to what the mystery letters P and 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hcl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250 mg 14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hope things work out for you.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con dexametasona oftalmico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(cipro) 500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500mg uses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BTW: In retrospect I also started losing my hair at about 22, although very slowly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500 mg para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 exemple, la progest&amp;eacute;rone est essentielle  la formation de la gaine de my&amp;eacute;line.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dosering ciprofloxacin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ciprofloxacin 500 mg good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Although I was hungry food had limited appeal, however I made myself eat something but didn&amp;#39;t get the usual enjoyment that I do from food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ciprofloxacin 500mg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spectrum 500 mg ciprofloxacin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easy to find and purchase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urinary tract infection dog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I&amp;#039;m glad the seroquel is working for you b/c it had disastrous effects on 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recommended dosage of ciprofloxacin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Clindamycin or Cleocin is also provided in gel form, oral tablet or suppository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cost at walmart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ciprofloxacin uk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is there a generic for cipro hc otic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500mg twice daily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1 gramo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Every day, Prescription Hope advocates order medications, manage delivery of prescription medications, and renew ongoing prescription medications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ciprofloxacin hydrochloride ophthalmic solution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Indigestion has a lot to do with your feelings and emotions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500 mg dosis para gonorrea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Avoid having a light right above or behind you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500mg dosage for urinary tract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ciprodex ear drops buy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Women&amp;rsquo;s ROGAINE Foam is clinically proven to regrow hair in 80% of women* who apply it once each day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oftalmico pediatrico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es ciprofloxacino 500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For information on sulfite sensitivity, see the WARNINGS section of this labeling.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 ear drops coupon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concur with your doctor and follow his directions completely when you are taking Tetracycline.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ciprofloxacin hcl 500mg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xr 1 gramo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 xr 500mg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ciprodex otic suspension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dosage for cats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y dexametasona gotas oticas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y consumo de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 medium once told Edebohls she could see spirits in the trees along every stretch of her walking tour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ciprofloxacin used for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medication ciprofloxacin hcl 250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3) Take 1ml from &amp;ldquo;Solution A&amp;rdquo; (amount = TMP 8mg / SMX 40mg), add 9ml of sterile water, final concentration = TMP 0.8mg / SMX 4mg /ml, label this &amp;ldquo;Solution B&amp;rdquo;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 otic generic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hydrochloride tablets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am apart of a large online thyroid support group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hcl 500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He passed the 3rd grade, had a wonderful summer and is now enjoying 4th grade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generic name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para que 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Obviously there are rural areas where some teenagers would have difficulty, but there are many helpful resources out there.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ciprofloxacin 500 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sirven las pastillas ciprofloxacino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Patients taking PROTONIX consumed significantly fewer antacid tablets per day than those taking placebo.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xl 500mg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only time in his life I actually wish his tolerance had been greater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mas dexametasona gotas oticas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to buy ciprofloxacin in singapore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have felt hopeless the past few days and hate this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colirio bula pdf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cloridrato de ciprofloxacino bula anvisa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On Saturday, investigative journalists published a report on the downing of a Malaysian airplane over rebel territory in July in which 298 people died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500mg tab price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11 cytoscreeners during the largerst-month period, of which hiv alphas feasted dose alters or discriminated houts, clambering to the rigid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posologia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be aware of seizure risk, especially with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price list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ciprofloxacino normon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Left untreated, the condition can lead to chronic pelvic pain, abnormal pregnancies and infertility in many instances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ciprofloxacin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cipro xr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promotional tactics   that made Pfizer&amp;rsquo;s drug, Zoloft (and the other antidepressants) commercial   blockbusters are not very different from the tactics used to promote   Neurontin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ic ciprofloxacin hcl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Side effects of medications - Drugs that contain lithium, beta-blockers, warfarin, heparin, amphetamines, and levodopa (Atamet, Larodopa, Sinemet) can cause numerous hair to fall off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oftalmico posologia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Specially if you have PCOS and have tried clomid for a few times, I recommend you try menopur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 otic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nexium drug interactions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Please tell me what the supplement estrogen thing is you take and how you are getting o with your armour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emi cipro ciprofloxacin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ciprofloxacin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500 mg dosis adultos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500mg dosage for chlamydia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1 gr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posologia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cloridrato ciprofloxacino dexametasona colirio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was met with some resistance, but when the clerk looked it up - it was there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ciprofloxacin teva 500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500mg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is right around this dosage that reductions should be very conservative, 10% or less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online pharmacy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right now, I&amp;rsquo;d like nothing better than to give nurses and doctors a taste of their own medicine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 mg daily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500mg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Otros signos incluyen heces duras y secas o esfuerzo excesivo para evacuar.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order ciprofloxacin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So here I am yet again trying another new med winging through all the side effects looking for the light at the end of the tunnle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hc generico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eye drops dosage for toddlers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report should provide a clarification of principles will be used.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cinfa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250 mg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that to everyone LIVING with a transplanted organ, who must take anti-rejection meds for the rest of their lives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500mg tab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Oh my I been using this nasty drug for about 2 years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500mg price philippines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dosage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ic ciprofloxacin hcl urinary tract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Clindesse is an intravaginal cream containing clindamycin phosphate 2%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for dogs ear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how much does ciprofloxacin 500mg cost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250 mg ta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eye drops pregnancy category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Years upon years ago, back in the mid 1970&amp;rsquo;s, I was given valium for a back problem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ciprofloxacin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500 mg y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ciprofloxacin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posologia ev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uses for ciprofloxacin hcl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bacproin tabletas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250 mg tab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for uti dose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Feel free to visit my web blog :: Sneak A Peek At These Guys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250 mg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250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urinary tract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cinfa 500 mg in english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Again, don&amp;#39;t know if this will help give we&amp;#39;re talking about different countries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dosage for ear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500mg ciprofloxacin</a:t>
            </a:r>
            <a:b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ciprofloxacin eye drops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cloridrato de ciprofloxacino dexametasona colirio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hasbecome much less frequent in recent years (now&lt;10%)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dose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xr ciprofloxacino 1g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500mg bula posologia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ciprofloxacin hcl 250 mg tab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oftalmico nombre comercial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posologia caes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Never felt worse in my severe diarrhea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es el ciprofloxacino 500mg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500mg tablets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eye drops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eye drops price in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ciprofloxacin 500 mg online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</a:t>
            </a:r>
            <a:b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Has a doctor given you a percsription for both? They both act as central nervous system depressants and when taken together, each med enhances the other one&amp;rsquo;s effects.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buy ciprofloxacin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 sirve ciprofloxacino bacproin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Dosage should be individualized according to the requirements of each patient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 mg price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bought it online because it is really difficult to get prescribed it in the UK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ciprofloxacin used for in humans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 mg para que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buying cipro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It should not be taken by persons who are allergic to sulfa, because it may cause severe rash, hepatitis and Stevens-Johnson syndrome.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ciprofloxacin 750 mg online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 mg dosage instructions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My 8 year old one year caught strep throat, and after the first zithromax script, it came back again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se puede tomar ciprofloxacino y alcohol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what is the medication ciprofloxacin hcl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ciprofloxacin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The sheer number of reports implicating Zyprexa has been impressive (237 cases since 1994); 2</a:t>
            </a:r>
            <a:b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la pastilla ciprofloxacino de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cat costa ciprofloxacin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Do not use Differin on skin with cuts, abrasions or sunburned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sirve el ciprofloxacino 500 mg tabletas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para que serve o ciprofloxacino 500 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purchase ciprofloxacin canada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obat ciprofloxacin 500mg tablets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recommended dose of ciprofloxacin for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 mg dosage for gonorrhea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250mg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250 mg tabs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clorhidrato de ciprofloxacino 500 mg posologia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hcl 500mg for urinary tract infection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tabletas 500 mg dosis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None of these side effects is cause for concern, but contact your doctor if they become bothersome.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buy cipro online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 mg tablets for uti</a:t>
            </a:r>
            <a:b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basics 500 mg film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eye drops expired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500 mg what is it used for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cloridrato de ciprofloxacino dexametasona colirio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recognize thus considerably in relation to this topic, produced me in my view imagine it from numerous varied angles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500mg uti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dexametasona colirio bula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Tell your doctor if you experience any of these symptoms when your dose of duloxetine is decreased.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intellectual property online services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4 at dawn, quickly seizing three regime military posts, Human Rights Watch said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500 mg oral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 do take offense to people trying to pass off dodgy info as medically valid information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usp 500 mg dosage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it's thought this might be the cause of your recurring UTIs, you may be given antibiotic tablets to take after each time you have sex.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cloridrato de ciprofloxacino bula posologia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dexametasona pomada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dexametasona otico nombre comercial</a:t>
            </a:r>
            <a:b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1334750" cy="6858000"/>
          </a:xfrm>
          <a:prstGeom prst="rect">
            <a:avLst/>
          </a:prstGeom>
        </p:spPr>
      </p:pic>
      <p:sp>
        <p:nvSpPr>
          <p:cNvPr id="2" name=""/>
          <p:cNvSpPr txBox="1"/>
          <p:nvPr/>
        </p:nvSpPr>
        <p:spPr>
          <a:xfrm rot="0">
            <a:off x="95250" y="95250"/>
            <a:ext cx="8858250" cy="57150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l" fontAlgn="base" indent="0" lvl="0"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250 mg tablet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1g para sirve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 tinidazole india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But again I notice that I did much better at 25mgs and 50mgs and by the time I got to 200mgs I started to feel like a zombie and become a total recluse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 online overnight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You can manage your symptoms and they will keep returning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ciprofloxacino usos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where can i order ciprofloxacin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If you take more than the prescribed dose of Cipralex, contact your doctor or nearest hospital emergency department immediately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ciprofloxacin</a:t>
            </a:r>
            <a:br/>
            <a:r>
              <a:rPr b="false" i="false" strike="noStrike" sz="1200" u="none">
                <a:solidFill>
                  <a:srgbClr val="FFFFFF"/>
                </a:solidFill>
                <a:latin typeface="Calibri"/>
              </a:rPr>
              <a:t>Merck is a very large and powerful pharmaceutical company having all of the lobbyists and public relations people on staff to try and squash this type of discovery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Jcob Mons</dc:creator>
  <cp:lastModifiedBy>Unknown Creator</cp:lastModifiedBy>
  <dcterms:created xsi:type="dcterms:W3CDTF">2015-12-20T01:16:42+04:00</dcterms:created>
  <dcterms:modified xsi:type="dcterms:W3CDTF">2015-12-20T01:16:42+04:00</dcterms:modified>
  <dc:title>Spectrum 500 Mg Ciprofloxacin - Ciprofloxacin Tinidazole India</dc:title>
  <dc:description>Ciprofloxacin hydrochloride ophthalmic solution dosage for pink eye, where can i buy ciprofloxacin uk, para que sirve ciprofloxacin hcl 500mg tab, cipro hcl 500, ciprofloxacino posologia, ciprofloxacin hcl 250 mg used for, how much does ciprofloxacin 500mg cost</dc:description>
  <dc:subject>Spectrum 500 Mg Ciprofloxacin - Ciprofloxacin Tinidazole India</dc:subject>
  <cp:keywords>cipro 500mg dosage for uti, cipro 250 mg 14 tablet, ciprofloxacino 1 gramo, buy cipro xr 500mg online, what is ciprofloxacin used for chlamydia, where can i buy ciprofloxacin, ciprofloxacino 500 mg y alcohol, 500mg ciprofloxacin, purchase ciprofloxacin canada, obat ciprofloxacin 500mg tablets</cp:keywords>
  <cp:category/>
</cp:coreProperties>
</file>