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4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5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5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5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5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Ciprofloxacin Dose For Dog Uti</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excessive residue accumulates in such areas, sprayingoperations shall be discontinued until conditions are corrected</a:t>
            </a:r>
            <a:br/>
            <a:r>
              <a:rPr b="false" i="false" strike="noStrike" sz="1200" u="none">
                <a:solidFill>
                  <a:srgbClr val="FFFFFF"/>
                </a:solidFill>
                <a:latin typeface="Calibri"/>
              </a:rPr>
              <a:t>buy cheap ciprofloxacin</a:t>
            </a:r>
            <a:br/>
            <a:r>
              <a:rPr b="false" i="false" strike="noStrike" sz="1200" u="none">
                <a:solidFill>
                  <a:srgbClr val="FFFFFF"/>
                </a:solidFill>
                <a:latin typeface="Calibri"/>
              </a:rPr>
              <a:t>can use expired cipro hc otic</a:t>
            </a:r>
            <a:br/>
            <a:r>
              <a:rPr b="false" i="false" strike="noStrike" sz="1200" u="none">
                <a:solidFill>
                  <a:srgbClr val="FFFFFF"/>
                </a:solidFill>
                <a:latin typeface="Calibri"/>
              </a:rPr>
              <a:t>buy ciprodex otic online</a:t>
            </a:r>
            <a:br/>
            <a:r>
              <a:rPr b="false" i="false" strike="noStrike" sz="1200" u="none">
                <a:solidFill>
                  <a:srgbClr val="FFFFFF"/>
                </a:solidFill>
                <a:latin typeface="Calibri"/>
              </a:rPr>
              <a:t>ciprofloxacin 250 mg uses</a:t>
            </a:r>
            <a:br/>
            <a:r>
              <a:rPr b="false" i="false" strike="noStrike" sz="1200" u="none">
                <a:solidFill>
                  <a:srgbClr val="FFFFFF"/>
                </a:solidFill>
                <a:latin typeface="Calibri"/>
              </a:rPr>
              <a:t>para que sirve ciprofloxacino 1g</a:t>
            </a:r>
            <a:br/>
            <a:r>
              <a:rPr b="false" i="false" strike="noStrike" sz="1200" u="none">
                <a:solidFill>
                  <a:srgbClr val="FFFFFF"/>
                </a:solidFill>
                <a:latin typeface="Calibri"/>
              </a:rPr>
              <a:t>ciprofloxacin hcl 500 mg en espanol</a:t>
            </a:r>
            <a:br/>
            <a:r>
              <a:rPr b="false" i="false" strike="noStrike" sz="1200" u="none">
                <a:solidFill>
                  <a:srgbClr val="FFFFFF"/>
                </a:solidFill>
                <a:latin typeface="Calibri"/>
              </a:rPr>
              <a:t>ciprofloxacin dexamethasone eye drops dosage</a:t>
            </a:r>
            <a:br/>
            <a:r>
              <a:rPr b="false" i="false" strike="noStrike" sz="1200" u="none">
                <a:solidFill>
                  <a:srgbClr val="FFFFFF"/>
                </a:solidFill>
                <a:latin typeface="Calibri"/>
              </a:rPr>
              <a:t>cipro hc otic ear drops</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ciprofloxacin hcl 500mg uses</a:t>
            </a:r>
            <a:br/>
            <a:r>
              <a:rPr b="false" i="false" strike="noStrike" sz="1200" u="none">
                <a:solidFill>
                  <a:srgbClr val="FFFFFF"/>
                </a:solidFill>
                <a:latin typeface="Calibri"/>
              </a:rPr>
              <a:t>The symptoms must not be better accounted for by another mental disorder.</a:t>
            </a:r>
            <a:br/>
            <a:r>
              <a:rPr b="false" i="false" strike="noStrike" sz="1200" u="none">
                <a:solidFill>
                  <a:srgbClr val="FFFFFF"/>
                </a:solidFill>
                <a:latin typeface="Calibri"/>
              </a:rPr>
              <a:t>ciprofloxacino oftalmico nombre comercial mexico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hydrochloride equivalent to ciprofloxacin</a:t>
            </a:r>
            <a:br/>
            <a:r>
              <a:rPr b="false" i="false" strike="noStrike" sz="1200" u="none">
                <a:solidFill>
                  <a:srgbClr val="FFFFFF"/>
                </a:solidFill>
                <a:latin typeface="Calibri"/>
              </a:rPr>
              <a:t>meu medico disse que tem que retirar o estomago estou preocupada como vai ficar se retirarem o estomago como fica a alimentao</a:t>
            </a:r>
            <a:br/>
            <a:r>
              <a:rPr b="false" i="false" strike="noStrike" sz="1200" u="none">
                <a:solidFill>
                  <a:srgbClr val="FFFFFF"/>
                </a:solidFill>
                <a:latin typeface="Calibri"/>
              </a:rPr>
              <a:t>ciprofloxacin ciprofloxacin hydrochloride</a:t>
            </a:r>
            <a:br/>
            <a:r>
              <a:rPr b="false" i="false" strike="noStrike" sz="1200" u="none">
                <a:solidFill>
                  <a:srgbClr val="FFFFFF"/>
                </a:solidFill>
                <a:latin typeface="Calibri"/>
              </a:rPr>
              <a:t>cipro online business registration</a:t>
            </a:r>
            <a:br/>
            <a:r>
              <a:rPr b="false" i="false" strike="noStrike" sz="1200" u="none">
                <a:solidFill>
                  <a:srgbClr val="FFFFFF"/>
                </a:solidFill>
                <a:latin typeface="Calibri"/>
              </a:rPr>
              <a:t>cost of ciprofloxacin ophthalmic</a:t>
            </a:r>
            <a:br/>
            <a:r>
              <a:rPr b="false" i="false" strike="noStrike" sz="1200" u="none">
                <a:solidFill>
                  <a:srgbClr val="FFFFFF"/>
                </a:solidFill>
                <a:latin typeface="Calibri"/>
              </a:rPr>
              <a:t>para que es el ciprofloxacino 250 mg tabletas</a:t>
            </a:r>
            <a:br/>
            <a:r>
              <a:rPr b="false" i="false" strike="noStrike" sz="1200" u="none">
                <a:solidFill>
                  <a:srgbClr val="FFFFFF"/>
                </a:solidFill>
                <a:latin typeface="Calibri"/>
              </a:rPr>
              <a:t>Moderate exercise for raspberry ketones</a:t>
            </a:r>
            <a:br/>
            <a:r>
              <a:rPr b="false" i="false" strike="noStrike" sz="1200" u="none">
                <a:solidFill>
                  <a:srgbClr val="FFFFFF"/>
                </a:solidFill>
                <a:latin typeface="Calibri"/>
              </a:rPr>
              <a:t>ciprofloxacin dosage for uti how many days</a:t>
            </a:r>
            <a:br/>
            <a:r>
              <a:rPr b="false" i="false" strike="noStrike" sz="1200" u="none">
                <a:solidFill>
                  <a:srgbClr val="FFFFFF"/>
                </a:solidFill>
                <a:latin typeface="Calibri"/>
              </a:rPr>
              <a:t>Try to change a perspective and maybe online football games it is an approach that has contributed to financial stability</a:t>
            </a:r>
            <a:br/>
            <a:r>
              <a:rPr b="false" i="false" strike="noStrike" sz="1200" u="none">
                <a:solidFill>
                  <a:srgbClr val="FFFFFF"/>
                </a:solidFill>
                <a:latin typeface="Calibri"/>
              </a:rPr>
              <a:t>ciprofloxacin hcl 250 dosage</a:t>
            </a:r>
            <a:br/>
            <a:r>
              <a:rPr b="false" i="false" strike="noStrike" sz="1200" u="none">
                <a:solidFill>
                  <a:srgbClr val="FFFFFF"/>
                </a:solidFill>
                <a:latin typeface="Calibri"/>
              </a:rPr>
              <a:t>Hair abuses - Too much treatments to hair such as coloring, perming, bleaching, corn rows, and usage of curling irons can wear out and eventually kill the hair</a:t>
            </a:r>
            <a:br/>
            <a:r>
              <a:rPr b="false" i="false" strike="noStrike" sz="1200" u="none">
                <a:solidFill>
                  <a:srgbClr val="FFFFFF"/>
                </a:solidFill>
                <a:latin typeface="Calibri"/>
              </a:rPr>
              <a:t>cipro online registration forms</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cipro xr 500mg para que serve</a:t>
            </a:r>
            <a:br/>
            <a:r>
              <a:rPr b="false" i="false" strike="noStrike" sz="1200" u="none">
                <a:solidFill>
                  <a:srgbClr val="FFFFFF"/>
                </a:solidFill>
                <a:latin typeface="Calibri"/>
              </a:rPr>
              <a:t>para que es el ciprofloxacino de 500mg</a:t>
            </a:r>
            <a:br/>
            <a:r>
              <a:rPr b="false" i="false" strike="noStrike" sz="1200" u="none">
                <a:solidFill>
                  <a:srgbClr val="FFFFFF"/>
                </a:solidFill>
                <a:latin typeface="Calibri"/>
              </a:rPr>
              <a:t>buy ciprofloxacin online uk</a:t>
            </a:r>
            <a:br/>
            <a:r>
              <a:rPr b="false" i="false" strike="noStrike" sz="1200" u="none">
                <a:solidFill>
                  <a:srgbClr val="FFFFFF"/>
                </a:solidFill>
                <a:latin typeface="Calibri"/>
              </a:rPr>
              <a:t>ciprofloxacino dexametasona oftalmico gotas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mail order ciprofloxacin</a:t>
            </a:r>
            <a:br/>
            <a:r>
              <a:rPr b="false" i="false" strike="noStrike" sz="1200" u="none">
                <a:solidFill>
                  <a:srgbClr val="FFFFFF"/>
                </a:solidFill>
                <a:latin typeface="Calibri"/>
              </a:rPr>
              <a:t>para que serve o cloridrato de ciprofloxacino 500mg</a:t>
            </a:r>
            <a:br/>
            <a:r>
              <a:rPr b="false" i="false" strike="noStrike" sz="1200" u="none">
                <a:solidFill>
                  <a:srgbClr val="FFFFFF"/>
                </a:solidFill>
                <a:latin typeface="Calibri"/>
              </a:rPr>
              <a:t>ciprofloxacin eye drops safe for dogs</a:t>
            </a:r>
            <a:br/>
            <a:r>
              <a:rPr b="false" i="false" strike="noStrike" sz="1200" u="none">
                <a:solidFill>
                  <a:srgbClr val="FFFFFF"/>
                </a:solidFill>
                <a:latin typeface="Calibri"/>
              </a:rPr>
              <a:t>ciprofloxacino 500 mg y el alcohol</a:t>
            </a:r>
            <a:br/>
            <a:r>
              <a:rPr b="false" i="false" strike="noStrike" sz="1200" u="none">
                <a:solidFill>
                  <a:srgbClr val="FFFFFF"/>
                </a:solidFill>
                <a:latin typeface="Calibri"/>
              </a:rPr>
              <a:t>what is ciprofloxacin used for</a:t>
            </a:r>
            <a:br/>
            <a:r>
              <a:rPr b="false" i="false" strike="noStrike" sz="1200" u="none">
                <a:solidFill>
                  <a:srgbClr val="FFFFFF"/>
                </a:solidFill>
                <a:latin typeface="Calibri"/>
              </a:rPr>
              <a:t>In 2007, there were more than 1,600 abscesses that were drained (approximately four per day).</a:t>
            </a:r>
            <a:br/>
            <a:r>
              <a:rPr b="false" i="false" strike="noStrike" sz="1200" u="none">
                <a:solidFill>
                  <a:srgbClr val="FFFFFF"/>
                </a:solidFill>
                <a:latin typeface="Calibri"/>
              </a:rPr>
              <a:t>ciprofloxacino normon 500 y alcohol</a:t>
            </a:r>
            <a:br/>
            <a:r>
              <a:rPr b="false" i="false" strike="noStrike" sz="1200" u="none">
                <a:solidFill>
                  <a:srgbClr val="FFFFFF"/>
                </a:solidFill>
                <a:latin typeface="Calibri"/>
              </a:rPr>
              <a:t>cipro hcl dosage for uti</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cloridrato de ciprofloxacino bula indica㸼o</a:t>
            </a:r>
            <a:br/>
            <a:r>
              <a:rPr b="false" i="false" strike="noStrike" sz="1200" u="none">
                <a:solidFill>
                  <a:srgbClr val="FFFFFF"/>
                </a:solidFill>
                <a:latin typeface="Calibri"/>
              </a:rPr>
              <a:t>fungsi baquinor forte ciprofloxacin 500 mg</a:t>
            </a:r>
            <a:br/>
            <a:r>
              <a:rPr b="false" i="false" strike="noStrike" sz="1200" u="none">
                <a:solidFill>
                  <a:srgbClr val="FFFFFF"/>
                </a:solidFill>
                <a:latin typeface="Calibri"/>
              </a:rPr>
              <a:t>win cash and prizes online &amp;ldquo;He was an eccentric who lived a simple life,&amp;rdquo; Anne says</a:t>
            </a:r>
            <a:br/>
            <a:r>
              <a:rPr b="false" i="false" strike="noStrike" sz="1200" u="none">
                <a:solidFill>
                  <a:srgbClr val="FFFFFF"/>
                </a:solidFill>
                <a:latin typeface="Calibri"/>
              </a:rPr>
              <a:t>buy cipro antibiotic online</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brubiol ciprofloxacino 500 mg para que sirve</a:t>
            </a:r>
            <a:br/>
            <a:r>
              <a:rPr b="false" i="false" strike="noStrike" sz="1200" u="none">
                <a:solidFill>
                  <a:srgbClr val="FFFFFF"/>
                </a:solidFill>
                <a:latin typeface="Calibri"/>
              </a:rPr>
              <a:t>ciprofloxacin eye drops pregnancy</a:t>
            </a:r>
            <a:br/>
            <a:r>
              <a:rPr b="false" i="false" strike="noStrike" sz="1200" u="none">
                <a:solidFill>
                  <a:srgbClr val="FFFFFF"/>
                </a:solidFill>
                <a:latin typeface="Calibri"/>
              </a:rPr>
              <a:t>What a lovely rollercoaster we live 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cinfa 500 mg comprimidos recubiertos efg</a:t>
            </a:r>
            <a:br/>
            <a:r>
              <a:rPr b="false" i="false" strike="noStrike" sz="1200" u="none">
                <a:solidFill>
                  <a:srgbClr val="FFFFFF"/>
                </a:solidFill>
                <a:latin typeface="Calibri"/>
              </a:rPr>
              <a:t>usos del ciprofloxacino</a:t>
            </a:r>
            <a:br/>
            <a:r>
              <a:rPr b="false" i="false" strike="noStrike" sz="1200" u="none">
                <a:solidFill>
                  <a:srgbClr val="FFFFFF"/>
                </a:solidFill>
                <a:latin typeface="Calibri"/>
              </a:rPr>
              <a:t>Contratadas con muchas personas cuidado</a:t>
            </a:r>
            <a:br/>
            <a:r>
              <a:rPr b="false" i="false" strike="noStrike" sz="1200" u="none">
                <a:solidFill>
                  <a:srgbClr val="FFFFFF"/>
                </a:solidFill>
                <a:latin typeface="Calibri"/>
              </a:rPr>
              <a:t>what is ciprofloxacin used for 500mg</a:t>
            </a:r>
            <a:br/>
            <a:r>
              <a:rPr b="false" i="false" strike="noStrike" sz="1200" u="none">
                <a:solidFill>
                  <a:srgbClr val="FFFFFF"/>
                </a:solidFill>
                <a:latin typeface="Calibri"/>
              </a:rPr>
              <a:t>Store minoxidil foam (for men) at room temperature, between 68 and 77 degrees F (20 and 25 degrees C)</a:t>
            </a:r>
            <a:br/>
            <a:r>
              <a:rPr b="false" i="false" strike="noStrike" sz="1200" u="none">
                <a:solidFill>
                  <a:srgbClr val="FFFFFF"/>
                </a:solidFill>
                <a:latin typeface="Calibri"/>
              </a:rPr>
              <a:t>ciprofloxacin dosage iv</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price of cipro 500mg</a:t>
            </a:r>
            <a:br/>
            <a:r>
              <a:rPr b="false" i="false" strike="noStrike" sz="1200" u="none">
                <a:solidFill>
                  <a:srgbClr val="FFFFFF"/>
                </a:solidFill>
                <a:latin typeface="Calibri"/>
              </a:rPr>
              <a:t>ciprofloxacino bula medicinanet</a:t>
            </a:r>
            <a:br/>
            <a:r>
              <a:rPr b="false" i="false" strike="noStrike" sz="1200" u="none">
                <a:solidFill>
                  <a:srgbClr val="FFFFFF"/>
                </a:solidFill>
                <a:latin typeface="Calibri"/>
              </a:rPr>
              <a:t>cloridrato de ciprofloxacino 500 mg posologia</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cipro cost at rite aid</a:t>
            </a:r>
            <a:br/>
            <a:r>
              <a:rPr b="false" i="false" strike="noStrike" sz="1200" u="none">
                <a:solidFill>
                  <a:srgbClr val="FFFFFF"/>
                </a:solidFill>
                <a:latin typeface="Calibri"/>
              </a:rPr>
              <a:t>ciprofloxacino oftalmico vademecum</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what is ciprofloxacin hcl ophthalmic solution used for</a:t>
            </a:r>
            <a:br/>
            <a:r>
              <a:rPr b="false" i="false" strike="noStrike" sz="1200" u="none">
                <a:solidFill>
                  <a:srgbClr val="FFFFFF"/>
                </a:solidFill>
                <a:latin typeface="Calibri"/>
              </a:rPr>
              <a:t>I am new to the homeopatic way of thinking</a:t>
            </a:r>
            <a:br/>
            <a:r>
              <a:rPr b="false" i="false" strike="noStrike" sz="1200" u="none">
                <a:solidFill>
                  <a:srgbClr val="FFFFFF"/>
                </a:solidFill>
                <a:latin typeface="Calibri"/>
              </a:rPr>
              <a:t>price of ciprobay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Instead cease the usage of anti-estrogens once the problem is contained, and should the problem resurface, simply recommence the use of the products in the same manner as described above.</a:t>
            </a:r>
            <a:br/>
            <a:r>
              <a:rPr b="false" i="false" strike="noStrike" sz="1200" u="none">
                <a:solidFill>
                  <a:srgbClr val="FFFFFF"/>
                </a:solidFill>
                <a:latin typeface="Calibri"/>
              </a:rPr>
              <a:t>ciprofloxacino comprimido bula anvisa</a:t>
            </a:r>
            <a:br/>
            <a:r>
              <a:rPr b="false" i="false" strike="noStrike" sz="1200" u="none">
                <a:solidFill>
                  <a:srgbClr val="FFFFFF"/>
                </a:solidFill>
                <a:latin typeface="Calibri"/>
              </a:rPr>
              <a:t>Facultado defensor, les proporciona opciones</a:t>
            </a:r>
            <a:br/>
            <a:r>
              <a:rPr b="false" i="false" strike="noStrike" sz="1200" u="none">
                <a:solidFill>
                  <a:srgbClr val="FFFFFF"/>
                </a:solidFill>
                <a:latin typeface="Calibri"/>
              </a:rPr>
              <a:t>ciprofloxacin mg uti</a:t>
            </a:r>
            <a:br/>
            <a:r>
              <a:rPr b="false" i="false" strike="noStrike" sz="1200" u="none">
                <a:solidFill>
                  <a:srgbClr val="FFFFFF"/>
                </a:solidFill>
                <a:latin typeface="Calibri"/>
              </a:rPr>
              <a:t>What questions should I ask the doc when we go if you can help at all</a:t>
            </a:r>
            <a:br/>
            <a:r>
              <a:rPr b="false" i="false" strike="noStrike" sz="1200" u="none">
                <a:solidFill>
                  <a:srgbClr val="FFFFFF"/>
                </a:solidFill>
                <a:latin typeface="Calibri"/>
              </a:rPr>
              <a:t>ciprofloxacino e dexametasona pomada</a:t>
            </a:r>
            <a:br/>
            <a:r>
              <a:rPr b="false" i="false" strike="noStrike" sz="1200" u="none">
                <a:solidFill>
                  <a:srgbClr val="FFFFFF"/>
                </a:solidFill>
                <a:latin typeface="Calibri"/>
              </a:rPr>
              <a:t>ciprofloxacin for uti price</a:t>
            </a:r>
            <a:br/>
            <a:r>
              <a:rPr b="false" i="false" strike="noStrike" sz="1200" u="none">
                <a:solidFill>
                  <a:srgbClr val="FFFFFF"/>
                </a:solidFill>
                <a:latin typeface="Calibri"/>
              </a:rPr>
              <a:t>price of ciprofloxacin 500mg</a:t>
            </a:r>
            <a:br/>
            <a:r>
              <a:rPr b="false" i="false" strike="noStrike" sz="1200" u="none">
                <a:solidFill>
                  <a:srgbClr val="FFFFFF"/>
                </a:solidFill>
                <a:latin typeface="Calibri"/>
              </a:rPr>
              <a:t>cipro hc otic suspension</a:t>
            </a:r>
            <a:br/>
            <a:r>
              <a:rPr b="false" i="false" strike="noStrike" sz="1200" u="none">
                <a:solidFill>
                  <a:srgbClr val="FFFFFF"/>
                </a:solidFill>
                <a:latin typeface="Calibri"/>
              </a:rPr>
              <a:t>In therapy we did a role play where the therapist said, I am your daughter and you are you</a:t>
            </a:r>
            <a:br/>
            <a:r>
              <a:rPr b="false" i="false" strike="noStrike" sz="1200" u="none">
                <a:solidFill>
                  <a:srgbClr val="FFFFFF"/>
                </a:solidFill>
                <a:latin typeface="Calibri"/>
              </a:rPr>
              <a:t>cipro hc otic drops dosage</a:t>
            </a:r>
            <a:br/>
            <a:r>
              <a:rPr b="false" i="false" strike="noStrike" sz="1200" u="none">
                <a:solidFill>
                  <a:srgbClr val="FFFFFF"/>
                </a:solidFill>
                <a:latin typeface="Calibri"/>
              </a:rPr>
              <a:t>the two drugs r similar, and wont be long before they classify this med a narc also, because of the debilitating withdrawl effects</a:t>
            </a:r>
            <a:br/>
            <a:r>
              <a:rPr b="false" i="false" strike="noStrike" sz="1200" u="none">
                <a:solidFill>
                  <a:srgbClr val="FFFFFF"/>
                </a:solidFill>
                <a:latin typeface="Calibri"/>
              </a:rPr>
              <a:t>what is ciprofloxacin hcl good for</a:t>
            </a:r>
            <a:br/>
            <a:r>
              <a:rPr b="false" i="false" strike="noStrike" sz="1200" u="none">
                <a:solidFill>
                  <a:srgbClr val="FFFFFF"/>
                </a:solidFill>
                <a:latin typeface="Calibri"/>
              </a:rPr>
              <a:t>ciprofloxacin eye drops ip uses</a:t>
            </a:r>
            <a:br/>
            <a:r>
              <a:rPr b="false" i="false" strike="noStrike" sz="1200" u="none">
                <a:solidFill>
                  <a:srgbClr val="FFFFFF"/>
                </a:solidFill>
                <a:latin typeface="Calibri"/>
              </a:rPr>
              <a:t>price of cipro</a:t>
            </a:r>
            <a:br/>
            <a:r>
              <a:rPr b="false" i="false" strike="noStrike" sz="1200" u="none">
                <a:solidFill>
                  <a:srgbClr val="FFFFFF"/>
                </a:solidFill>
                <a:latin typeface="Calibri"/>
              </a:rPr>
              <a:t>In the U.S., the biggest danger of the capitalist system is that the private sector captures the state</a:t>
            </a:r>
            <a:br/>
            <a:r>
              <a:rPr b="false" i="false" strike="noStrike" sz="1200" u="none">
                <a:solidFill>
                  <a:srgbClr val="FFFFFF"/>
                </a:solidFill>
                <a:latin typeface="Calibri"/>
              </a:rPr>
              <a:t>colirio cloridrato de ciprofloxacino e dexametasona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mg dose</a:t>
            </a:r>
            <a:br/>
            <a:r>
              <a:rPr b="false" i="false" strike="noStrike" sz="1200" u="none">
                <a:solidFill>
                  <a:srgbClr val="FFFFFF"/>
                </a:solidFill>
                <a:latin typeface="Calibri"/>
              </a:rPr>
              <a:t>is it safe to buy cipro online</a:t>
            </a:r>
            <a:br/>
            <a:r>
              <a:rPr b="false" i="false" strike="noStrike" sz="1200" u="none">
                <a:solidFill>
                  <a:srgbClr val="FFFFFF"/>
                </a:solidFill>
                <a:latin typeface="Calibri"/>
              </a:rPr>
              <a:t>gaurenteed approval payday loan The rise of this new, celebrity CEO represented a profound change in corporate America0Dand one that was supposed to make things better</a:t>
            </a:r>
            <a:br/>
            <a:r>
              <a:rPr b="false" i="false" strike="noStrike" sz="1200" u="none">
                <a:solidFill>
                  <a:srgbClr val="FFFFFF"/>
                </a:solidFill>
                <a:latin typeface="Calibri"/>
              </a:rPr>
              <a:t>cipro ciprofloxacin tablets</a:t>
            </a:r>
            <a:br/>
            <a:r>
              <a:rPr b="false" i="false" strike="noStrike" sz="1200" u="none">
                <a:solidFill>
                  <a:srgbClr val="FFFFFF"/>
                </a:solidFill>
                <a:latin typeface="Calibri"/>
              </a:rPr>
              <a:t>ciprofloxacin hcl 500 mg tabl</a:t>
            </a:r>
            <a:br/>
            <a:r>
              <a:rPr b="false" i="false" strike="noStrike" sz="1200" u="none">
                <a:solidFill>
                  <a:srgbClr val="FFFFFF"/>
                </a:solidFill>
                <a:latin typeface="Calibri"/>
              </a:rPr>
              <a:t>ciprofloxacin 500mg dogs</a:t>
            </a:r>
            <a:br/>
            <a:r>
              <a:rPr b="false" i="false" strike="noStrike" sz="1200" u="none">
                <a:solidFill>
                  <a:srgbClr val="FFFFFF"/>
                </a:solidFill>
                <a:latin typeface="Calibri"/>
              </a:rPr>
              <a:t>is it legal to buy cipro online</a:t>
            </a:r>
            <a:br/>
            <a:r>
              <a:rPr b="false" i="false" strike="noStrike" sz="1200" u="none">
                <a:solidFill>
                  <a:srgbClr val="FFFFFF"/>
                </a:solidFill>
                <a:latin typeface="Calibri"/>
              </a:rPr>
              <a:t>gotas oftalmicas de ciprofloxacino dexametasona</a:t>
            </a:r>
            <a:br/>
            <a:r>
              <a:rPr b="false" i="false" strike="noStrike" sz="1200" u="none">
                <a:solidFill>
                  <a:srgbClr val="FFFFFF"/>
                </a:solidFill>
                <a:latin typeface="Calibri"/>
              </a:rPr>
              <a:t>This will need to be treated with chemotherapy (chemo)</a:t>
            </a:r>
            <a:br/>
            <a:r>
              <a:rPr b="false" i="false" strike="noStrike" sz="1200" u="none">
                <a:solidFill>
                  <a:srgbClr val="FFFFFF"/>
                </a:solidFill>
                <a:latin typeface="Calibri"/>
              </a:rPr>
              <a:t>ciprofloxacin 500 mg obat apa</a:t>
            </a:r>
            <a:br/>
            <a:r>
              <a:rPr b="false" i="false" strike="noStrike" sz="1200" u="none">
                <a:solidFill>
                  <a:srgbClr val="FFFFFF"/>
                </a:solidFill>
                <a:latin typeface="Calibri"/>
              </a:rPr>
              <a:t>Ive taken four NP NO PROBLEM&amp;rdquo;FOR TRAUMA</a:t>
            </a:r>
            <a:br/>
            <a:r>
              <a:rPr b="false" i="false" strike="noStrike" sz="1200" u="none">
                <a:solidFill>
                  <a:srgbClr val="FFFFFF"/>
                </a:solidFill>
                <a:latin typeface="Calibri"/>
              </a:rPr>
              <a:t>cipro 500mg for uti dosage</a:t>
            </a:r>
            <a:br/>
            <a:r>
              <a:rPr b="false" i="false" strike="noStrike" sz="1200" u="none">
                <a:solidFill>
                  <a:srgbClr val="FFFFFF"/>
                </a:solidFill>
                <a:latin typeface="Calibri"/>
              </a:rPr>
              <a:t>I can now work at my computer for several hours at a time without being distracted.</a:t>
            </a:r>
            <a:br/>
            <a:r>
              <a:rPr b="false" i="false" strike="noStrike" sz="1200" u="none">
                <a:solidFill>
                  <a:srgbClr val="FFFFFF"/>
                </a:solidFill>
                <a:latin typeface="Calibri"/>
              </a:rPr>
              <a:t>ciprofloxacin hcl 500mg for uti</a:t>
            </a:r>
            <a:br/>
            <a:r>
              <a:rPr b="false" i="false" strike="noStrike" sz="1200" u="none">
                <a:solidFill>
                  <a:srgbClr val="FFFFFF"/>
                </a:solidFill>
                <a:latin typeface="Calibri"/>
              </a:rPr>
              <a:t>ciprofloxacin for dogs kennel cough</a:t>
            </a:r>
            <a:br/>
            <a:r>
              <a:rPr b="false" i="false" strike="noStrike" sz="1200" u="none">
                <a:solidFill>
                  <a:srgbClr val="FFFFFF"/>
                </a:solidFill>
                <a:latin typeface="Calibri"/>
              </a:rPr>
              <a:t>ciprofloxacin 250 mg for ear infection</a:t>
            </a:r>
            <a:br/>
            <a:r>
              <a:rPr b="false" i="false" strike="noStrike" sz="1200" u="none">
                <a:solidFill>
                  <a:srgbClr val="FFFFFF"/>
                </a:solidFill>
                <a:latin typeface="Calibri"/>
              </a:rPr>
              <a:t>Penicillin G ist das Mittel der Wahl, Alternativen sind Ampicillin, Cefuroxim, Cefotiam und bei Allergierisiko gegen Penicilline auch Erythromycin (13).</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 xr ciprofloxacino 1g</a:t>
            </a:r>
            <a:br/>
            <a:r>
              <a:rPr b="false" i="false" strike="noStrike" sz="1200" u="none">
                <a:solidFill>
                  <a:srgbClr val="FFFFFF"/>
                </a:solidFill>
                <a:latin typeface="Calibri"/>
              </a:rPr>
              <a:t>How many cycles is the most common that women get pregnant on clomid</a:t>
            </a:r>
            <a:br/>
            <a:r>
              <a:rPr b="false" i="false" strike="noStrike" sz="1200" u="none">
                <a:solidFill>
                  <a:srgbClr val="FFFFFF"/>
                </a:solidFill>
                <a:latin typeface="Calibri"/>
              </a:rPr>
              <a:t>cipro hcl</a:t>
            </a:r>
            <a:br/>
            <a:r>
              <a:rPr b="false" i="false" strike="noStrike" sz="1200" u="none">
                <a:solidFill>
                  <a:srgbClr val="FFFFFF"/>
                </a:solidFill>
                <a:latin typeface="Calibri"/>
              </a:rPr>
              <a:t>ciprofloxacin for uti didn't work</a:t>
            </a:r>
            <a:br/>
            <a:r>
              <a:rPr b="false" i="false" strike="noStrike" sz="1200" u="none">
                <a:solidFill>
                  <a:srgbClr val="FFFFFF"/>
                </a:solidFill>
                <a:latin typeface="Calibri"/>
              </a:rPr>
              <a:t>ciprofloxacino y dexametasona oftalmico</a:t>
            </a:r>
            <a:br/>
            <a:r>
              <a:rPr b="false" i="false" strike="noStrike" sz="1200" u="none">
                <a:solidFill>
                  <a:srgbClr val="FFFFFF"/>
                </a:solidFill>
                <a:latin typeface="Calibri"/>
              </a:rPr>
              <a:t>para que sirve el medicamento ciprofloxacino 500 mg</a:t>
            </a:r>
            <a:br/>
            <a:r>
              <a:rPr b="false" i="false" strike="noStrike" sz="1200" u="none">
                <a:solidFill>
                  <a:srgbClr val="FFFFFF"/>
                </a:solidFill>
                <a:latin typeface="Calibri"/>
              </a:rPr>
              <a:t>cipro hc otic ear drops price</a:t>
            </a:r>
            <a:br/>
            <a:r>
              <a:rPr b="false" i="false" strike="noStrike" sz="1200" u="none">
                <a:solidFill>
                  <a:srgbClr val="FFFFFF"/>
                </a:solidFill>
                <a:latin typeface="Calibri"/>
              </a:rPr>
              <a:t>Similarly, a 1 mg subcutaneous dose of dihydroergotamine did not affect the pharmacokinetics of a 200 mg/day dose of topiramate in the same study.</a:t>
            </a:r>
            <a:br/>
            <a:r>
              <a:rPr b="false" i="false" strike="noStrike" sz="1200" u="none">
                <a:solidFill>
                  <a:srgbClr val="FFFFFF"/>
                </a:solidFill>
                <a:latin typeface="Calibri"/>
              </a:rPr>
              <a:t>cipro 500mg price</a:t>
            </a:r>
            <a:br/>
            <a:r>
              <a:rPr b="false" i="false" strike="noStrike" sz="1200" u="none">
                <a:solidFill>
                  <a:srgbClr val="FFFFFF"/>
                </a:solidFill>
                <a:latin typeface="Calibri"/>
              </a:rPr>
              <a:t>ciprofloxacino dexametasona colirio</a:t>
            </a:r>
            <a:br/>
            <a:r>
              <a:rPr b="false" i="false" strike="noStrike" sz="1200" u="none">
                <a:solidFill>
                  <a:srgbClr val="FFFFFF"/>
                </a:solidFill>
                <a:latin typeface="Calibri"/>
              </a:rPr>
              <a:t>Of course, the 1983 code would not have such a law if it trumped every thing in previous law.</a:t>
            </a:r>
            <a:br/>
            <a:r>
              <a:rPr b="false" i="false" strike="noStrike" sz="1200" u="none">
                <a:solidFill>
                  <a:srgbClr val="FFFFFF"/>
                </a:solidFill>
                <a:latin typeface="Calibri"/>
              </a:rPr>
              <a:t>ciprofloxacin 500 mg metronidazole</a:t>
            </a:r>
            <a:br/>
            <a:r>
              <a:rPr b="false" i="false" strike="noStrike" sz="1200" u="none">
                <a:solidFill>
                  <a:srgbClr val="FFFFFF"/>
                </a:solidFill>
                <a:latin typeface="Calibri"/>
              </a:rPr>
              <a:t>You may discover relief in journaling, art, music, cooking or exercising</a:t>
            </a:r>
            <a:br/>
            <a:r>
              <a:rPr b="false" i="false" strike="noStrike" sz="1200" u="none">
                <a:solidFill>
                  <a:srgbClr val="FFFFFF"/>
                </a:solidFill>
                <a:latin typeface="Calibri"/>
              </a:rPr>
              <a:t>cipro 500 mg 14 film tablet</a:t>
            </a:r>
            <a:br/>
            <a:r>
              <a:rPr b="false" i="false" strike="noStrike" sz="1200" u="none">
                <a:solidFill>
                  <a:srgbClr val="FFFFFF"/>
                </a:solidFill>
                <a:latin typeface="Calibri"/>
              </a:rPr>
              <a:t>At first, I thought I had blue raccoon eyes</a:t>
            </a:r>
            <a:br/>
            <a:r>
              <a:rPr b="false" i="false" strike="noStrike" sz="1200" u="none">
                <a:solidFill>
                  <a:srgbClr val="FFFFFF"/>
                </a:solidFill>
                <a:latin typeface="Calibri"/>
              </a:rPr>
              <a:t>ciprofloxacin mg</a:t>
            </a:r>
            <a:br/>
            <a:r>
              <a:rPr b="false" i="false" strike="noStrike" sz="1200" u="none">
                <a:solidFill>
                  <a:srgbClr val="FFFFFF"/>
                </a:solidFill>
                <a:latin typeface="Calibri"/>
              </a:rPr>
              <a:t>z xin ciprofloxacino 500 mg para que sirve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500 mg tabletas efectos secundarios</a:t>
            </a:r>
            <a:br/>
            <a:r>
              <a:rPr b="false" i="false" strike="noStrike" sz="1200" u="none">
                <a:solidFill>
                  <a:srgbClr val="FFFFFF"/>
                </a:solidFill>
                <a:latin typeface="Calibri"/>
              </a:rPr>
              <a:t>ciprofloxacin cipro 500 mg</a:t>
            </a:r>
            <a:br/>
            <a:r>
              <a:rPr b="false" i="false" strike="noStrike" sz="1200" u="none">
                <a:solidFill>
                  <a:srgbClr val="FFFFFF"/>
                </a:solidFill>
                <a:latin typeface="Calibri"/>
              </a:rPr>
              <a:t>Just another thought to help on the journey to health and wellness.</a:t>
            </a:r>
            <a:br/>
            <a:r>
              <a:rPr b="false" i="false" strike="noStrike" sz="1200" u="none">
                <a:solidFill>
                  <a:srgbClr val="FFFFFF"/>
                </a:solidFill>
                <a:latin typeface="Calibri"/>
              </a:rPr>
              <a:t>para que es ciprofloxacino tabletas 500 mg</a:t>
            </a:r>
            <a:br/>
            <a:r>
              <a:rPr b="false" i="false" strike="noStrike" sz="1200" u="none">
                <a:solidFill>
                  <a:srgbClr val="FFFFFF"/>
                </a:solidFill>
                <a:latin typeface="Calibri"/>
              </a:rPr>
              <a:t>Any diabetic should consult a dietician early in the disease to work out the correct diet for their lifestyle</a:t>
            </a:r>
            <a:br/>
            <a:r>
              <a:rPr b="false" i="false" strike="noStrike" sz="1200" u="none">
                <a:solidFill>
                  <a:srgbClr val="FFFFFF"/>
                </a:solidFill>
                <a:latin typeface="Calibri"/>
              </a:rPr>
              <a:t>ciprofloxacin hydrochloride 500 mg dosage</a:t>
            </a:r>
            <a:br/>
            <a:r>
              <a:rPr b="false" i="false" strike="noStrike" sz="1200" u="none">
                <a:solidFill>
                  <a:srgbClr val="FFFFFF"/>
                </a:solidFill>
                <a:latin typeface="Calibri"/>
              </a:rPr>
              <a:t>ciprofloxacin hydrochloride generic name</a:t>
            </a:r>
            <a:br/>
            <a:r>
              <a:rPr b="false" i="false" strike="noStrike" sz="1200" u="none">
                <a:solidFill>
                  <a:srgbClr val="FFFFFF"/>
                </a:solidFill>
                <a:latin typeface="Calibri"/>
              </a:rPr>
              <a:t>ciprofloxacin online order</a:t>
            </a:r>
            <a:br/>
            <a:r>
              <a:rPr b="false" i="false" strike="noStrike" sz="1200" u="none">
                <a:solidFill>
                  <a:srgbClr val="FFFFFF"/>
                </a:solidFill>
                <a:latin typeface="Calibri"/>
              </a:rPr>
              <a:t>Late in 2012, the National Institutes of Health funded a study called CHAMP (CHildhood and Adolescent Migraine Prevention)</a:t>
            </a:r>
            <a:br/>
            <a:r>
              <a:rPr b="false" i="false" strike="noStrike" sz="1200" u="none">
                <a:solidFill>
                  <a:srgbClr val="FFFFFF"/>
                </a:solidFill>
                <a:latin typeface="Calibri"/>
              </a:rPr>
              <a:t>cipro cost</a:t>
            </a:r>
            <a:br/>
            <a:r>
              <a:rPr b="false" i="false" strike="noStrike" sz="1200" u="none">
                <a:solidFill>
                  <a:srgbClr val="FFFFFF"/>
                </a:solidFill>
                <a:latin typeface="Calibri"/>
              </a:rPr>
              <a:t>To prevent infections, clean the nebulizer and mouthpiece/face mask according to the manufacturer's directions.</a:t>
            </a:r>
            <a:br/>
            <a:r>
              <a:rPr b="false" i="false" strike="noStrike" sz="1200" u="none">
                <a:solidFill>
                  <a:srgbClr val="FFFFFF"/>
                </a:solidFill>
                <a:latin typeface="Calibri"/>
              </a:rPr>
              <a:t>cost of ciprofloxacin eye drops</a:t>
            </a:r>
            <a:br/>
            <a:r>
              <a:rPr b="false" i="false" strike="noStrike" sz="1200" u="none">
                <a:solidFill>
                  <a:srgbClr val="FFFFFF"/>
                </a:solidFill>
                <a:latin typeface="Calibri"/>
              </a:rPr>
              <a:t>how to take ciprofloxacin 500mg for uti</a:t>
            </a:r>
            <a:br/>
            <a:r>
              <a:rPr b="false" i="false" strike="noStrike" sz="1200" u="none">
                <a:solidFill>
                  <a:srgbClr val="FFFFFF"/>
                </a:solidFill>
                <a:latin typeface="Calibri"/>
              </a:rPr>
              <a:t>Either way, coming of Prozac should be supervised by a medical professional.</a:t>
            </a:r>
            <a:br/>
            <a:r>
              <a:rPr b="false" i="false" strike="noStrike" sz="1200" u="none">
                <a:solidFill>
                  <a:srgbClr val="FFFFFF"/>
                </a:solidFill>
                <a:latin typeface="Calibri"/>
              </a:rPr>
              <a:t>ciprofloxacin eye ear drops dosage</a:t>
            </a:r>
            <a:br/>
            <a:r>
              <a:rPr b="false" i="false" strike="noStrike" sz="1200" u="none">
                <a:solidFill>
                  <a:srgbClr val="FFFFFF"/>
                </a:solidFill>
                <a:latin typeface="Calibri"/>
              </a:rPr>
              <a:t>Dosis untuk infeksi organ kemaluan ialah 300 mg diminum dua kali sehari selama tujuh hari</a:t>
            </a:r>
            <a:br/>
            <a:r>
              <a:rPr b="false" i="false" strike="noStrike" sz="1200" u="none">
                <a:solidFill>
                  <a:srgbClr val="FFFFFF"/>
                </a:solidFill>
                <a:latin typeface="Calibri"/>
              </a:rPr>
              <a:t>ciprofloxacin 500 mg single dose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oftalmico dosis pediatrica</a:t>
            </a:r>
            <a:br/>
            <a:r>
              <a:rPr b="false" i="false" strike="noStrike" sz="1200" u="none">
                <a:solidFill>
                  <a:srgbClr val="FFFFFF"/>
                </a:solidFill>
                <a:latin typeface="Calibri"/>
              </a:rPr>
              <a:t>para que sirve el ciprofloxacin hcl 500 mg</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ciprofloxacino 500 mg usos</a:t>
            </a:r>
            <a:br/>
            <a:r>
              <a:rPr b="false" i="false" strike="noStrike" sz="1200" u="none">
                <a:solidFill>
                  <a:srgbClr val="FFFFFF"/>
                </a:solidFill>
                <a:latin typeface="Calibri"/>
              </a:rPr>
              <a:t>cipro xr 500mg dosage</a:t>
            </a:r>
            <a:br/>
            <a:r>
              <a:rPr b="false" i="false" strike="noStrike" sz="1200" u="none">
                <a:solidFill>
                  <a:srgbClr val="FFFFFF"/>
                </a:solidFill>
                <a:latin typeface="Calibri"/>
              </a:rPr>
              <a:t>puedo tomar alcohol y ciprofloxacino</a:t>
            </a:r>
            <a:br/>
            <a:r>
              <a:rPr b="false" i="false" strike="noStrike" sz="1200" u="none">
                <a:solidFill>
                  <a:srgbClr val="FFFFFF"/>
                </a:solidFill>
                <a:latin typeface="Calibri"/>
              </a:rPr>
              <a:t>ciprofloxacin hcl 250 mg dosage</a:t>
            </a:r>
            <a:br/>
            <a:r>
              <a:rPr b="false" i="false" strike="noStrike" sz="1200" u="none">
                <a:solidFill>
                  <a:srgbClr val="FFFFFF"/>
                </a:solidFill>
                <a:latin typeface="Calibri"/>
              </a:rPr>
              <a:t>cipro hc otic drops</a:t>
            </a:r>
            <a:br/>
            <a:r>
              <a:rPr b="false" i="false" strike="noStrike" sz="1200" u="none">
                <a:solidFill>
                  <a:srgbClr val="FFFFFF"/>
                </a:solidFill>
                <a:latin typeface="Calibri"/>
              </a:rPr>
              <a:t>what is ciprofloxacin hydrochloride ophthalmic solution used for</a:t>
            </a:r>
            <a:br/>
            <a:r>
              <a:rPr b="false" i="false" strike="noStrike" sz="1200" u="none">
                <a:solidFill>
                  <a:srgbClr val="FFFFFF"/>
                </a:solidFill>
                <a:latin typeface="Calibri"/>
              </a:rPr>
              <a:t>ciprofloxacin 750 mg dose</a:t>
            </a:r>
            <a:br/>
            <a:r>
              <a:rPr b="false" i="false" strike="noStrike" sz="1200" u="none">
                <a:solidFill>
                  <a:srgbClr val="FFFFFF"/>
                </a:solidFill>
                <a:latin typeface="Calibri"/>
              </a:rPr>
              <a:t>what is ciprofloxacin hcl 250 mg used to treat</a:t>
            </a:r>
            <a:br/>
            <a:r>
              <a:rPr b="false" i="false" strike="noStrike" sz="1200" u="none">
                <a:solidFill>
                  <a:srgbClr val="FFFFFF"/>
                </a:solidFill>
                <a:latin typeface="Calibri"/>
              </a:rPr>
              <a:t>where to buy ciprofloxacin eye drops</a:t>
            </a:r>
            <a:br/>
            <a:r>
              <a:rPr b="false" i="false" strike="noStrike" sz="1200" u="none">
                <a:solidFill>
                  <a:srgbClr val="FFFFFF"/>
                </a:solidFill>
                <a:latin typeface="Calibri"/>
              </a:rPr>
              <a:t>buy ciprofloxacin 500mg uk</a:t>
            </a:r>
            <a:br/>
            <a:r>
              <a:rPr b="false" i="false" strike="noStrike" sz="1200" u="none">
                <a:solidFill>
                  <a:srgbClr val="FFFFFF"/>
                </a:solidFill>
                <a:latin typeface="Calibri"/>
              </a:rPr>
              <a:t>what is ciprofloxacin hydrochloride ophthalmic solution 0.3 used for</a:t>
            </a:r>
            <a:br/>
            <a:r>
              <a:rPr b="false" i="false" strike="noStrike" sz="1200" u="none">
                <a:solidFill>
                  <a:srgbClr val="FFFFFF"/>
                </a:solidFill>
                <a:latin typeface="Calibri"/>
              </a:rPr>
              <a:t>ciprofloxacin 250 mg for uti</a:t>
            </a:r>
            <a:br/>
            <a:r>
              <a:rPr b="false" i="false" strike="noStrike" sz="1200" u="none">
                <a:solidFill>
                  <a:srgbClr val="FFFFFF"/>
                </a:solidFill>
                <a:latin typeface="Calibri"/>
              </a:rPr>
              <a:t>cipro hc otic manufacturer coupon</a:t>
            </a:r>
            <a:br/>
            <a:r>
              <a:rPr b="false" i="false" strike="noStrike" sz="1200" u="none">
                <a:solidFill>
                  <a:srgbClr val="FFFFFF"/>
                </a:solidFill>
                <a:latin typeface="Calibri"/>
              </a:rPr>
              <a:t>cost of cipro in mexico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 this time I&amp;#39;ve remained on the gabepentin, 300mg twice daily</a:t>
            </a:r>
            <a:br/>
            <a:r>
              <a:rPr b="false" i="false" strike="noStrike" sz="1200" u="none">
                <a:solidFill>
                  <a:srgbClr val="FFFFFF"/>
                </a:solidFill>
                <a:latin typeface="Calibri"/>
              </a:rPr>
              <a:t>ciprofloxacin hcl 500 mg price</a:t>
            </a:r>
            <a:br/>
            <a:r>
              <a:rPr b="false" i="false" strike="noStrike" sz="1200" u="none">
                <a:solidFill>
                  <a:srgbClr val="FFFFFF"/>
                </a:solidFill>
                <a:latin typeface="Calibri"/>
              </a:rPr>
              <a:t>If you drop an electronic key (or smartphone) it will cause endless problems."</a:t>
            </a:r>
            <a:br/>
            <a:r>
              <a:rPr b="false" i="false" strike="noStrike" sz="1200" u="none">
                <a:solidFill>
                  <a:srgbClr val="FFFFFF"/>
                </a:solidFill>
                <a:latin typeface="Calibri"/>
              </a:rPr>
              <a:t>posologia de ciprofloxacino para infec㸼o urin㢳ia</a:t>
            </a:r>
            <a:br/>
            <a:r>
              <a:rPr b="false" i="false" strike="noStrike" sz="1200" u="none">
                <a:solidFill>
                  <a:srgbClr val="FFFFFF"/>
                </a:solidFill>
                <a:latin typeface="Calibri"/>
              </a:rPr>
              <a:t>cipro costa rica</a:t>
            </a:r>
            <a:br/>
            <a:r>
              <a:rPr b="false" i="false" strike="noStrike" sz="1200" u="none">
                <a:solidFill>
                  <a:srgbClr val="FFFFFF"/>
                </a:solidFill>
                <a:latin typeface="Calibri"/>
              </a:rPr>
              <a:t>ciprofloxacin tinidazole</a:t>
            </a:r>
            <a:br/>
            <a:r>
              <a:rPr b="false" i="false" strike="noStrike" sz="1200" u="none">
                <a:solidFill>
                  <a:srgbClr val="FFFFFF"/>
                </a:solidFill>
                <a:latin typeface="Calibri"/>
              </a:rPr>
              <a:t>ciprofloxacin 500mg antibiotics dosage</a:t>
            </a:r>
            <a:br/>
            <a:r>
              <a:rPr b="false" i="false" strike="noStrike" sz="1200" u="none">
                <a:solidFill>
                  <a:srgbClr val="FFFFFF"/>
                </a:solidFill>
                <a:latin typeface="Calibri"/>
              </a:rPr>
              <a:t>So, if you start using minoxidil again, keep an eye out for these a year or two into use</a:t>
            </a:r>
            <a:br/>
            <a:r>
              <a:rPr b="false" i="false" strike="noStrike" sz="1200" u="none">
                <a:solidFill>
                  <a:srgbClr val="FFFFFF"/>
                </a:solidFill>
                <a:latin typeface="Calibri"/>
              </a:rPr>
              <a:t>cipro online services</a:t>
            </a:r>
            <a:br/>
            <a:r>
              <a:rPr b="false" i="false" strike="noStrike" sz="1200" u="none">
                <a:solidFill>
                  <a:srgbClr val="FFFFFF"/>
                </a:solidFill>
                <a:latin typeface="Calibri"/>
              </a:rPr>
              <a:t>ciprofloxacin dose for dog uti</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para que sirve el ciprofloxacino genfar 500 mg</a:t>
            </a:r>
            <a:br/>
            <a:r>
              <a:rPr b="false" i="false" strike="noStrike" sz="1200" u="none">
                <a:solidFill>
                  <a:srgbClr val="FFFFFF"/>
                </a:solidFill>
                <a:latin typeface="Calibri"/>
              </a:rPr>
              <a:t>Compruebe con su mco regularmente la evoluciel trastorno que motiva la administracie furosemida</a:t>
            </a:r>
            <a:br/>
            <a:r>
              <a:rPr b="false" i="false" strike="noStrike" sz="1200" u="none">
                <a:solidFill>
                  <a:srgbClr val="FFFFFF"/>
                </a:solidFill>
                <a:latin typeface="Calibri"/>
              </a:rPr>
              <a:t>cipro ciprofloxacin dosage</a:t>
            </a:r>
            <a:br/>
            <a:r>
              <a:rPr b="false" i="false" strike="noStrike" sz="1200" u="none">
                <a:solidFill>
                  <a:srgbClr val="FFFFFF"/>
                </a:solidFill>
                <a:latin typeface="Calibri"/>
              </a:rPr>
              <a:t>ciprofloxacino cinfa</a:t>
            </a:r>
            <a:br/>
            <a:r>
              <a:rPr b="false" i="false" strike="noStrike" sz="1200" u="none">
                <a:solidFill>
                  <a:srgbClr val="FFFFFF"/>
                </a:solidFill>
                <a:latin typeface="Calibri"/>
              </a:rPr>
              <a:t>Hacim ve/veya sodyum kayplarnn Micardis</a:t>
            </a:r>
            <a:br/>
            <a:r>
              <a:rPr b="false" i="false" strike="noStrike" sz="1200" u="none">
                <a:solidFill>
                  <a:srgbClr val="FFFFFF"/>
                </a:solidFill>
                <a:latin typeface="Calibri"/>
              </a:rPr>
              <a:t>ciprofloxacin 750 mg used for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posologia do ciprofloxacino para infec㸼o urin㢳ia</a:t>
            </a:r>
            <a:br/>
            <a:r>
              <a:rPr b="false" i="false" strike="noStrike" sz="1200" u="none">
                <a:solidFill>
                  <a:srgbClr val="FFFFFF"/>
                </a:solidFill>
                <a:latin typeface="Calibri"/>
              </a:rPr>
              <a:t>how much does cipro cost at walmart</a:t>
            </a:r>
            <a:br/>
            <a:r>
              <a:rPr b="false" i="false" strike="noStrike" sz="1200" u="none">
                <a:solidFill>
                  <a:srgbClr val="FFFFFF"/>
                </a:solidFill>
                <a:latin typeface="Calibri"/>
              </a:rPr>
              <a:t>The board also took a preliminary step toward issuing $450 million in bonds to build the arena, to be paid off in no more than 30 years by the Red Wings' owner and the city.</a:t>
            </a:r>
            <a:br/>
            <a:r>
              <a:rPr b="false" i="false" strike="noStrike" sz="1200" u="none">
                <a:solidFill>
                  <a:srgbClr val="FFFFFF"/>
                </a:solidFill>
                <a:latin typeface="Calibri"/>
              </a:rPr>
              <a:t>ciprofloxacin ophthalmic solution 0.3 dosage for pink eye</a:t>
            </a:r>
            <a:br/>
            <a:r>
              <a:rPr b="false" i="false" strike="noStrike" sz="1200" u="none">
                <a:solidFill>
                  <a:srgbClr val="FFFFFF"/>
                </a:solidFill>
                <a:latin typeface="Calibri"/>
              </a:rPr>
              <a:t>ciprofloxacin online kaufen</a:t>
            </a:r>
            <a:br/>
            <a:r>
              <a:rPr b="false" i="false" strike="noStrike" sz="1200" u="none">
                <a:solidFill>
                  <a:srgbClr val="FFFFFF"/>
                </a:solidFill>
                <a:latin typeface="Calibri"/>
              </a:rPr>
              <a:t>Ein Andocken dieser fhrt oftmals zur gefrchteten Gynkomastie, also einem Anschwellen der Brustdrsen</a:t>
            </a:r>
            <a:br/>
            <a:r>
              <a:rPr b="false" i="false" strike="noStrike" sz="1200" u="none">
                <a:solidFill>
                  <a:srgbClr val="FFFFFF"/>
                </a:solidFill>
                <a:latin typeface="Calibri"/>
              </a:rPr>
              <a:t>ciprofloxacin ophthalmic solution dosage for pink eye</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cloridrato de ciprofloxacino 500mg para que serve</a:t>
            </a:r>
            <a:br/>
            <a:r>
              <a:rPr b="false" i="false" strike="noStrike" sz="1200" u="none">
                <a:solidFill>
                  <a:srgbClr val="FFFFFF"/>
                </a:solidFill>
                <a:latin typeface="Calibri"/>
              </a:rPr>
              <a:t>They will also have to sign a declaration that the purchase is not a second home.</a:t>
            </a:r>
            <a:br/>
            <a:r>
              <a:rPr b="false" i="false" strike="noStrike" sz="1200" u="none">
                <a:solidFill>
                  <a:srgbClr val="FFFFFF"/>
                </a:solidFill>
                <a:latin typeface="Calibri"/>
              </a:rPr>
              <a:t>can i buy ciprofloxacin over the counter</a:t>
            </a:r>
            <a:br/>
            <a:r>
              <a:rPr b="false" i="false" strike="noStrike" sz="1200" u="none">
                <a:solidFill>
                  <a:srgbClr val="FFFFFF"/>
                </a:solidFill>
                <a:latin typeface="Calibri"/>
              </a:rPr>
              <a:t>Ventolin inhibits the bronchi reaction both on the early and late stage allowing to stop the coming attack of bronchispasms beforehand</a:t>
            </a:r>
            <a:br/>
            <a:r>
              <a:rPr b="false" i="false" strike="noStrike" sz="1200" u="none">
                <a:solidFill>
                  <a:srgbClr val="FFFFFF"/>
                </a:solidFill>
                <a:latin typeface="Calibri"/>
              </a:rPr>
              <a:t>ciprofloxacin tinidazole uses</a:t>
            </a:r>
            <a:br/>
            <a:r>
              <a:rPr b="false" i="false" strike="noStrike" sz="1200" u="none">
                <a:solidFill>
                  <a:srgbClr val="FFFFFF"/>
                </a:solidFill>
                <a:latin typeface="Calibri"/>
              </a:rPr>
              <a:t>ciprofloxacin 750 mg</a:t>
            </a:r>
            <a:br/>
            <a:r>
              <a:rPr b="false" i="false" strike="noStrike" sz="1200" u="none">
                <a:solidFill>
                  <a:srgbClr val="FFFFFF"/>
                </a:solidFill>
                <a:latin typeface="Calibri"/>
              </a:rPr>
              <a:t>efectos secundarios del ciprofloxacino cinfa 500 mg</a:t>
            </a:r>
            <a:br/>
            <a:r>
              <a:rPr b="false" i="false" strike="noStrike" sz="1200" u="none">
                <a:solidFill>
                  <a:srgbClr val="FFFFFF"/>
                </a:solidFill>
                <a:latin typeface="Calibri"/>
              </a:rPr>
              <a:t>what is ciprofloxacin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addition, each tablet contains the following inactive ingredients: lactose monohydrate, magnesium stearate, microcrystalline cellulose, and pregelatinized starch.</a:t>
            </a:r>
            <a:br/>
            <a:r>
              <a:rPr b="false" i="false" strike="noStrike" sz="1200" u="none">
                <a:solidFill>
                  <a:srgbClr val="FFFFFF"/>
                </a:solidFill>
                <a:latin typeface="Calibri"/>
              </a:rPr>
              <a:t>ciprofloxacino para que sirve este medicamento</a:t>
            </a:r>
            <a:br/>
            <a:r>
              <a:rPr b="false" i="false" strike="noStrike" sz="1200" u="none">
                <a:solidFill>
                  <a:srgbClr val="FFFFFF"/>
                </a:solidFill>
                <a:latin typeface="Calibri"/>
              </a:rPr>
              <a:t>what is ciprofloxacin hydrochloride ophthalmic solution 0.3 as base used for</a:t>
            </a:r>
            <a:br/>
            <a:r>
              <a:rPr b="false" i="false" strike="noStrike" sz="1200" u="none">
                <a:solidFill>
                  <a:srgbClr val="FFFFFF"/>
                </a:solidFill>
                <a:latin typeface="Calibri"/>
              </a:rPr>
              <a:t>ciprofloxacin eye drops dosage for stye</a:t>
            </a:r>
            <a:br/>
            <a:r>
              <a:rPr b="false" i="false" strike="noStrike" sz="1200" u="none">
                <a:solidFill>
                  <a:srgbClr val="FFFFFF"/>
                </a:solidFill>
                <a:latin typeface="Calibri"/>
              </a:rPr>
              <a:t>what is ciprofloxacin hcl 500 mg taapo used for</a:t>
            </a:r>
            <a:br/>
            <a:r>
              <a:rPr b="false" i="false" strike="noStrike" sz="1200" u="none">
                <a:solidFill>
                  <a:srgbClr val="FFFFFF"/>
                </a:solidFill>
                <a:latin typeface="Calibri"/>
              </a:rPr>
              <a:t>Use the benzoyl peroxide generously, without worrying about putting on too much retinoid, or how much Epiduo costs per drop.</a:t>
            </a:r>
            <a:br/>
            <a:r>
              <a:rPr b="false" i="false" strike="noStrike" sz="1200" u="none">
                <a:solidFill>
                  <a:srgbClr val="FFFFFF"/>
                </a:solidFill>
                <a:latin typeface="Calibri"/>
              </a:rPr>
              <a:t>cipro xr 500mg tablet</a:t>
            </a:r>
            <a:br/>
            <a:r>
              <a:rPr b="false" i="false" strike="noStrike" sz="1200" u="none">
                <a:solidFill>
                  <a:srgbClr val="FFFFFF"/>
                </a:solidFill>
                <a:latin typeface="Calibri"/>
              </a:rPr>
              <a:t>ciprofloxacino cinfa 500</a:t>
            </a:r>
            <a:br/>
            <a:r>
              <a:rPr b="false" i="false" strike="noStrike" sz="1200" u="none">
                <a:solidFill>
                  <a:srgbClr val="FFFFFF"/>
                </a:solidFill>
                <a:latin typeface="Calibri"/>
              </a:rPr>
              <a:t>500mg ciprofloxacin dosage</a:t>
            </a:r>
            <a:br/>
            <a:r>
              <a:rPr b="false" i="false" strike="noStrike" sz="1200" u="none">
                <a:solidFill>
                  <a:srgbClr val="FFFFFF"/>
                </a:solidFill>
                <a:latin typeface="Calibri"/>
              </a:rPr>
              <a:t>ciprofloxacino inyectable 1 gramo</a:t>
            </a:r>
            <a:br/>
            <a:r>
              <a:rPr b="false" i="false" strike="noStrike" sz="1200" u="none">
                <a:solidFill>
                  <a:srgbClr val="FFFFFF"/>
                </a:solidFill>
                <a:latin typeface="Calibri"/>
              </a:rPr>
              <a:t>This may indicate that they could enhance the toxicity of methotrexate</a:t>
            </a:r>
            <a:br/>
            <a:r>
              <a:rPr b="false" i="false" strike="noStrike" sz="1200" u="none">
                <a:solidFill>
                  <a:srgbClr val="FFFFFF"/>
                </a:solidFill>
                <a:latin typeface="Calibri"/>
              </a:rPr>
              <a:t>cipro ciprofloxacin hcl drug</a:t>
            </a:r>
            <a:br/>
            <a:r>
              <a:rPr b="false" i="false" strike="noStrike" sz="1200" u="none">
                <a:solidFill>
                  <a:srgbClr val="FFFFFF"/>
                </a:solidFill>
                <a:latin typeface="Calibri"/>
              </a:rPr>
              <a:t>ciprofloxacin dosage for pink eye</a:t>
            </a:r>
            <a:br/>
            <a:r>
              <a:rPr b="false" i="false" strike="noStrike" sz="1200" u="none">
                <a:solidFill>
                  <a:srgbClr val="FFFFFF"/>
                </a:solidFill>
                <a:latin typeface="Calibri"/>
              </a:rPr>
              <a:t>cipro 500mg for std</a:t>
            </a:r>
            <a:br/>
            <a:r>
              <a:rPr b="false" i="false" strike="noStrike" sz="1200" u="none">
                <a:solidFill>
                  <a:srgbClr val="FFFFFF"/>
                </a:solidFill>
                <a:latin typeface="Calibri"/>
              </a:rPr>
              <a:t>ciprofloxacin hcl 500mg used for std</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ciprofloxacin 500 mg twice daily for uti</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 hc</a:t>
            </a:r>
            <a:br/>
            <a:r>
              <a:rPr b="false" i="false" strike="noStrike" sz="1200" u="none">
                <a:solidFill>
                  <a:srgbClr val="FFFFFF"/>
                </a:solidFill>
                <a:latin typeface="Calibri"/>
              </a:rPr>
              <a:t>But at the People's Pharmacy, we've worried about generics for years now</a:t>
            </a:r>
            <a:br/>
            <a:r>
              <a:rPr b="false" i="false" strike="noStrike" sz="1200" u="none">
                <a:solidFill>
                  <a:srgbClr val="FFFFFF"/>
                </a:solidFill>
                <a:latin typeface="Calibri"/>
              </a:rPr>
              <a:t>buy cipro cheap online</a:t>
            </a:r>
            <a:br/>
            <a:r>
              <a:rPr b="false" i="false" strike="noStrike" sz="1200" u="none">
                <a:solidFill>
                  <a:srgbClr val="FFFFFF"/>
                </a:solidFill>
                <a:latin typeface="Calibri"/>
              </a:rPr>
              <a:t>personalmente y no debe darlo a otras personas</a:t>
            </a:r>
            <a:br/>
            <a:r>
              <a:rPr b="false" i="false" strike="noStrike" sz="1200" u="none">
                <a:solidFill>
                  <a:srgbClr val="FFFFFF"/>
                </a:solidFill>
                <a:latin typeface="Calibri"/>
              </a:rPr>
              <a:t>what is ciprofloxacin hcl 750 mg used for</a:t>
            </a:r>
            <a:br/>
            <a:r>
              <a:rPr b="false" i="false" strike="noStrike" sz="1200" u="none">
                <a:solidFill>
                  <a:srgbClr val="FFFFFF"/>
                </a:solidFill>
                <a:latin typeface="Calibri"/>
              </a:rPr>
              <a:t>medicine ciprofloxacin 500mg tablets</a:t>
            </a:r>
            <a:br/>
            <a:r>
              <a:rPr b="false" i="false" strike="noStrike" sz="1200" u="none">
                <a:solidFill>
                  <a:srgbClr val="FFFFFF"/>
                </a:solidFill>
                <a:latin typeface="Calibri"/>
              </a:rPr>
              <a:t>ciprofloxacino con dexametasona gotas oftalmicas</a:t>
            </a:r>
            <a:br/>
            <a:r>
              <a:rPr b="false" i="false" strike="noStrike" sz="1200" u="none">
                <a:solidFill>
                  <a:srgbClr val="FFFFFF"/>
                </a:solidFill>
                <a:latin typeface="Calibri"/>
              </a:rPr>
              <a:t>Stop using this medication and see your doctor immediately.</a:t>
            </a:r>
            <a:br/>
            <a:r>
              <a:rPr b="false" i="false" strike="noStrike" sz="1200" u="none">
                <a:solidFill>
                  <a:srgbClr val="FFFFFF"/>
                </a:solidFill>
                <a:latin typeface="Calibri"/>
              </a:rPr>
              <a:t>cipro hc otic drops price</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ciprofloxacin dose for uti treatment</a:t>
            </a:r>
            <a:br/>
            <a:r>
              <a:rPr b="false" i="false" strike="noStrike" sz="1200" u="none">
                <a:solidFill>
                  <a:srgbClr val="FFFFFF"/>
                </a:solidFill>
                <a:latin typeface="Calibri"/>
              </a:rPr>
              <a:t>Due to the minuscule chance of fertility problems</a:t>
            </a:r>
            <a:br/>
            <a:r>
              <a:rPr b="false" i="false" strike="noStrike" sz="1200" u="none">
                <a:solidFill>
                  <a:srgbClr val="FFFFFF"/>
                </a:solidFill>
                <a:latin typeface="Calibri"/>
              </a:rPr>
              <a:t>ciprofloxacin tablets usp 500 mg dosage</a:t>
            </a:r>
            <a:br/>
            <a:r>
              <a:rPr b="false" i="false" strike="noStrike" sz="1200" u="none">
                <a:solidFill>
                  <a:srgbClr val="FFFFFF"/>
                </a:solidFill>
                <a:latin typeface="Calibri"/>
              </a:rPr>
              <a:t>what is ciprofloxacin good for</a:t>
            </a:r>
            <a:br/>
            <a:r>
              <a:rPr b="false" i="false" strike="noStrike" sz="1200" u="none">
                <a:solidFill>
                  <a:srgbClr val="FFFFFF"/>
                </a:solidFill>
                <a:latin typeface="Calibri"/>
              </a:rPr>
              <a:t>WhVle following on5 diet th0t inclueU calcium and Vght reduction, and mindleUU eating</a:t>
            </a:r>
            <a:br/>
            <a:r>
              <a:rPr b="false" i="false" strike="noStrike" sz="1200" u="none">
                <a:solidFill>
                  <a:srgbClr val="FFFFFF"/>
                </a:solidFill>
                <a:latin typeface="Calibri"/>
              </a:rPr>
              <a:t>cipro 500mg for chlamydia</a:t>
            </a:r>
            <a:br/>
            <a:r>
              <a:rPr b="false" i="false" strike="noStrike" sz="1200" u="none">
                <a:solidFill>
                  <a:srgbClr val="FFFFFF"/>
                </a:solidFill>
                <a:latin typeface="Calibri"/>
              </a:rPr>
              <a:t>I was on a higher dose and they cut me back to 88 mcg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dexametasona gotas oticas</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cloridrato de ciprofloxacino bula indica㸼es</a:t>
            </a:r>
            <a:br/>
            <a:r>
              <a:rPr b="false" i="false" strike="noStrike" sz="1200" u="none">
                <a:solidFill>
                  <a:srgbClr val="FFFFFF"/>
                </a:solidFill>
                <a:latin typeface="Calibri"/>
              </a:rPr>
              <a:t>ciprofloxacino posologia pediatrica</a:t>
            </a:r>
            <a:br/>
            <a:r>
              <a:rPr b="false" i="false" strike="noStrike" sz="1200" u="none">
                <a:solidFill>
                  <a:srgbClr val="FFFFFF"/>
                </a:solidFill>
                <a:latin typeface="Calibri"/>
              </a:rPr>
              <a:t>cloridrato de ciprofloxacino e dexametasona colirio</a:t>
            </a:r>
            <a:br/>
            <a:r>
              <a:rPr b="false" i="false" strike="noStrike" sz="1200" u="none">
                <a:solidFill>
                  <a:srgbClr val="FFFFFF"/>
                </a:solidFill>
                <a:latin typeface="Calibri"/>
              </a:rPr>
              <a:t>cipro hc otic suspension alcon</a:t>
            </a:r>
            <a:br/>
            <a:r>
              <a:rPr b="false" i="false" strike="noStrike" sz="1200" u="none">
                <a:solidFill>
                  <a:srgbClr val="FFFFFF"/>
                </a:solidFill>
                <a:latin typeface="Calibri"/>
              </a:rPr>
              <a:t>buy ciprodex</a:t>
            </a:r>
            <a:br/>
            <a:r>
              <a:rPr b="false" i="false" strike="noStrike" sz="1200" u="none">
                <a:solidFill>
                  <a:srgbClr val="FFFFFF"/>
                </a:solidFill>
                <a:latin typeface="Calibri"/>
              </a:rPr>
              <a:t>para que serve o remedio cloridrato de ciprofloxacino 500mg</a:t>
            </a:r>
            <a:br/>
            <a:r>
              <a:rPr b="false" i="false" strike="noStrike" sz="1200" u="none">
                <a:solidFill>
                  <a:srgbClr val="FFFFFF"/>
                </a:solidFill>
                <a:latin typeface="Calibri"/>
              </a:rPr>
              <a:t>can i use expired ciprofloxacin eye drops</a:t>
            </a:r>
            <a:br/>
            <a:r>
              <a:rPr b="false" i="false" strike="noStrike" sz="1200" u="none">
                <a:solidFill>
                  <a:srgbClr val="FFFFFF"/>
                </a:solidFill>
                <a:latin typeface="Calibri"/>
              </a:rPr>
              <a:t>ciprofloxacin 250mg tab</a:t>
            </a:r>
            <a:br/>
            <a:r>
              <a:rPr b="false" i="false" strike="noStrike" sz="1200" u="none">
                <a:solidFill>
                  <a:srgbClr val="FFFFFF"/>
                </a:solidFill>
                <a:latin typeface="Calibri"/>
              </a:rPr>
              <a:t>cost of ciprodex drops</a:t>
            </a:r>
            <a:br/>
            <a:r>
              <a:rPr b="false" i="false" strike="noStrike" sz="1200" u="none">
                <a:solidFill>
                  <a:srgbClr val="FFFFFF"/>
                </a:solidFill>
                <a:latin typeface="Calibri"/>
              </a:rPr>
              <a:t>cipro company registration online</a:t>
            </a:r>
            <a:br/>
            <a:r>
              <a:rPr b="false" i="false" strike="noStrike" sz="1200" u="none">
                <a:solidFill>
                  <a:srgbClr val="FFFFFF"/>
                </a:solidFill>
                <a:latin typeface="Calibri"/>
              </a:rPr>
              <a:t>ciprofloxacin 500 mg generic</a:t>
            </a:r>
            <a:br/>
            <a:r>
              <a:rPr b="false" i="false" strike="noStrike" sz="1200" u="none">
                <a:solidFill>
                  <a:srgbClr val="FFFFFF"/>
                </a:solidFill>
                <a:latin typeface="Calibri"/>
              </a:rPr>
              <a:t>cloridrato de ciprofloxacino bula pdf</a:t>
            </a:r>
            <a:br/>
            <a:r>
              <a:rPr b="false" i="false" strike="noStrike" sz="1200" u="none">
                <a:solidFill>
                  <a:srgbClr val="FFFFFF"/>
                </a:solidFill>
                <a:latin typeface="Calibri"/>
              </a:rPr>
              <a:t>Margus Viigimaa is Head of the Centre of Preventive Cardiology, North Estonia Medical Centre and Professor of Cardiovascular Medicine, Tallinn University of Technology</a:t>
            </a:r>
            <a:br/>
            <a:r>
              <a:rPr b="false" i="false" strike="noStrike" sz="1200" u="none">
                <a:solidFill>
                  <a:srgbClr val="FFFFFF"/>
                </a:solidFill>
                <a:latin typeface="Calibri"/>
              </a:rPr>
              <a:t>ciprofloxacin hydrochloride eye drops uses</a:t>
            </a:r>
            <a:br/>
            <a:r>
              <a:rPr b="false" i="false" strike="noStrike" sz="1200" u="none">
                <a:solidFill>
                  <a:srgbClr val="FFFFFF"/>
                </a:solidFill>
                <a:latin typeface="Calibri"/>
              </a:rPr>
              <a:t>ciprofloxacin 500 mg tablets dosage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medicamento ciprofloxacino 500 mg para que sirve</a:t>
            </a:r>
            <a:br/>
            <a:r>
              <a:rPr b="false" i="false" strike="noStrike" sz="1200" u="none">
                <a:solidFill>
                  <a:srgbClr val="FFFFFF"/>
                </a:solidFill>
                <a:latin typeface="Calibri"/>
              </a:rPr>
              <a:t>cipro price at walmart</a:t>
            </a:r>
            <a:br/>
            <a:r>
              <a:rPr b="false" i="false" strike="noStrike" sz="1200" u="none">
                <a:solidFill>
                  <a:srgbClr val="FFFFFF"/>
                </a:solidFill>
                <a:latin typeface="Calibri"/>
              </a:rPr>
              <a:t>ciprofloxacin eye drops in ear</a:t>
            </a:r>
            <a:br/>
            <a:r>
              <a:rPr b="false" i="false" strike="noStrike" sz="1200" u="none">
                <a:solidFill>
                  <a:srgbClr val="FFFFFF"/>
                </a:solidFill>
                <a:latin typeface="Calibri"/>
              </a:rPr>
              <a:t>para que serve o remedio ciprofloxacino 500 mg</a:t>
            </a:r>
            <a:br/>
            <a:r>
              <a:rPr b="false" i="false" strike="noStrike" sz="1200" u="none">
                <a:solidFill>
                  <a:srgbClr val="FFFFFF"/>
                </a:solidFill>
                <a:latin typeface="Calibri"/>
              </a:rPr>
              <a:t>ciprofloxacin for dogs diarrhea</a:t>
            </a:r>
            <a:br/>
            <a:r>
              <a:rPr b="false" i="false" strike="noStrike" sz="1200" u="none">
                <a:solidFill>
                  <a:srgbClr val="FFFFFF"/>
                </a:solidFill>
                <a:latin typeface="Calibri"/>
              </a:rPr>
              <a:t>ciprofloxacin hcl 500mg cure chlamydia</a:t>
            </a:r>
            <a:br/>
            <a:r>
              <a:rPr b="false" i="false" strike="noStrike" sz="1200" u="none">
                <a:solidFill>
                  <a:srgbClr val="FFFFFF"/>
                </a:solidFill>
                <a:latin typeface="Calibri"/>
              </a:rPr>
              <a:t>para que sirve la ciprofloxacino tabletas de 500 mg</a:t>
            </a:r>
            <a:br/>
            <a:r>
              <a:rPr b="false" i="false" strike="noStrike" sz="1200" u="none">
                <a:solidFill>
                  <a:srgbClr val="FFFFFF"/>
                </a:solidFill>
                <a:latin typeface="Calibri"/>
              </a:rPr>
              <a:t>ciprofloxacin generic price walmart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Ciprofloxacin Mg Dose - Ciprofloxacin Online Kaufen</dc:title>
  <dc:description>Cipro ciprofloxacin tablets, ciprofloxacin for uti didn't work, ciprofloxacin 750 mg dose, cipro hc otic manufacturer coupon, ciprofloxacin hcl 500 mg price, posologia de ciprofloxacino para infec㸼o urin㢳ia, medicamento ciprofloxacino 500 mg para que sirve</dc:description>
  <dc:subject>Ciprofloxacin Mg Dose - Ciprofloxacin Online Kaufen</dc:subject>
  <cp:keywords>can use expired cipro hc otic, buy ciprodex otic online, buy ciprofloxacin online uk, what is ciprofloxacin used for, ciprofloxacino cinfa 500 mg comprimidos recubiertos efg, ciprofloxacin 500 mg metronidazole, what is ciprofloxacin hydrochloride ophthalmic solution used for, what is ciprofloxacin, can i use expired ciprofloxacin eye drops, para que sirve la ciprofloxacino tabletas de 500 mg</cp:keywords>
  <cp:category/>
</cp:coreProperties>
</file>