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8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8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8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8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8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8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9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9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9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9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9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9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9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9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Can You Use Expired Ciprofloxacin Eye Drops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ciprofloxacin dose for uncomplicated uti</a:t>
            </a:r>
            <a:br/>
            <a:r>
              <a:rPr b="false" i="false" strike="noStrike" sz="1200" u="none">
                <a:solidFill>
                  <a:srgbClr val="FFFFFF"/>
                </a:solidFill>
                <a:latin typeface="Calibri"/>
              </a:rPr>
              <a:t>what is ciprofloxacin hcl 500 mg</a:t>
            </a:r>
            <a:br/>
            <a:r>
              <a:rPr b="false" i="false" strike="noStrike" sz="1200" u="none">
                <a:solidFill>
                  <a:srgbClr val="FFFFFF"/>
                </a:solidFill>
                <a:latin typeface="Calibri"/>
              </a:rPr>
              <a:t>cipro hc otic ear drops dosage</a:t>
            </a:r>
            <a:br/>
            <a:r>
              <a:rPr b="false" i="false" strike="noStrike" sz="1200" u="none">
                <a:solidFill>
                  <a:srgbClr val="FFFFFF"/>
                </a:solidFill>
                <a:latin typeface="Calibri"/>
              </a:rPr>
              <a:t>para que sirve el ciprofloxacino oftalmico</a:t>
            </a:r>
            <a:br/>
            <a:r>
              <a:rPr b="false" i="false" strike="noStrike" sz="1200" u="none">
                <a:solidFill>
                  <a:srgbClr val="FFFFFF"/>
                </a:solidFill>
                <a:latin typeface="Calibri"/>
              </a:rPr>
              <a:t>Its basically a window into the Amazon ecosystem</a:t>
            </a:r>
            <a:br/>
            <a:r>
              <a:rPr b="false" i="false" strike="noStrike" sz="1200" u="none">
                <a:solidFill>
                  <a:srgbClr val="FFFFFF"/>
                </a:solidFill>
                <a:latin typeface="Calibri"/>
              </a:rPr>
              <a:t>ciprofloxacin 500mg tablets</a:t>
            </a:r>
            <a:br/>
            <a:r>
              <a:rPr b="false" i="false" strike="noStrike" sz="1200" u="none">
                <a:solidFill>
                  <a:srgbClr val="FFFFFF"/>
                </a:solidFill>
                <a:latin typeface="Calibri"/>
              </a:rPr>
              <a:t>Still their particular top quality ,remains impressive and their functionality is frequently conuted on</a:t>
            </a:r>
            <a:br/>
            <a:r>
              <a:rPr b="false" i="false" strike="noStrike" sz="1200" u="none">
                <a:solidFill>
                  <a:srgbClr val="FFFFFF"/>
                </a:solidFill>
                <a:latin typeface="Calibri"/>
              </a:rPr>
              <a:t>cipro pty online registration</a:t>
            </a:r>
            <a:br/>
            <a:r>
              <a:rPr b="false" i="false" strike="noStrike" sz="1200" u="none">
                <a:solidFill>
                  <a:srgbClr val="FFFFFF"/>
                </a:solidFill>
                <a:latin typeface="Calibri"/>
              </a:rPr>
              <a:t>The information in this leaflet was last updated on the date shown on the final page</a:t>
            </a:r>
            <a:br/>
            <a:r>
              <a:rPr b="false" i="false" strike="noStrike" sz="1200" u="none">
                <a:solidFill>
                  <a:srgbClr val="FFFFFF"/>
                </a:solidFill>
                <a:latin typeface="Calibri"/>
              </a:rPr>
              <a:t>ciprofloxacino bayer 1g</a:t>
            </a:r>
            <a:br/>
            <a:r>
              <a:rPr b="false" i="false" strike="noStrike" sz="1200" u="none">
                <a:solidFill>
                  <a:srgbClr val="FFFFFF"/>
                </a:solidFill>
                <a:latin typeface="Calibri"/>
              </a:rPr>
              <a:t>Due to this reason the use of Ventolin should be in mild effective therapeutic doses which will not affect metabolism in the patient.</a:t>
            </a:r>
            <a:br/>
            <a:r>
              <a:rPr b="false" i="false" strike="noStrike" sz="1200" u="none">
                <a:solidFill>
                  <a:srgbClr val="FFFFFF"/>
                </a:solidFill>
                <a:latin typeface="Calibri"/>
              </a:rPr>
              <a:t>cloridrato de ciprofloxacino monoidratado 500mg para que serve</a:t>
            </a:r>
            <a:br/>
            <a:r>
              <a:rPr b="false" i="false" strike="noStrike" sz="1200" u="none">
                <a:solidFill>
                  <a:srgbClr val="FFFFFF"/>
                </a:solidFill>
                <a:latin typeface="Calibri"/>
              </a:rPr>
              <a:t>cloridrato de ciprofloxacino 500 mg para que serve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retail price of ciprodex</a:t>
            </a:r>
            <a:br/>
            <a:r>
              <a:rPr b="false" i="false" strike="noStrike" sz="1200" u="none">
                <a:solidFill>
                  <a:srgbClr val="FFFFFF"/>
                </a:solidFill>
                <a:latin typeface="Calibri"/>
              </a:rPr>
              <a:t>ciprofloxacin 0.3 eye drops dosage</a:t>
            </a:r>
            <a:br/>
            <a:r>
              <a:rPr b="false" i="false" strike="noStrike" sz="1200" u="none">
                <a:solidFill>
                  <a:srgbClr val="FFFFFF"/>
                </a:solidFill>
                <a:latin typeface="Calibri"/>
              </a:rPr>
              <a:t>ciprofloxacin hcl 750 mg tab</a:t>
            </a:r>
            <a:br/>
            <a:r>
              <a:rPr b="false" i="false" strike="noStrike" sz="1200" u="none">
                <a:solidFill>
                  <a:srgbClr val="FFFFFF"/>
                </a:solidFill>
                <a:latin typeface="Calibri"/>
              </a:rPr>
              <a:t>It takes a month or two to find that sugar and candy and cake have become too sweet</a:t>
            </a:r>
            <a:br/>
            <a:r>
              <a:rPr b="false" i="false" strike="noStrike" sz="1200" u="none">
                <a:solidFill>
                  <a:srgbClr val="FFFFFF"/>
                </a:solidFill>
                <a:latin typeface="Calibri"/>
              </a:rPr>
              <a:t>order ciprofloxacin canada</a:t>
            </a:r>
            <a:br/>
            <a:r>
              <a:rPr b="false" i="false" strike="noStrike" sz="1200" u="none">
                <a:solidFill>
                  <a:srgbClr val="FFFFFF"/>
                </a:solidFill>
                <a:latin typeface="Calibri"/>
              </a:rPr>
              <a:t>what is ciprofloxacin hcl 500mg used for</a:t>
            </a:r>
            <a:br/>
            <a:r>
              <a:rPr b="false" i="false" strike="noStrike" sz="1200" u="none">
                <a:solidFill>
                  <a:srgbClr val="FFFFFF"/>
                </a:solidFill>
                <a:latin typeface="Calibri"/>
              </a:rPr>
              <a:t>can you use expired ciprofloxacin eye drops</a:t>
            </a:r>
            <a:br/>
            <a:r>
              <a:rPr b="false" i="false" strike="noStrike" sz="1200" u="none">
                <a:solidFill>
                  <a:srgbClr val="FFFFFF"/>
                </a:solidFill>
                <a:latin typeface="Calibri"/>
              </a:rPr>
              <a:t>para que esta indicado el ciprofloxacino 500 mg</a:t>
            </a:r>
            <a:br/>
            <a:r>
              <a:rPr b="false" i="false" strike="noStrike" sz="1200" u="none">
                <a:solidFill>
                  <a:srgbClr val="FFFFFF"/>
                </a:solidFill>
                <a:latin typeface="Calibri"/>
              </a:rPr>
              <a:t>cipro hc otic coupon</a:t>
            </a:r>
            <a:br/>
            <a:r>
              <a:rPr b="false" i="false" strike="noStrike" sz="1200" u="none">
                <a:solidFill>
                  <a:srgbClr val="FFFFFF"/>
                </a:solidFill>
                <a:latin typeface="Calibri"/>
              </a:rPr>
              <a:t>loxip 500mg ciprofloxacin hydrochloride</a:t>
            </a:r>
            <a:br/>
            <a:r>
              <a:rPr b="false" i="false" strike="noStrike" sz="1200" u="none">
                <a:solidFill>
                  <a:srgbClr val="FFFFFF"/>
                </a:solidFill>
                <a:latin typeface="Calibri"/>
              </a:rPr>
              <a:t>can i buy ciprofloxacin over the counter uk</a:t>
            </a:r>
            <a:br/>
            <a:r>
              <a:rPr b="false" i="false" strike="noStrike" sz="1200" u="none">
                <a:solidFill>
                  <a:srgbClr val="FFFFFF"/>
                </a:solidFill>
                <a:latin typeface="Calibri"/>
              </a:rPr>
              <a:t>ciprofloxacino 500mg bula anvisa</a:t>
            </a:r>
            <a:br/>
            <a:r>
              <a:rPr b="false" i="false" strike="noStrike" sz="1200" u="none">
                <a:solidFill>
                  <a:srgbClr val="FFFFFF"/>
                </a:solidFill>
                <a:latin typeface="Calibri"/>
              </a:rPr>
              <a:t>can i order cipro online</a:t>
            </a:r>
            <a:br/>
            <a:r>
              <a:rPr b="false" i="false" strike="noStrike" sz="1200" u="none">
                <a:solidFill>
                  <a:srgbClr val="FFFFFF"/>
                </a:solidFill>
                <a:latin typeface="Calibri"/>
              </a:rPr>
              <a:t>ciprofloxacin eye drops purchase</a:t>
            </a:r>
            <a:br/>
            <a:r>
              <a:rPr b="false" i="false" strike="noStrike" sz="1200" u="none">
                <a:solidFill>
                  <a:srgbClr val="FFFFFF"/>
                </a:solidFill>
                <a:latin typeface="Calibri"/>
              </a:rPr>
              <a:t>ciprofloxacin urinary tract infection</a:t>
            </a:r>
            <a:br/>
            <a:r>
              <a:rPr b="false" i="false" strike="noStrike" sz="1200" u="none">
                <a:solidFill>
                  <a:srgbClr val="FFFFFF"/>
                </a:solidFill>
                <a:latin typeface="Calibri"/>
              </a:rPr>
              <a:t>ciprofloxacin 500mg tab what is it used for</a:t>
            </a:r>
            <a:br/>
            <a:r>
              <a:rPr b="false" i="false" strike="noStrike" sz="1200" u="none">
                <a:solidFill>
                  <a:srgbClr val="FFFFFF"/>
                </a:solidFill>
                <a:latin typeface="Calibri"/>
              </a:rPr>
              <a:t>ciprofloxacin hcl 250 mg tabl</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ciprofloxacin hydrochloride tablets 250 mg</a:t>
            </a:r>
            <a:br/>
            <a:r>
              <a:rPr b="false" i="false" strike="noStrike" sz="1200" u="none">
                <a:solidFill>
                  <a:srgbClr val="FFFFFF"/>
                </a:solidFill>
                <a:latin typeface="Calibri"/>
              </a:rPr>
              <a:t>En mijn voorhoofd is 1 grote vlekkenboel echt helemaal vol pigment vlekken</a:t>
            </a:r>
            <a:br/>
            <a:r>
              <a:rPr b="false" i="false" strike="noStrike" sz="1200" u="none">
                <a:solidFill>
                  <a:srgbClr val="FFFFFF"/>
                </a:solidFill>
                <a:latin typeface="Calibri"/>
              </a:rPr>
              <a:t>purchase cipro</a:t>
            </a:r>
            <a:br/>
            <a:r>
              <a:rPr b="false" i="false" strike="noStrike" sz="1200" u="none">
                <a:solidFill>
                  <a:srgbClr val="FFFFFF"/>
                </a:solidFill>
                <a:latin typeface="Calibri"/>
              </a:rPr>
              <a:t>ciprofloxacin buy canada</a:t>
            </a:r>
            <a:br/>
            <a:r>
              <a:rPr b="false" i="false" strike="noStrike" sz="1200" u="none">
                <a:solidFill>
                  <a:srgbClr val="FFFFFF"/>
                </a:solidFill>
                <a:latin typeface="Calibri"/>
              </a:rPr>
              <a:t>ciprofloxacin 500mg price</a:t>
            </a:r>
            <a:br/>
            <a:r>
              <a:rPr b="false" i="false" strike="noStrike" sz="1200" u="none">
                <a:solidFill>
                  <a:srgbClr val="FFFFFF"/>
                </a:solidFill>
                <a:latin typeface="Calibri"/>
              </a:rPr>
              <a:t>ic ciprofloxacin hcl 250 mg tab</a:t>
            </a:r>
            <a:br/>
            <a:r>
              <a:rPr b="false" i="false" strike="noStrike" sz="1200" u="none">
                <a:solidFill>
                  <a:srgbClr val="FFFFFF"/>
                </a:solidFill>
                <a:latin typeface="Calibri"/>
              </a:rPr>
              <a:t>ciprofloxacin 500 mg purchase</a:t>
            </a:r>
            <a:br/>
            <a:r>
              <a:rPr b="false" i="false" strike="noStrike" sz="1200" u="none">
                <a:solidFill>
                  <a:srgbClr val="FFFFFF"/>
                </a:solidFill>
                <a:latin typeface="Calibri"/>
              </a:rPr>
              <a:t>I had back surgery, sucessfully, 13 years ago, but will try the injections as this MRI, shows minamal herniation</a:t>
            </a:r>
            <a:br/>
            <a:r>
              <a:rPr b="false" i="false" strike="noStrike" sz="1200" u="none">
                <a:solidFill>
                  <a:srgbClr val="FFFFFF"/>
                </a:solidFill>
                <a:latin typeface="Calibri"/>
              </a:rPr>
              <a:t>ciprofloxacin 500mg tablets price in india</a:t>
            </a:r>
            <a:br/>
            <a:r>
              <a:rPr b="false" i="false" strike="noStrike" sz="1200" u="none">
                <a:solidFill>
                  <a:srgbClr val="FFFFFF"/>
                </a:solidFill>
                <a:latin typeface="Calibri"/>
              </a:rPr>
              <a:t>ciprofloxacin hydrochloride tablets ip 250 mg</a:t>
            </a:r>
            <a:br/>
            <a:r>
              <a:rPr b="false" i="false" strike="noStrike" sz="1200" u="none">
                <a:solidFill>
                  <a:srgbClr val="FFFFFF"/>
                </a:solidFill>
                <a:latin typeface="Calibri"/>
              </a:rPr>
              <a:t>ciprofloxacin 500 mg cure chlamydia</a:t>
            </a:r>
            <a:br/>
            <a:r>
              <a:rPr b="false" i="false" strike="noStrike" sz="1200" u="none">
                <a:solidFill>
                  <a:srgbClr val="FFFFFF"/>
                </a:solidFill>
                <a:latin typeface="Calibri"/>
              </a:rPr>
              <a:t>ciprofloxacin 500 mg en espanol</a:t>
            </a:r>
            <a:br/>
            <a:r>
              <a:rPr b="false" i="false" strike="noStrike" sz="1200" u="none">
                <a:solidFill>
                  <a:srgbClr val="FFFFFF"/>
                </a:solidFill>
                <a:latin typeface="Calibri"/>
              </a:rPr>
              <a:t>In clinical trials allowing dose titration, divided doses of 20 mg to 30 mg per day were commonly employed.</a:t>
            </a:r>
            <a:br/>
            <a:r>
              <a:rPr b="false" i="false" strike="noStrike" sz="1200" u="none">
                <a:solidFill>
                  <a:srgbClr val="FFFFFF"/>
                </a:solidFill>
                <a:latin typeface="Calibri"/>
              </a:rPr>
              <a:t>cipro 500mg dosage for sinus infection</a:t>
            </a:r>
            <a:br/>
            <a:r>
              <a:rPr b="false" i="false" strike="noStrike" sz="1200" u="none">
                <a:solidFill>
                  <a:srgbClr val="FFFFFF"/>
                </a:solidFill>
                <a:latin typeface="Calibri"/>
              </a:rPr>
              <a:t>Usually a micro zit appeared that went away in a day</a:t>
            </a:r>
            <a:br/>
            <a:r>
              <a:rPr b="false" i="false" strike="noStrike" sz="1200" u="none">
                <a:solidFill>
                  <a:srgbClr val="FFFFFF"/>
                </a:solidFill>
                <a:latin typeface="Calibri"/>
              </a:rPr>
              <a:t>ciprofloxacin urinary tract infection 500mg</a:t>
            </a:r>
            <a:br/>
            <a:r>
              <a:rPr b="false" i="false" strike="noStrike" sz="1200" u="none">
                <a:solidFill>
                  <a:srgbClr val="FFFFFF"/>
                </a:solidFill>
                <a:latin typeface="Calibri"/>
              </a:rPr>
              <a:t>cipro hc otic generic</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 of ciprodex ear drops</a:t>
            </a:r>
            <a:br/>
            <a:r>
              <a:rPr b="false" i="false" strike="noStrike" sz="1200" u="none">
                <a:solidFill>
                  <a:srgbClr val="FFFFFF"/>
                </a:solidFill>
                <a:latin typeface="Calibri"/>
              </a:rPr>
              <a:t>purchase ciprodex</a:t>
            </a:r>
            <a:br/>
            <a:r>
              <a:rPr b="false" i="false" strike="noStrike" sz="1200" u="none">
                <a:solidFill>
                  <a:srgbClr val="FFFFFF"/>
                </a:solidFill>
                <a:latin typeface="Calibri"/>
              </a:rPr>
              <a:t>loxip 500 mg ciprofloxacin hydrochloride</a:t>
            </a:r>
            <a:br/>
            <a:r>
              <a:rPr b="false" i="false" strike="noStrike" sz="1200" u="none">
                <a:solidFill>
                  <a:srgbClr val="FFFFFF"/>
                </a:solidFill>
                <a:latin typeface="Calibri"/>
              </a:rPr>
              <a:t>what is ciprofloxacin hcl 500mg used to treat</a:t>
            </a:r>
            <a:br/>
            <a:r>
              <a:rPr b="false" i="false" strike="noStrike" sz="1200" u="none">
                <a:solidFill>
                  <a:srgbClr val="FFFFFF"/>
                </a:solidFill>
                <a:latin typeface="Calibri"/>
              </a:rPr>
              <a:t>ciprofloxacin 750 mg weekly</a:t>
            </a:r>
            <a:br/>
            <a:r>
              <a:rPr b="false" i="false" strike="noStrike" sz="1200" u="none">
                <a:solidFill>
                  <a:srgbClr val="FFFFFF"/>
                </a:solidFill>
                <a:latin typeface="Calibri"/>
              </a:rPr>
              <a:t>ciprofloxacino 500 mg sirve para infeccion urinaria</a:t>
            </a:r>
            <a:br/>
            <a:r>
              <a:rPr b="false" i="false" strike="noStrike" sz="1200" u="none">
                <a:solidFill>
                  <a:srgbClr val="FFFFFF"/>
                </a:solidFill>
                <a:latin typeface="Calibri"/>
              </a:rPr>
              <a:t>para que es el ciprofloxacino 500 mg</a:t>
            </a:r>
            <a:br/>
            <a:r>
              <a:rPr b="false" i="false" strike="noStrike" sz="1200" u="none">
                <a:solidFill>
                  <a:srgbClr val="FFFFFF"/>
                </a:solidFill>
                <a:latin typeface="Calibri"/>
              </a:rPr>
              <a:t>what is the drug ciprofloxacin hcl used for</a:t>
            </a:r>
            <a:br/>
            <a:r>
              <a:rPr b="false" i="false" strike="noStrike" sz="1200" u="none">
                <a:solidFill>
                  <a:srgbClr val="FFFFFF"/>
                </a:solidFill>
                <a:latin typeface="Calibri"/>
              </a:rPr>
              <a:t>cipro price target</a:t>
            </a:r>
            <a:br/>
            <a:r>
              <a:rPr b="false" i="false" strike="noStrike" sz="1200" u="none">
                <a:solidFill>
                  <a:srgbClr val="FFFFFF"/>
                </a:solidFill>
                <a:latin typeface="Calibri"/>
              </a:rPr>
              <a:t>Since stopping them I tried beta-prograne 80mgs but they were too strong to start with but wore off as the day went on leaving me waking up with palpitations, banging heart in the</a:t>
            </a:r>
            <a:br/>
            <a:r>
              <a:rPr b="false" i="false" strike="noStrike" sz="1200" u="none">
                <a:solidFill>
                  <a:srgbClr val="FFFFFF"/>
                </a:solidFill>
                <a:latin typeface="Calibri"/>
              </a:rPr>
              <a:t>cipro hc coupon alcon</a:t>
            </a:r>
            <a:br/>
            <a:r>
              <a:rPr b="false" i="false" strike="noStrike" sz="1200" u="none">
                <a:solidFill>
                  <a:srgbClr val="FFFFFF"/>
                </a:solidFill>
                <a:latin typeface="Calibri"/>
              </a:rPr>
              <a:t>cipro xr 500mg price</a:t>
            </a:r>
            <a:br/>
            <a:r>
              <a:rPr b="false" i="false" strike="noStrike" sz="1200" u="none">
                <a:solidFill>
                  <a:srgbClr val="FFFFFF"/>
                </a:solidFill>
                <a:latin typeface="Calibri"/>
              </a:rPr>
              <a:t>ciprofloxacin 250 dosage</a:t>
            </a:r>
            <a:br/>
            <a:r>
              <a:rPr b="false" i="false" strike="noStrike" sz="1200" u="none">
                <a:solidFill>
                  <a:srgbClr val="FFFFFF"/>
                </a:solidFill>
                <a:latin typeface="Calibri"/>
              </a:rPr>
              <a:t>One might counter that presymptomatic hd could be studied using onset of clinical symptoms as a clinical endpoint.</a:t>
            </a:r>
            <a:br/>
            <a:r>
              <a:rPr b="false" i="false" strike="noStrike" sz="1200" u="none">
                <a:solidFill>
                  <a:srgbClr val="FFFFFF"/>
                </a:solidFill>
                <a:latin typeface="Calibri"/>
              </a:rPr>
              <a:t>ciprofloxacino dexametasona solucion</a:t>
            </a:r>
            <a:br/>
            <a:r>
              <a:rPr b="false" i="false" strike="noStrike" sz="1200" u="none">
                <a:solidFill>
                  <a:srgbClr val="FFFFFF"/>
                </a:solidFill>
                <a:latin typeface="Calibri"/>
              </a:rPr>
              <a:t>buy cipro 500mg</a:t>
            </a:r>
            <a:br/>
            <a:r>
              <a:rPr b="false" i="false" strike="noStrike" sz="1200" u="none">
                <a:solidFill>
                  <a:srgbClr val="FFFFFF"/>
                </a:solidFill>
                <a:latin typeface="Calibri"/>
              </a:rPr>
              <a:t>ciprofloxacin (cipro) 500 mg oral tab</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Las pacientes con aumento del dolor seo, requieren analgesia apropiada</a:t>
            </a:r>
            <a:br/>
            <a:r>
              <a:rPr b="false" i="false" strike="noStrike" sz="1200" u="none">
                <a:solidFill>
                  <a:srgbClr val="FFFFFF"/>
                </a:solidFill>
                <a:latin typeface="Calibri"/>
              </a:rPr>
              <a:t>ciprofloxacin dosage for strep throat</a:t>
            </a:r>
            <a:br/>
            <a:r>
              <a:rPr b="false" i="false" strike="noStrike" sz="1200" u="none">
                <a:solidFill>
                  <a:srgbClr val="FFFFFF"/>
                </a:solidFill>
                <a:latin typeface="Calibri"/>
              </a:rPr>
              <a:t>ciprofloxacin urinary tract infection dosage</a:t>
            </a:r>
            <a:br/>
            <a:r>
              <a:rPr b="false" i="false" strike="noStrike" sz="1200" u="none">
                <a:solidFill>
                  <a:srgbClr val="FFFFFF"/>
                </a:solidFill>
                <a:latin typeface="Calibri"/>
              </a:rPr>
              <a:t>ciprofloxacino usos clinicos</a:t>
            </a:r>
            <a:br/>
            <a:r>
              <a:rPr b="false" i="false" strike="noStrike" sz="1200" u="none">
                <a:solidFill>
                  <a:srgbClr val="FFFFFF"/>
                </a:solidFill>
                <a:latin typeface="Calibri"/>
              </a:rPr>
              <a:t>ciprofloxacin 500 mg</a:t>
            </a:r>
            <a:br/>
            <a:r>
              <a:rPr b="false" i="false" strike="noStrike" sz="1200" u="none">
                <a:solidFill>
                  <a:srgbClr val="FFFFFF"/>
                </a:solidFill>
                <a:latin typeface="Calibri"/>
              </a:rPr>
              <a:t>usos del ciprofloxacino 500 mg</a:t>
            </a:r>
            <a:br/>
            <a:r>
              <a:rPr b="false" i="false" strike="noStrike" sz="1200" u="none">
                <a:solidFill>
                  <a:srgbClr val="FFFFFF"/>
                </a:solidFill>
                <a:latin typeface="Calibri"/>
              </a:rPr>
              <a:t>cipro 500mg tab</a:t>
            </a:r>
            <a:br/>
            <a:r>
              <a:rPr b="false" i="false" strike="noStrike" sz="1200" u="none">
                <a:solidFill>
                  <a:srgbClr val="FFFFFF"/>
                </a:solidFill>
                <a:latin typeface="Calibri"/>
              </a:rPr>
              <a:t>ciprofloxacino 500mg bula pdf</a:t>
            </a:r>
            <a:br/>
            <a:r>
              <a:rPr b="false" i="false" strike="noStrike" sz="1200" u="none">
                <a:solidFill>
                  <a:srgbClr val="FFFFFF"/>
                </a:solidFill>
                <a:latin typeface="Calibri"/>
              </a:rPr>
              <a:t>cipro hc otic pregnancy</a:t>
            </a:r>
            <a:br/>
            <a:r>
              <a:rPr b="false" i="false" strike="noStrike" sz="1200" u="none">
                <a:solidFill>
                  <a:srgbClr val="FFFFFF"/>
                </a:solidFill>
                <a:latin typeface="Calibri"/>
              </a:rPr>
              <a:t>is ciprofloxacin eye drops safe during pregnancy</a:t>
            </a:r>
            <a:br/>
            <a:r>
              <a:rPr b="false" i="false" strike="noStrike" sz="1200" u="none">
                <a:solidFill>
                  <a:srgbClr val="FFFFFF"/>
                </a:solidFill>
                <a:latin typeface="Calibri"/>
              </a:rPr>
              <a:t>cipro xl 500mg</a:t>
            </a:r>
            <a:br/>
            <a:r>
              <a:rPr b="false" i="false" strike="noStrike" sz="1200" u="none">
                <a:solidFill>
                  <a:srgbClr val="FFFFFF"/>
                </a:solidFill>
                <a:latin typeface="Calibri"/>
              </a:rPr>
              <a:t>para que sirve ciprofloxacino dexametasona oftalmica</a:t>
            </a:r>
            <a:br/>
            <a:r>
              <a:rPr b="false" i="false" strike="noStrike" sz="1200" u="none">
                <a:solidFill>
                  <a:srgbClr val="FFFFFF"/>
                </a:solidFill>
                <a:latin typeface="Calibri"/>
              </a:rPr>
              <a:t>buy ciprofloxacin online overnight shipping</a:t>
            </a:r>
            <a:br/>
            <a:r>
              <a:rPr b="false" i="false" strike="noStrike" sz="1200" u="none">
                <a:solidFill>
                  <a:srgbClr val="FFFFFF"/>
                </a:solidFill>
                <a:latin typeface="Calibri"/>
              </a:rPr>
              <a:t>tomar ciprofloxacino y alcohol</a:t>
            </a:r>
            <a:br/>
            <a:r>
              <a:rPr b="false" i="false" strike="noStrike" sz="1200" u="none">
                <a:solidFill>
                  <a:srgbClr val="FFFFFF"/>
                </a:solidFill>
                <a:latin typeface="Calibri"/>
              </a:rPr>
              <a:t>buy ciprodex ear drops online</a:t>
            </a:r>
            <a:br/>
            <a:r>
              <a:rPr b="false" i="false" strike="noStrike" sz="1200" u="none">
                <a:solidFill>
                  <a:srgbClr val="FFFFFF"/>
                </a:solidFill>
                <a:latin typeface="Calibri"/>
              </a:rPr>
              <a:t>I have been on thyroid medicine for about 7 months</a:t>
            </a:r>
            <a:br/>
            <a:r>
              <a:rPr b="false" i="false" strike="noStrike" sz="1200" u="none">
                <a:solidFill>
                  <a:srgbClr val="FFFFFF"/>
                </a:solidFill>
                <a:latin typeface="Calibri"/>
              </a:rPr>
              <a:t>ciprofloxacin tinidazole dosage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He goes against what the guys who built up this forum recommend</a:t>
            </a:r>
            <a:br/>
            <a:r>
              <a:rPr b="false" i="false" strike="noStrike" sz="1200" u="none">
                <a:solidFill>
                  <a:srgbClr val="FFFFFF"/>
                </a:solidFill>
                <a:latin typeface="Calibri"/>
              </a:rPr>
              <a:t>ciprofloxacin 750 mg indications</a:t>
            </a:r>
            <a:br/>
            <a:r>
              <a:rPr b="false" i="false" strike="noStrike" sz="1200" u="none">
                <a:solidFill>
                  <a:srgbClr val="FFFFFF"/>
                </a:solidFill>
                <a:latin typeface="Calibri"/>
              </a:rPr>
              <a:t>ciprofloxacin 250 mg reviews</a:t>
            </a:r>
            <a:br/>
            <a:r>
              <a:rPr b="false" i="false" strike="noStrike" sz="1200" u="none">
                <a:solidFill>
                  <a:srgbClr val="FFFFFF"/>
                </a:solidFill>
                <a:latin typeface="Calibri"/>
              </a:rPr>
              <a:t>interaccion ciprofloxacino y alcohol</a:t>
            </a:r>
            <a:br/>
            <a:r>
              <a:rPr b="false" i="false" strike="noStrike" sz="1200" u="none">
                <a:solidFill>
                  <a:srgbClr val="FFFFFF"/>
                </a:solidFill>
                <a:latin typeface="Calibri"/>
              </a:rPr>
              <a:t>ciprofloxacin hcl 250 mg tacob</a:t>
            </a:r>
            <a:br/>
            <a:r>
              <a:rPr b="false" i="false" strike="noStrike" sz="1200" u="none">
                <a:solidFill>
                  <a:srgbClr val="FFFFFF"/>
                </a:solidFill>
                <a:latin typeface="Calibri"/>
              </a:rPr>
              <a:t>Majoritatea reactiilor adverse sunt dependente de doza si dispar cand se reduce doza sau se intrerupe tratamentul</a:t>
            </a:r>
            <a:br/>
            <a:r>
              <a:rPr b="false" i="false" strike="noStrike" sz="1200" u="none">
                <a:solidFill>
                  <a:srgbClr val="FFFFFF"/>
                </a:solidFill>
                <a:latin typeface="Calibri"/>
              </a:rPr>
              <a:t>ciprofloxacin online</a:t>
            </a:r>
            <a:br/>
            <a:r>
              <a:rPr b="false" i="false" strike="noStrike" sz="1200" u="none">
                <a:solidFill>
                  <a:srgbClr val="FFFFFF"/>
                </a:solidFill>
                <a:latin typeface="Calibri"/>
              </a:rPr>
              <a:t>cipro 250</a:t>
            </a:r>
            <a:br/>
            <a:r>
              <a:rPr b="false" i="false" strike="noStrike" sz="1200" u="none">
                <a:solidFill>
                  <a:srgbClr val="FFFFFF"/>
                </a:solidFill>
                <a:latin typeface="Calibri"/>
              </a:rPr>
              <a:t>This is the problem of the society as a whole and the institutions that govern it</a:t>
            </a:r>
            <a:br/>
            <a:r>
              <a:rPr b="false" i="false" strike="noStrike" sz="1200" u="none">
                <a:solidFill>
                  <a:srgbClr val="FFFFFF"/>
                </a:solidFill>
                <a:latin typeface="Calibri"/>
              </a:rPr>
              <a:t>ciprofloxacin for dogs</a:t>
            </a:r>
            <a:br/>
            <a:r>
              <a:rPr b="false" i="false" strike="noStrike" sz="1200" u="none">
                <a:solidFill>
                  <a:srgbClr val="FFFFFF"/>
                </a:solidFill>
                <a:latin typeface="Calibri"/>
              </a:rPr>
              <a:t>We&amp;rsquo;re not trying to help people OD, but rather help them find help if they believe they have accidentally taken too much and don&amp;rsquo;t know what to do</a:t>
            </a:r>
            <a:br/>
            <a:r>
              <a:rPr b="false" i="false" strike="noStrike" sz="1200" u="none">
                <a:solidFill>
                  <a:srgbClr val="FFFFFF"/>
                </a:solidFill>
                <a:latin typeface="Calibri"/>
              </a:rPr>
              <a:t>cipro antibiotic purchase</a:t>
            </a:r>
            <a:br/>
            <a:r>
              <a:rPr b="false" i="false" strike="noStrike" sz="1200" u="none">
                <a:solidFill>
                  <a:srgbClr val="FFFFFF"/>
                </a:solidFill>
                <a:latin typeface="Calibri"/>
              </a:rPr>
              <a:t>In addition, for patients less than 5 years of age, there is no appropriate dosage strength in an age-appropriate formulation available</a:t>
            </a:r>
            <a:br/>
            <a:r>
              <a:rPr b="false" i="false" strike="noStrike" sz="1200" u="none">
                <a:solidFill>
                  <a:srgbClr val="FFFFFF"/>
                </a:solidFill>
                <a:latin typeface="Calibri"/>
              </a:rPr>
              <a:t>ciprofloxacin 500mg dosage for gonorrhea</a:t>
            </a:r>
            <a:br/>
            <a:r>
              <a:rPr b="false" i="false" strike="noStrike" sz="1200" u="none">
                <a:solidFill>
                  <a:srgbClr val="FFFFFF"/>
                </a:solidFill>
                <a:latin typeface="Calibri"/>
              </a:rPr>
              <a:t>Examples include Sumatriptan 50mg for migraine, Tamsulosin for benign prostatic hyperplasia, the morning-after pill, and larger packs of analgesics and anti-inflammatories</a:t>
            </a:r>
            <a:br/>
            <a:r>
              <a:rPr b="false" i="false" strike="noStrike" sz="1200" u="none">
                <a:solidFill>
                  <a:srgbClr val="FFFFFF"/>
                </a:solidFill>
                <a:latin typeface="Calibri"/>
              </a:rPr>
              <a:t>price of ciprofloxacin in india</a:t>
            </a:r>
            <a:br/>
            <a:r>
              <a:rPr b="false" i="false" strike="noStrike" sz="1200" u="none">
                <a:solidFill>
                  <a:srgbClr val="FFFFFF"/>
                </a:solidFill>
                <a:latin typeface="Calibri"/>
              </a:rPr>
              <a:t>If you are not happy after 30 days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 cost no insurance</a:t>
            </a:r>
            <a:br/>
            <a:r>
              <a:rPr b="false" i="false" strike="noStrike" sz="1200" u="none">
                <a:solidFill>
                  <a:srgbClr val="FFFFFF"/>
                </a:solidFill>
                <a:latin typeface="Calibri"/>
              </a:rPr>
              <a:t>ciprofloxacino 500 mg efectos secundarios</a:t>
            </a:r>
            <a:br/>
            <a:r>
              <a:rPr b="false" i="false" strike="noStrike" sz="1200" u="none">
                <a:solidFill>
                  <a:srgbClr val="FFFFFF"/>
                </a:solidFill>
                <a:latin typeface="Calibri"/>
              </a:rPr>
              <a:t>It's now been another 3 yrs and at 31 decided to come off it to try for my second child</a:t>
            </a:r>
            <a:br/>
            <a:r>
              <a:rPr b="false" i="false" strike="noStrike" sz="1200" u="none">
                <a:solidFill>
                  <a:srgbClr val="FFFFFF"/>
                </a:solidFill>
                <a:latin typeface="Calibri"/>
              </a:rPr>
              <a:t>para que sirve la pastilla ciprofloxacino 500 mg</a:t>
            </a:r>
            <a:br/>
            <a:r>
              <a:rPr b="false" i="false" strike="noStrike" sz="1200" u="none">
                <a:solidFill>
                  <a:srgbClr val="FFFFFF"/>
                </a:solidFill>
                <a:latin typeface="Calibri"/>
              </a:rPr>
              <a:t>buy ciprofloxacin 500mg</a:t>
            </a:r>
            <a:br/>
            <a:r>
              <a:rPr b="false" i="false" strike="noStrike" sz="1200" u="none">
                <a:solidFill>
                  <a:srgbClr val="FFFFFF"/>
                </a:solidFill>
                <a:latin typeface="Calibri"/>
              </a:rPr>
              <a:t>Patients of all ages who are started on antidepressant therapy should be observed closely for negative changes in behavior.</a:t>
            </a:r>
            <a:br/>
            <a:r>
              <a:rPr b="false" i="false" strike="noStrike" sz="1200" u="none">
                <a:solidFill>
                  <a:srgbClr val="FFFFFF"/>
                </a:solidFill>
                <a:latin typeface="Calibri"/>
              </a:rPr>
              <a:t>ciprofloxacin 500 mg for diverticulitis</a:t>
            </a:r>
            <a:br/>
            <a:r>
              <a:rPr b="false" i="false" strike="noStrike" sz="1200" u="none">
                <a:solidFill>
                  <a:srgbClr val="FFFFFF"/>
                </a:solidFill>
                <a:latin typeface="Calibri"/>
              </a:rPr>
              <a:t>Volgens de huisarts is het idd rosacea, hiervoor metronidazol creme, al met de derde tube bezig, het lijkt af en toe beter, maar toch zie ik er bij tijden niet uit</a:t>
            </a:r>
            <a:br/>
            <a:r>
              <a:rPr b="false" i="false" strike="noStrike" sz="1200" u="none">
                <a:solidFill>
                  <a:srgbClr val="FFFFFF"/>
                </a:solidFill>
                <a:latin typeface="Calibri"/>
              </a:rPr>
              <a:t>can i buy ciprofloxacin over the counter in the philippines</a:t>
            </a:r>
            <a:br/>
            <a:r>
              <a:rPr b="false" i="false" strike="noStrike" sz="1200" u="none">
                <a:solidFill>
                  <a:srgbClr val="FFFFFF"/>
                </a:solidFill>
                <a:latin typeface="Calibri"/>
              </a:rPr>
              <a:t>ciprofloxacin 250mg for dogs</a:t>
            </a:r>
            <a:br/>
            <a:r>
              <a:rPr b="false" i="false" strike="noStrike" sz="1200" u="none">
                <a:solidFill>
                  <a:srgbClr val="FFFFFF"/>
                </a:solidFill>
                <a:latin typeface="Calibri"/>
              </a:rPr>
              <a:t>ciprofloxacin 500 mg uses</a:t>
            </a:r>
            <a:br/>
            <a:r>
              <a:rPr b="false" i="false" strike="noStrike" sz="1200" u="none">
                <a:solidFill>
                  <a:srgbClr val="FFFFFF"/>
                </a:solidFill>
                <a:latin typeface="Calibri"/>
              </a:rPr>
              <a:t>However, the reports do not identify which generic versions are causing the problems; they only state that they are not the brand-name product by AstraZeneca.</a:t>
            </a:r>
            <a:br/>
            <a:r>
              <a:rPr b="false" i="false" strike="noStrike" sz="1200" u="none">
                <a:solidFill>
                  <a:srgbClr val="FFFFFF"/>
                </a:solidFill>
                <a:latin typeface="Calibri"/>
              </a:rPr>
              <a:t>ciprofloxacino cinfa 250 mg</a:t>
            </a:r>
            <a:br/>
            <a:r>
              <a:rPr b="false" i="false" strike="noStrike" sz="1200" u="none">
                <a:solidFill>
                  <a:srgbClr val="FFFFFF"/>
                </a:solidFill>
                <a:latin typeface="Calibri"/>
              </a:rPr>
              <a:t>what is ciprofloxacin used for to treat</a:t>
            </a:r>
            <a:br/>
            <a:r>
              <a:rPr b="false" i="false" strike="noStrike" sz="1200" u="none">
                <a:solidFill>
                  <a:srgbClr val="FFFFFF"/>
                </a:solidFill>
                <a:latin typeface="Calibri"/>
              </a:rPr>
              <a:t>It most often subsides in about two weeks</a:t>
            </a:r>
            <a:br/>
            <a:r>
              <a:rPr b="false" i="false" strike="noStrike" sz="1200" u="none">
                <a:solidFill>
                  <a:srgbClr val="FFFFFF"/>
                </a:solidFill>
                <a:latin typeface="Calibri"/>
              </a:rPr>
              <a:t>ciprofloxacin tinidazole indications</a:t>
            </a:r>
            <a:br/>
            <a:r>
              <a:rPr b="false" i="false" strike="noStrike" sz="1200" u="none">
                <a:solidFill>
                  <a:srgbClr val="FFFFFF"/>
                </a:solidFill>
                <a:latin typeface="Calibri"/>
              </a:rPr>
              <a:t>cost of ciprodex</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ciprofloxacin cipro din</a:t>
            </a:r>
            <a:br/>
            <a:r>
              <a:rPr b="false" i="false" strike="noStrike" sz="1200" u="none">
                <a:solidFill>
                  <a:srgbClr val="FFFFFF"/>
                </a:solidFill>
                <a:latin typeface="Calibri"/>
              </a:rPr>
              <a:t>medociprin 500 mg ciprofloxacin</a:t>
            </a:r>
            <a:br/>
            <a:r>
              <a:rPr b="false" i="false" strike="noStrike" sz="1200" u="none">
                <a:solidFill>
                  <a:srgbClr val="FFFFFF"/>
                </a:solidFill>
                <a:latin typeface="Calibri"/>
              </a:rPr>
              <a:t>remedio cloridrato de ciprofloxacino 500mg para que serve</a:t>
            </a:r>
            <a:br/>
            <a:r>
              <a:rPr b="false" i="false" strike="noStrike" sz="1200" u="none">
                <a:solidFill>
                  <a:srgbClr val="FFFFFF"/>
                </a:solidFill>
                <a:latin typeface="Calibri"/>
              </a:rPr>
              <a:t>ciprofloxacino en ingles</a:t>
            </a:r>
            <a:br/>
            <a:r>
              <a:rPr b="false" i="false" strike="noStrike" sz="1200" u="none">
                <a:solidFill>
                  <a:srgbClr val="FFFFFF"/>
                </a:solidFill>
                <a:latin typeface="Calibri"/>
              </a:rPr>
              <a:t>125mg; ud; 100s dma5082 diltiazem hydrochloride injection 5 mg ml, 5 ml, 6's dma5083 diphenhydramine capsules 25mg; ud; 100s</a:t>
            </a:r>
            <a:br/>
            <a:r>
              <a:rPr b="false" i="false" strike="noStrike" sz="1200" u="none">
                <a:solidFill>
                  <a:srgbClr val="FFFFFF"/>
                </a:solidFill>
                <a:latin typeface="Calibri"/>
              </a:rPr>
              <a:t>ciprofloxacino y alcohol</a:t>
            </a:r>
            <a:br/>
            <a:r>
              <a:rPr b="false" i="false" strike="noStrike" sz="1200" u="none">
                <a:solidFill>
                  <a:srgbClr val="FFFFFF"/>
                </a:solidFill>
                <a:latin typeface="Calibri"/>
              </a:rPr>
              <a:t>Patients should be maintained on lower doses if higher doses arenot tolerated</a:t>
            </a:r>
            <a:br/>
            <a:r>
              <a:rPr b="false" i="false" strike="noStrike" sz="1200" u="none">
                <a:solidFill>
                  <a:srgbClr val="FFFFFF"/>
                </a:solidFill>
                <a:latin typeface="Calibri"/>
              </a:rPr>
              <a:t>cipro xr 500 mg gonorrhea</a:t>
            </a:r>
            <a:br/>
            <a:r>
              <a:rPr b="false" i="false" strike="noStrike" sz="1200" u="none">
                <a:solidFill>
                  <a:srgbClr val="FFFFFF"/>
                </a:solidFill>
                <a:latin typeface="Calibri"/>
              </a:rPr>
              <a:t>ciprofloxacin 500mg tablets dosage</a:t>
            </a:r>
            <a:br/>
            <a:r>
              <a:rPr b="false" i="false" strike="noStrike" sz="1200" u="none">
                <a:solidFill>
                  <a:srgbClr val="FFFFFF"/>
                </a:solidFill>
                <a:latin typeface="Calibri"/>
              </a:rPr>
              <a:t>cipro ciprofloxacin hcl</a:t>
            </a:r>
            <a:br/>
            <a:r>
              <a:rPr b="false" i="false" strike="noStrike" sz="1200" u="none">
                <a:solidFill>
                  <a:srgbClr val="FFFFFF"/>
                </a:solidFill>
                <a:latin typeface="Calibri"/>
              </a:rPr>
              <a:t>ciprofloxacin 500mg for std</a:t>
            </a:r>
            <a:br/>
            <a:r>
              <a:rPr b="false" i="false" strike="noStrike" sz="1200" u="none">
                <a:solidFill>
                  <a:srgbClr val="FFFFFF"/>
                </a:solidFill>
                <a:latin typeface="Calibri"/>
              </a:rPr>
              <a:t>order cipro online</a:t>
            </a:r>
            <a:br/>
            <a:r>
              <a:rPr b="false" i="false" strike="noStrike" sz="1200" u="none">
                <a:solidFill>
                  <a:srgbClr val="FFFFFF"/>
                </a:solidFill>
                <a:latin typeface="Calibri"/>
              </a:rPr>
              <a:t>extended release ciprofloxacin cipro xr for treatment of urinary tract infections</a:t>
            </a:r>
            <a:br/>
            <a:r>
              <a:rPr b="false" i="false" strike="noStrike" sz="1200" u="none">
                <a:solidFill>
                  <a:srgbClr val="FFFFFF"/>
                </a:solidFill>
                <a:latin typeface="Calibri"/>
              </a:rPr>
              <a:t>cipro 500mg twice a day for uti</a:t>
            </a:r>
            <a:br/>
            <a:r>
              <a:rPr b="false" i="false" strike="noStrike" sz="1200" u="none">
                <a:solidFill>
                  <a:srgbClr val="FFFFFF"/>
                </a:solidFill>
                <a:latin typeface="Calibri"/>
              </a:rPr>
              <a:t>ciprofloxacino 500 mg posologia</a:t>
            </a:r>
            <a:br/>
            <a:r>
              <a:rPr b="false" i="false" strike="noStrike" sz="1200" u="none">
                <a:solidFill>
                  <a:srgbClr val="FFFFFF"/>
                </a:solidFill>
                <a:latin typeface="Calibri"/>
              </a:rPr>
              <a:t>payday online loans I know it may slow down business, but i will always support a strike</a:t>
            </a:r>
            <a:br/>
            <a:r>
              <a:rPr b="false" i="false" strike="noStrike" sz="1200" u="none">
                <a:solidFill>
                  <a:srgbClr val="FFFFFF"/>
                </a:solidFill>
                <a:latin typeface="Calibri"/>
              </a:rPr>
              <a:t>ciprofloxacin for uti reviews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Feel free to visit my web blog :: Sneak A Peek At These Guys</a:t>
            </a:r>
            <a:br/>
            <a:r>
              <a:rPr b="false" i="false" strike="noStrike" sz="1200" u="none">
                <a:solidFill>
                  <a:srgbClr val="FFFFFF"/>
                </a:solidFill>
                <a:latin typeface="Calibri"/>
              </a:rPr>
              <a:t>ciprofloxacino 500 mg para que serve</a:t>
            </a:r>
            <a:br/>
            <a:r>
              <a:rPr b="false" i="false" strike="noStrike" sz="1200" u="none">
                <a:solidFill>
                  <a:srgbClr val="FFFFFF"/>
                </a:solidFill>
                <a:latin typeface="Calibri"/>
              </a:rPr>
              <a:t>cipro 250 mg bid for uti</a:t>
            </a:r>
            <a:br/>
            <a:r>
              <a:rPr b="false" i="false" strike="noStrike" sz="1200" u="none">
                <a:solidFill>
                  <a:srgbClr val="FFFFFF"/>
                </a:solidFill>
                <a:latin typeface="Calibri"/>
              </a:rPr>
              <a:t>what is ciprofloxacin used for in cats</a:t>
            </a:r>
            <a:br/>
            <a:r>
              <a:rPr b="false" i="false" strike="noStrike" sz="1200" u="none">
                <a:solidFill>
                  <a:srgbClr val="FFFFFF"/>
                </a:solidFill>
                <a:latin typeface="Calibri"/>
              </a:rPr>
              <a:t>Het is belangrijk om milde producten te gebruiken, aanvullend zou je een exfoliant met salicylzuur kunnen gebruiken en/of benzoylperoxide</a:t>
            </a:r>
            <a:br/>
            <a:r>
              <a:rPr b="false" i="false" strike="noStrike" sz="1200" u="none">
                <a:solidFill>
                  <a:srgbClr val="FFFFFF"/>
                </a:solidFill>
                <a:latin typeface="Calibri"/>
              </a:rPr>
              <a:t>ciprofloxacino ev bula pdf</a:t>
            </a:r>
            <a:br/>
            <a:r>
              <a:rPr b="false" i="false" strike="noStrike" sz="1200" u="none">
                <a:solidFill>
                  <a:srgbClr val="FFFFFF"/>
                </a:solidFill>
                <a:latin typeface="Calibri"/>
              </a:rPr>
              <a:t>ciprofloxacino 500 y el alcohol</a:t>
            </a:r>
            <a:br/>
            <a:r>
              <a:rPr b="false" i="false" strike="noStrike" sz="1200" u="none">
                <a:solidFill>
                  <a:srgbClr val="FFFFFF"/>
                </a:solidFill>
                <a:latin typeface="Calibri"/>
              </a:rPr>
              <a:t>ciprofloxacin for uti in dogs</a:t>
            </a:r>
            <a:br/>
            <a:r>
              <a:rPr b="false" i="false" strike="noStrike" sz="1200" u="none">
                <a:solidFill>
                  <a:srgbClr val="FFFFFF"/>
                </a:solidFill>
                <a:latin typeface="Calibri"/>
              </a:rPr>
              <a:t>We offer a simple to use, secure service which guarantees your privacy at every stage of the process</a:t>
            </a:r>
            <a:br/>
            <a:r>
              <a:rPr b="false" i="false" strike="noStrike" sz="1200" u="none">
                <a:solidFill>
                  <a:srgbClr val="FFFFFF"/>
                </a:solidFill>
                <a:latin typeface="Calibri"/>
              </a:rPr>
              <a:t>ciprofloxacino cinfa 500 mg alcohol</a:t>
            </a:r>
            <a:br/>
            <a:r>
              <a:rPr b="false" i="false" strike="noStrike" sz="1200" u="none">
                <a:solidFill>
                  <a:srgbClr val="FFFFFF"/>
                </a:solidFill>
                <a:latin typeface="Calibri"/>
              </a:rPr>
              <a:t>ciprofloxacin dosage for dogs</a:t>
            </a:r>
            <a:br/>
            <a:r>
              <a:rPr b="false" i="false" strike="noStrike" sz="1200" u="none">
                <a:solidFill>
                  <a:srgbClr val="FFFFFF"/>
                </a:solidFill>
                <a:latin typeface="Calibri"/>
              </a:rPr>
              <a:t>Forma parenteral: Nota: El tiempo de infusin debe ser de, por lo menos, 60 minutos por 100 mg de pentoxifilina</a:t>
            </a:r>
            <a:br/>
            <a:r>
              <a:rPr b="false" i="false" strike="noStrike" sz="1200" u="none">
                <a:solidFill>
                  <a:srgbClr val="FFFFFF"/>
                </a:solidFill>
                <a:latin typeface="Calibri"/>
              </a:rPr>
              <a:t>ciprofloxacino cinfa 750 mg comprimidos recubiertos efg</a:t>
            </a:r>
            <a:br/>
            <a:r>
              <a:rPr b="false" i="false" strike="noStrike" sz="1200" u="none">
                <a:solidFill>
                  <a:srgbClr val="FFFFFF"/>
                </a:solidFill>
                <a:latin typeface="Calibri"/>
              </a:rPr>
              <a:t>buy cipro online overnight</a:t>
            </a:r>
            <a:br/>
            <a:r>
              <a:rPr b="false" i="false" strike="noStrike" sz="1200" u="none">
                <a:solidFill>
                  <a:srgbClr val="FFFFFF"/>
                </a:solidFill>
                <a:latin typeface="Calibri"/>
              </a:rPr>
              <a:t>buy ciprofloxacin online canada</a:t>
            </a:r>
            <a:br/>
            <a:r>
              <a:rPr b="false" i="false" strike="noStrike" sz="1200" u="none">
                <a:solidFill>
                  <a:srgbClr val="FFFFFF"/>
                </a:solidFill>
                <a:latin typeface="Calibri"/>
              </a:rPr>
              <a:t>buy cipro 500mg online</a:t>
            </a:r>
            <a:br/>
            <a:r>
              <a:rPr b="false" i="false" strike="noStrike" sz="1200" u="none">
                <a:solidFill>
                  <a:srgbClr val="FFFFFF"/>
                </a:solidFill>
                <a:latin typeface="Calibri"/>
              </a:rPr>
              <a:t>ciprofloxacino dexametasona oftalmica</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ciprofloxacin 750 mg twice a day</a:t>
            </a:r>
            <a:br/>
            <a:r>
              <a:rPr b="false" i="false" strike="noStrike" sz="1200" u="none">
                <a:solidFill>
                  <a:srgbClr val="FFFFFF"/>
                </a:solidFill>
                <a:latin typeface="Calibri"/>
              </a:rPr>
              <a:t>buy cheap cipro</a:t>
            </a:r>
            <a:br/>
            <a:r>
              <a:rPr b="false" i="false" strike="noStrike" sz="1200" u="none">
                <a:solidFill>
                  <a:srgbClr val="FFFFFF"/>
                </a:solidFill>
                <a:latin typeface="Calibri"/>
              </a:rPr>
              <a:t>ciprofloxacin dosage forms</a:t>
            </a:r>
            <a:br/>
            <a:r>
              <a:rPr b="false" i="false" strike="noStrike" sz="1200" u="none">
                <a:solidFill>
                  <a:srgbClr val="FFFFFF"/>
                </a:solidFill>
                <a:latin typeface="Calibri"/>
              </a:rPr>
              <a:t>que es y para que sirve el medicamento ciprofloxacino</a:t>
            </a:r>
            <a:br/>
            <a:r>
              <a:rPr b="false" i="false" strike="noStrike" sz="1200" u="none">
                <a:solidFill>
                  <a:srgbClr val="FFFFFF"/>
                </a:solidFill>
                <a:latin typeface="Calibri"/>
              </a:rPr>
              <a:t>En adultos se recomienda iniciar el tratamiento con medio, uno o dos comprimidos (20 a 80 mg de furosemida) diarios</a:t>
            </a:r>
            <a:br/>
            <a:r>
              <a:rPr b="false" i="false" strike="noStrike" sz="1200" u="none">
                <a:solidFill>
                  <a:srgbClr val="FFFFFF"/>
                </a:solidFill>
                <a:latin typeface="Calibri"/>
              </a:rPr>
              <a:t>ciprofloxacin hcl 250 mg tablet pill</a:t>
            </a:r>
            <a:br/>
            <a:r>
              <a:rPr b="false" i="false" strike="noStrike" sz="1200" u="none">
                <a:solidFill>
                  <a:srgbClr val="FFFFFF"/>
                </a:solidFill>
                <a:latin typeface="Calibri"/>
              </a:rPr>
              <a:t>Scientists believe that depression can be triggered by a lack of the chemical serotonin, and these drugs essentially maintain higher levels of serotonin in the brain to correct the issue.</a:t>
            </a:r>
            <a:br/>
            <a:r>
              <a:rPr b="false" i="false" strike="noStrike" sz="1200" u="none">
                <a:solidFill>
                  <a:srgbClr val="FFFFFF"/>
                </a:solidFill>
                <a:latin typeface="Calibri"/>
              </a:rPr>
              <a:t>ciprofloxacino dexametasona oftalmico</a:t>
            </a:r>
            <a:br/>
            <a:r>
              <a:rPr b="false" i="false" strike="noStrike" sz="1200" u="none">
                <a:solidFill>
                  <a:srgbClr val="FFFFFF"/>
                </a:solidFill>
                <a:latin typeface="Calibri"/>
              </a:rPr>
              <a:t>PCR tests are also available for detecting malaria parasites</a:t>
            </a:r>
            <a:br/>
            <a:r>
              <a:rPr b="false" i="false" strike="noStrike" sz="1200" u="none">
                <a:solidFill>
                  <a:srgbClr val="FFFFFF"/>
                </a:solidFill>
                <a:latin typeface="Calibri"/>
              </a:rPr>
              <a:t>generic ciprofloxacin</a:t>
            </a:r>
            <a:br/>
            <a:r>
              <a:rPr b="false" i="false" strike="noStrike" sz="1200" u="none">
                <a:solidFill>
                  <a:srgbClr val="FFFFFF"/>
                </a:solidFill>
                <a:latin typeface="Calibri"/>
              </a:rPr>
              <a:t>Albuterol inhalation aerosol is also used to prevent breathing difficulties during exercise</a:t>
            </a:r>
            <a:br/>
            <a:r>
              <a:rPr b="false" i="false" strike="noStrike" sz="1200" u="none">
                <a:solidFill>
                  <a:srgbClr val="FFFFFF"/>
                </a:solidFill>
                <a:latin typeface="Calibri"/>
              </a:rPr>
              <a:t>cipro hc otic suspension generic</a:t>
            </a:r>
            <a:br/>
            <a:r>
              <a:rPr b="false" i="false" strike="noStrike" sz="1200" u="none">
                <a:solidFill>
                  <a:srgbClr val="FFFFFF"/>
                </a:solidFill>
                <a:latin typeface="Calibri"/>
              </a:rPr>
              <a:t>ciprofloxacino dexametasona solucion oftalmica</a:t>
            </a:r>
            <a:br/>
            <a:r>
              <a:rPr b="false" i="false" strike="noStrike" sz="1200" u="none">
                <a:solidFill>
                  <a:srgbClr val="FFFFFF"/>
                </a:solidFill>
                <a:latin typeface="Calibri"/>
              </a:rPr>
              <a:t>ciprofloxacin dosage for uncomplicated uti</a:t>
            </a:r>
            <a:br/>
            <a:r>
              <a:rPr b="false" i="false" strike="noStrike" sz="1200" u="none">
                <a:solidFill>
                  <a:srgbClr val="FFFFFF"/>
                </a:solidFill>
                <a:latin typeface="Calibri"/>
              </a:rPr>
              <a:t>cipro cheap</a:t>
            </a:r>
            <a:br/>
            <a:r>
              <a:rPr b="false" i="false" strike="noStrike" sz="1200" u="none">
                <a:solidFill>
                  <a:srgbClr val="FFFFFF"/>
                </a:solidFill>
                <a:latin typeface="Calibri"/>
              </a:rPr>
              <a:t>baquinor forte ciprofloxacin 500 mg obat apa</a:t>
            </a:r>
            <a:br/>
            <a:r>
              <a:rPr b="false" i="false" strike="noStrike" sz="1200" u="none">
                <a:solidFill>
                  <a:srgbClr val="FFFFFF"/>
                </a:solidFill>
                <a:latin typeface="Calibri"/>
              </a:rPr>
              <a:t>Today we buy what we don't need just because the price "looks" good or we "think" we need it</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ciprofloxacino mas dexametasona otico</a:t>
            </a:r>
            <a:br/>
            <a:r>
              <a:rPr b="false" i="false" strike="noStrike" sz="1200" u="none">
                <a:solidFill>
                  <a:srgbClr val="FFFFFF"/>
                </a:solidFill>
                <a:latin typeface="Calibri"/>
              </a:rPr>
              <a:t>ciprofloxacino 500 y alcohol</a:t>
            </a:r>
            <a:br/>
            <a:r>
              <a:rPr b="false" i="false" strike="noStrike" sz="1200" u="none">
                <a:solidFill>
                  <a:srgbClr val="FFFFFF"/>
                </a:solidFill>
                <a:latin typeface="Calibri"/>
              </a:rPr>
              <a:t>what is ciprofloxacin hcl 250 mg prescribed for</a:t>
            </a:r>
            <a:br/>
            <a:r>
              <a:rPr b="false" i="false" strike="noStrike" sz="1200" u="none">
                <a:solidFill>
                  <a:srgbClr val="FFFFFF"/>
                </a:solidFill>
                <a:latin typeface="Calibri"/>
              </a:rPr>
              <a:t>ciprofloxacin hcl 250 mg tablets</a:t>
            </a:r>
            <a:br/>
            <a:r>
              <a:rPr b="false" i="false" strike="noStrike" sz="1200" u="none">
                <a:solidFill>
                  <a:srgbClr val="FFFFFF"/>
                </a:solidFill>
                <a:latin typeface="Calibri"/>
              </a:rPr>
              <a:t>ciprofloxacin 750 mg tab</a:t>
            </a:r>
            <a:br/>
            <a:r>
              <a:rPr b="false" i="false" strike="noStrike" sz="1200" u="none">
                <a:solidFill>
                  <a:srgbClr val="FFFFFF"/>
                </a:solidFill>
                <a:latin typeface="Calibri"/>
              </a:rPr>
              <a:t>cipro 500mg uses</a:t>
            </a:r>
            <a:br/>
            <a:r>
              <a:rPr b="false" i="false" strike="noStrike" sz="1200" u="none">
                <a:solidFill>
                  <a:srgbClr val="FFFFFF"/>
                </a:solidFill>
                <a:latin typeface="Calibri"/>
              </a:rPr>
              <a:t>Simply by significant community narrowing of an artery, surgical procedure to decontaminate out and about or even broaden the artery may be completed</a:t>
            </a:r>
            <a:br/>
            <a:r>
              <a:rPr b="false" i="false" strike="noStrike" sz="1200" u="none">
                <a:solidFill>
                  <a:srgbClr val="FFFFFF"/>
                </a:solidFill>
                <a:latin typeface="Calibri"/>
              </a:rPr>
              <a:t>ciprofloxacin tablets usp 750 mg</a:t>
            </a:r>
            <a:br/>
            <a:r>
              <a:rPr b="false" i="false" strike="noStrike" sz="1200" u="none">
                <a:solidFill>
                  <a:srgbClr val="FFFFFF"/>
                </a:solidFill>
                <a:latin typeface="Calibri"/>
              </a:rPr>
              <a:t>can you order cipro online</a:t>
            </a:r>
            <a:br/>
            <a:r>
              <a:rPr b="false" i="false" strike="noStrike" sz="1200" u="none">
                <a:solidFill>
                  <a:srgbClr val="FFFFFF"/>
                </a:solidFill>
                <a:latin typeface="Calibri"/>
              </a:rPr>
              <a:t>I have felt hopeless the past few days and hate this</a:t>
            </a:r>
            <a:br/>
            <a:r>
              <a:rPr b="false" i="false" strike="noStrike" sz="1200" u="none">
                <a:solidFill>
                  <a:srgbClr val="FFFFFF"/>
                </a:solidFill>
                <a:latin typeface="Calibri"/>
              </a:rPr>
              <a:t>cipro floxin</a:t>
            </a:r>
            <a:br/>
            <a:r>
              <a:rPr b="false" i="false" strike="noStrike" sz="1200" u="none">
                <a:solidFill>
                  <a:srgbClr val="FFFFFF"/>
                </a:solidFill>
                <a:latin typeface="Calibri"/>
              </a:rPr>
              <a:t>ciprofloxacin tablets usp 500mg uses</a:t>
            </a:r>
            <a:br/>
            <a:r>
              <a:rPr b="false" i="false" strike="noStrike" sz="1200" u="none">
                <a:solidFill>
                  <a:srgbClr val="FFFFFF"/>
                </a:solidFill>
                <a:latin typeface="Calibri"/>
              </a:rPr>
              <a:t>ciprofloxacin 500mg cost</a:t>
            </a:r>
            <a:br/>
            <a:r>
              <a:rPr b="false" i="false" strike="noStrike" sz="1200" u="none">
                <a:solidFill>
                  <a:srgbClr val="FFFFFF"/>
                </a:solidFill>
                <a:latin typeface="Calibri"/>
              </a:rPr>
              <a:t>what is ciprofloxacin used for in the eye</a:t>
            </a:r>
            <a:br/>
            <a:r>
              <a:rPr b="false" i="false" strike="noStrike" sz="1200" u="none">
                <a:solidFill>
                  <a:srgbClr val="FFFFFF"/>
                </a:solidFill>
                <a:latin typeface="Calibri"/>
              </a:rPr>
              <a:t>Son las pastillas que garantizan un gran desempeo en la cama</a:t>
            </a:r>
            <a:br/>
            <a:r>
              <a:rPr b="false" i="false" strike="noStrike" sz="1200" u="none">
                <a:solidFill>
                  <a:srgbClr val="FFFFFF"/>
                </a:solidFill>
                <a:latin typeface="Calibri"/>
              </a:rPr>
              <a:t>purchase ciprofloxacin online</a:t>
            </a:r>
            <a:br/>
            <a:r>
              <a:rPr b="false" i="false" strike="noStrike" sz="1200" u="none">
                <a:solidFill>
                  <a:srgbClr val="FFFFFF"/>
                </a:solidFill>
                <a:latin typeface="Calibri"/>
              </a:rPr>
              <a:t>cipro xr tabletas 500 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ciprofloxacin hcl 250 mg uses</a:t>
            </a:r>
            <a:br/>
            <a:r>
              <a:rPr b="false" i="false" strike="noStrike" sz="1200" u="none">
                <a:solidFill>
                  <a:srgbClr val="FFFFFF"/>
                </a:solidFill>
                <a:latin typeface="Calibri"/>
              </a:rPr>
              <a:t>cipro hc otic suspension alc</a:t>
            </a:r>
            <a:br/>
            <a:r>
              <a:rPr b="false" i="false" strike="noStrike" sz="1200" u="none">
                <a:solidFill>
                  <a:srgbClr val="FFFFFF"/>
                </a:solidFill>
                <a:latin typeface="Calibri"/>
              </a:rPr>
              <a:t>harga baquinor forte ciprofloxacin 500 mg</a:t>
            </a:r>
            <a:br/>
            <a:r>
              <a:rPr b="false" i="false" strike="noStrike" sz="1200" u="none">
                <a:solidFill>
                  <a:srgbClr val="FFFFFF"/>
                </a:solidFill>
                <a:latin typeface="Calibri"/>
              </a:rPr>
              <a:t>The most common type of warning is issued when there is a potentially serious adverse effect that must be carefully weighed against the potential benefit of the drug</a:t>
            </a:r>
            <a:br/>
            <a:r>
              <a:rPr b="false" i="false" strike="noStrike" sz="1200" u="none">
                <a:solidFill>
                  <a:srgbClr val="FFFFFF"/>
                </a:solidFill>
                <a:latin typeface="Calibri"/>
              </a:rPr>
              <a:t>ciproxin 500 mg compresse rivestite con film ciprofloxacina</a:t>
            </a:r>
            <a:br/>
            <a:r>
              <a:rPr b="false" i="false" strike="noStrike" sz="1200" u="none">
                <a:solidFill>
                  <a:srgbClr val="FFFFFF"/>
                </a:solidFill>
                <a:latin typeface="Calibri"/>
              </a:rPr>
              <a:t>cipro 500mg dosage</a:t>
            </a:r>
            <a:br/>
            <a:r>
              <a:rPr b="false" i="false" strike="noStrike" sz="1200" u="none">
                <a:solidFill>
                  <a:srgbClr val="FFFFFF"/>
                </a:solidFill>
                <a:latin typeface="Calibri"/>
              </a:rPr>
              <a:t>A platform for writers and artists to create and share, HelloGiggles welcomes reader contributions and publishes them daily</a:t>
            </a:r>
            <a:br/>
            <a:r>
              <a:rPr b="false" i="false" strike="noStrike" sz="1200" u="none">
                <a:solidFill>
                  <a:srgbClr val="FFFFFF"/>
                </a:solidFill>
                <a:latin typeface="Calibri"/>
              </a:rPr>
              <a:t>cipro hc generic</a:t>
            </a:r>
            <a:br/>
            <a:r>
              <a:rPr b="false" i="false" strike="noStrike" sz="1200" u="none">
                <a:solidFill>
                  <a:srgbClr val="FFFFFF"/>
                </a:solidFill>
                <a:latin typeface="Calibri"/>
              </a:rPr>
              <a:t>para que es la pastilla ciprofloxacino de 500 mg</a:t>
            </a:r>
            <a:br/>
            <a:r>
              <a:rPr b="false" i="false" strike="noStrike" sz="1200" u="none">
                <a:solidFill>
                  <a:srgbClr val="FFFFFF"/>
                </a:solidFill>
                <a:latin typeface="Calibri"/>
              </a:rPr>
              <a:t>cipro film tablet 500 mg endikasyonlar俚how much does cipro 500mg cost</a:t>
            </a:r>
            <a:br/>
            <a:r>
              <a:rPr b="false" i="false" strike="noStrike" sz="1200" u="none">
                <a:solidFill>
                  <a:srgbClr val="FFFFFF"/>
                </a:solidFill>
                <a:latin typeface="Calibri"/>
              </a:rPr>
              <a:t>ciprofloxacino oftalmico para que sirve</a:t>
            </a:r>
            <a:br/>
            <a:r>
              <a:rPr b="false" i="false" strike="noStrike" sz="1200" u="none">
                <a:solidFill>
                  <a:srgbClr val="FFFFFF"/>
                </a:solidFill>
                <a:latin typeface="Calibri"/>
              </a:rPr>
              <a:t>single dose ciprofloxacin for uti</a:t>
            </a:r>
            <a:br/>
            <a:r>
              <a:rPr b="false" i="false" strike="noStrike" sz="1200" u="none">
                <a:solidFill>
                  <a:srgbClr val="FFFFFF"/>
                </a:solidFill>
                <a:latin typeface="Calibri"/>
              </a:rPr>
              <a:t>smile.dog is indeed an elusive internet phenomena- though at first I didn&amp;rsquo;t believe in it</a:t>
            </a:r>
            <a:br/>
            <a:r>
              <a:rPr b="false" i="false" strike="noStrike" sz="1200" u="none">
                <a:solidFill>
                  <a:srgbClr val="FFFFFF"/>
                </a:solidFill>
                <a:latin typeface="Calibri"/>
              </a:rPr>
              <a:t>cipro cost walgreens</a:t>
            </a:r>
            <a:br/>
            <a:r>
              <a:rPr b="false" i="false" strike="noStrike" sz="1200" u="none">
                <a:solidFill>
                  <a:srgbClr val="FFFFFF"/>
                </a:solidFill>
                <a:latin typeface="Calibri"/>
              </a:rPr>
              <a:t>ciprofloxacin tinidazole combination</a:t>
            </a:r>
            <a:br/>
            <a:r>
              <a:rPr b="false" i="false" strike="noStrike" sz="1200" u="none">
                <a:solidFill>
                  <a:srgbClr val="FFFFFF"/>
                </a:solidFill>
                <a:latin typeface="Calibri"/>
              </a:rPr>
              <a:t>He has a degree in Biology from The Tel-Aviv University (1975), carried research in botany and then graduated from the School of Pharmacy, Hebrew University of Jerusalem (1982)</a:t>
            </a:r>
            <a:br/>
            <a:r>
              <a:rPr b="false" i="false" strike="noStrike" sz="1200" u="none">
                <a:solidFill>
                  <a:srgbClr val="FFFFFF"/>
                </a:solidFill>
                <a:latin typeface="Calibri"/>
              </a:rPr>
              <a:t>ciprofloxacin 500mg</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ciprofloxacin genericon 500 mg</a:t>
            </a:r>
            <a:br/>
            <a:r>
              <a:rPr b="false" i="false" strike="noStrike" sz="1200" u="none">
                <a:solidFill>
                  <a:srgbClr val="FFFFFF"/>
                </a:solidFill>
                <a:latin typeface="Calibri"/>
              </a:rPr>
              <a:t>cipro hcl 500 mg</a:t>
            </a:r>
            <a:br/>
            <a:r>
              <a:rPr b="false" i="false" strike="noStrike" sz="1200" u="none">
                <a:solidFill>
                  <a:srgbClr val="FFFFFF"/>
                </a:solidFill>
                <a:latin typeface="Calibri"/>
              </a:rPr>
              <a:t>cipro price canada</a:t>
            </a:r>
            <a:br/>
            <a:r>
              <a:rPr b="false" i="false" strike="noStrike" sz="1200" u="none">
                <a:solidFill>
                  <a:srgbClr val="FFFFFF"/>
                </a:solidFill>
                <a:latin typeface="Calibri"/>
              </a:rPr>
              <a:t>And then the therapist said, what would you say to her</a:t>
            </a:r>
            <a:br/>
            <a:r>
              <a:rPr b="false" i="false" strike="noStrike" sz="1200" u="none">
                <a:solidFill>
                  <a:srgbClr val="FFFFFF"/>
                </a:solidFill>
                <a:latin typeface="Calibri"/>
              </a:rPr>
              <a:t>ciprofloxacino posologia cistitis</a:t>
            </a:r>
            <a:br/>
            <a:r>
              <a:rPr b="false" i="false" strike="noStrike" sz="1200" u="none">
                <a:solidFill>
                  <a:srgbClr val="FFFFFF"/>
                </a:solidFill>
                <a:latin typeface="Calibri"/>
              </a:rPr>
              <a:t>buy ciprodex otic</a:t>
            </a:r>
            <a:br/>
            <a:r>
              <a:rPr b="false" i="false" strike="noStrike" sz="1200" u="none">
                <a:solidFill>
                  <a:srgbClr val="FFFFFF"/>
                </a:solidFill>
                <a:latin typeface="Calibri"/>
              </a:rPr>
              <a:t>para que es el medicamento de ciprofloxacino</a:t>
            </a:r>
            <a:br/>
            <a:r>
              <a:rPr b="false" i="false" strike="noStrike" sz="1200" u="none">
                <a:solidFill>
                  <a:srgbClr val="FFFFFF"/>
                </a:solidFill>
                <a:latin typeface="Calibri"/>
              </a:rPr>
              <a:t>para que sirve el ciprofloxacin 500 mg</a:t>
            </a:r>
            <a:br/>
            <a:r>
              <a:rPr b="false" i="false" strike="noStrike" sz="1200" u="none">
                <a:solidFill>
                  <a:srgbClr val="FFFFFF"/>
                </a:solidFill>
                <a:latin typeface="Calibri"/>
              </a:rPr>
              <a:t>Since Sarcoptes scabiei is easily transmitted between animals, all dogs in contact with an infected animal should also be treated</a:t>
            </a:r>
            <a:br/>
            <a:r>
              <a:rPr b="false" i="false" strike="noStrike" sz="1200" u="none">
                <a:solidFill>
                  <a:srgbClr val="FFFFFF"/>
                </a:solidFill>
                <a:latin typeface="Calibri"/>
              </a:rPr>
              <a:t>medicament cipro xl 500mg</a:t>
            </a:r>
            <a:br/>
            <a:r>
              <a:rPr b="false" i="false" strike="noStrike" sz="1200" u="none">
                <a:solidFill>
                  <a:srgbClr val="FFFFFF"/>
                </a:solidFill>
                <a:latin typeface="Calibri"/>
              </a:rPr>
              <a:t>About 24 years ago I came down with Hyperthyroidism,/Graves Disease both sides of my thyroid gland had pretty much grown up both sides of my neck</a:t>
            </a:r>
            <a:br/>
            <a:r>
              <a:rPr b="false" i="false" strike="noStrike" sz="1200" u="none">
                <a:solidFill>
                  <a:srgbClr val="FFFFFF"/>
                </a:solidFill>
                <a:latin typeface="Calibri"/>
              </a:rPr>
              <a:t>ciprofloxacin dosage uk</a:t>
            </a:r>
            <a:br/>
            <a:r>
              <a:rPr b="false" i="false" strike="noStrike" sz="1200" u="none">
                <a:solidFill>
                  <a:srgbClr val="FFFFFF"/>
                </a:solidFill>
                <a:latin typeface="Calibri"/>
              </a:rPr>
              <a:t>cipro xl 500mg co</a:t>
            </a:r>
            <a:br/>
            <a:r>
              <a:rPr b="false" i="false" strike="noStrike" sz="1200" u="none">
                <a:solidFill>
                  <a:srgbClr val="FFFFFF"/>
                </a:solidFill>
                <a:latin typeface="Calibri"/>
              </a:rPr>
              <a:t>500 mg ciprofloxacin</a:t>
            </a:r>
            <a:br/>
            <a:r>
              <a:rPr b="false" i="false" strike="noStrike" sz="1200" u="none">
                <a:solidFill>
                  <a:srgbClr val="FFFFFF"/>
                </a:solidFill>
                <a:latin typeface="Calibri"/>
              </a:rPr>
              <a:t>Dosta sam stvari probala i na dijetama bila al nije puno pomoglo</a:t>
            </a:r>
            <a:br/>
            <a:r>
              <a:rPr b="false" i="false" strike="noStrike" sz="1200" u="none">
                <a:solidFill>
                  <a:srgbClr val="FFFFFF"/>
                </a:solidFill>
                <a:latin typeface="Calibri"/>
              </a:rPr>
              <a:t>ciprofloxacin tablets 500mg tab</a:t>
            </a:r>
            <a:br/>
            <a:r>
              <a:rPr b="false" i="false" strike="noStrike" sz="1200" u="none">
                <a:solidFill>
                  <a:srgbClr val="FFFFFF"/>
                </a:solidFill>
                <a:latin typeface="Calibri"/>
              </a:rPr>
              <a:t>cipro 500mg tablets used for</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ciprofloxacin 250mg tablets uses</a:t>
            </a:r>
            <a:br/>
            <a:r>
              <a:rPr b="false" i="false" strike="noStrike" sz="1200" u="none">
                <a:solidFill>
                  <a:srgbClr val="FFFFFF"/>
                </a:solidFill>
                <a:latin typeface="Calibri"/>
              </a:rPr>
              <a:t>ciprofloxacin for uti in pregnancy</a:t>
            </a:r>
            <a:br/>
            <a:r>
              <a:rPr b="false" i="false" strike="noStrike" sz="1200" u="none">
                <a:solidFill>
                  <a:srgbClr val="FFFFFF"/>
                </a:solidFill>
                <a:latin typeface="Calibri"/>
              </a:rPr>
              <a:t>ciprofloxacin 250mg tablets</a:t>
            </a:r>
            <a:br/>
            <a:r>
              <a:rPr b="false" i="false" strike="noStrike" sz="1200" u="none">
                <a:solidFill>
                  <a:srgbClr val="FFFFFF"/>
                </a:solidFill>
                <a:latin typeface="Calibri"/>
              </a:rPr>
              <a:t>cipro order online</a:t>
            </a:r>
            <a:br/>
            <a:r>
              <a:rPr b="false" i="false" strike="noStrike" sz="1200" u="none">
                <a:solidFill>
                  <a:srgbClr val="FFFFFF"/>
                </a:solidFill>
                <a:latin typeface="Calibri"/>
              </a:rPr>
              <a:t>ciprofloxacin for dogs dose</a:t>
            </a:r>
            <a:br/>
            <a:r>
              <a:rPr b="false" i="false" strike="noStrike" sz="1200" u="none">
                <a:solidFill>
                  <a:srgbClr val="FFFFFF"/>
                </a:solidFill>
                <a:latin typeface="Calibri"/>
              </a:rPr>
              <a:t>where can i buy ciprofloxacin eye drops</a:t>
            </a:r>
            <a:br/>
            <a:r>
              <a:rPr b="false" i="false" strike="noStrike" sz="1200" u="none">
                <a:solidFill>
                  <a:srgbClr val="FFFFFF"/>
                </a:solidFill>
                <a:latin typeface="Calibri"/>
              </a:rPr>
              <a:t>para que sirve el ciprofloxacino bacproin 500 mg</a:t>
            </a:r>
            <a:br/>
            <a:r>
              <a:rPr b="false" i="false" strike="noStrike" sz="1200" u="none">
                <a:solidFill>
                  <a:srgbClr val="FFFFFF"/>
                </a:solidFill>
                <a:latin typeface="Calibri"/>
              </a:rPr>
              <a:t>ciprofloxacino cinfa 500 mg comprimidos efg</a:t>
            </a:r>
            <a:br/>
            <a:r>
              <a:rPr b="false" i="false" strike="noStrike" sz="1200" u="none">
                <a:solidFill>
                  <a:srgbClr val="FFFFFF"/>
                </a:solidFill>
                <a:latin typeface="Calibri"/>
              </a:rPr>
              <a:t>cipro 500mg for uti how many days</a:t>
            </a:r>
            <a:br/>
            <a:r>
              <a:rPr b="false" i="false" strike="noStrike" sz="1200" u="none">
                <a:solidFill>
                  <a:srgbClr val="FFFFFF"/>
                </a:solidFill>
                <a:latin typeface="Calibri"/>
              </a:rPr>
              <a:t>cipro hc otic suspension coupon</a:t>
            </a:r>
            <a:br/>
            <a:r>
              <a:rPr b="false" i="false" strike="noStrike" sz="1200" u="none">
                <a:solidFill>
                  <a:srgbClr val="FFFFFF"/>
                </a:solidFill>
                <a:latin typeface="Calibri"/>
              </a:rPr>
              <a:t>strox 500mg ciprofloxacin</a:t>
            </a:r>
            <a:br/>
            <a:r>
              <a:rPr b="false" i="false" strike="noStrike" sz="1200" u="none">
                <a:solidFill>
                  <a:srgbClr val="FFFFFF"/>
                </a:solidFill>
                <a:latin typeface="Calibri"/>
              </a:rPr>
              <a:t>ciprofloxacin 500mg tablets ear infection</a:t>
            </a:r>
            <a:br/>
            <a:r>
              <a:rPr b="false" i="false" strike="noStrike" sz="1200" u="none">
                <a:solidFill>
                  <a:srgbClr val="FFFFFF"/>
                </a:solidFill>
                <a:latin typeface="Calibri"/>
              </a:rPr>
              <a:t>ciprofloxacin for uti how fast does it work</a:t>
            </a:r>
            <a:br/>
            <a:r>
              <a:rPr b="false" i="false" strike="noStrike" sz="1200" u="none">
                <a:solidFill>
                  <a:srgbClr val="FFFFFF"/>
                </a:solidFill>
                <a:latin typeface="Calibri"/>
              </a:rPr>
              <a:t>ciprofloxacin iv dosage uti</a:t>
            </a:r>
            <a:br/>
            <a:r>
              <a:rPr b="false" i="false" strike="noStrike" sz="1200" u="none">
                <a:solidFill>
                  <a:srgbClr val="FFFFFF"/>
                </a:solidFill>
                <a:latin typeface="Calibri"/>
              </a:rPr>
              <a:t>Gebeliin son devresinde, yenidoanlarda kernikterus riski asndan Bactrim'in kullanlmasndan kanlmaldr.</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2015-12-20T01:16:42+04:00</dcterms:created>
  <dcterms:modified xsi:type="dcterms:W3CDTF">2015-12-20T01:16:42+04:00</dcterms:modified>
  <dc:title>Order Cipro Online - Ciprofloxacin For Uti In Dogs</dc:title>
  <dc:description>Ciprofloxacin 500mg tab what is it used for, extended release ciprofloxacin cipro xr for treatment of urinary tract infections, ciprofloxacino 500 mg posologia, generic ciprofloxacin, ciprofloxacin tablets usp 500mg uses, ciprofloxacin 500mg, cipro 500mg tablets used for</dc:description>
  <dc:subject>Order Cipro Online - Ciprofloxacin For Uti In Dogs</dc:subject>
  <cp:keywords>ciprofloxacin 500 mg, ciprofloxacin for dogs, ciprofloxacino 500 mg efectos secundarios, buy cipro 500mg online, ciprofloxacino dexametasona oftalmico, what is ciprofloxacin used for in the eye, ciprofloxacino oftalmico para que sirve, ciprofloxacino posologia cistitis, ciprofloxacino cinfa 500 mg comprimidos efg, ciprofloxacin for uti how fast does it work</cp:keywords>
  <cp:category/>
</cp:coreProperties>
</file>