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9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5.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0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Buying Cipralex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Het is helaas dus wel lastig om alternatieven te vinden zonder mint, je zou eventueel dermarest shampoo kunnen proberen</a:t>
            </a:r>
            <a:br/>
            <a:r>
              <a:rPr b="false" i="false" strike="noStrike" sz="1200" u="none">
                <a:solidFill>
                  <a:srgbClr val="FFFFFF"/>
                </a:solidFill>
                <a:latin typeface="Calibri"/>
              </a:rPr>
              <a:t>cipralex 10 mg insomnia</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is there a generic form of cipralex</a:t>
            </a:r>
            <a:br/>
            <a:r>
              <a:rPr b="false" i="false" strike="noStrike" sz="1200" u="none">
                <a:solidFill>
                  <a:srgbClr val="FFFFFF"/>
                </a:solidFill>
                <a:latin typeface="Calibri"/>
              </a:rPr>
              <a:t>It is also important to note that children under 12 years old are not recommended to take this pharmaceutical product</a:t>
            </a:r>
            <a:br/>
            <a:r>
              <a:rPr b="false" i="false" strike="noStrike" sz="1200" u="none">
                <a:solidFill>
                  <a:srgbClr val="FFFFFF"/>
                </a:solidFill>
                <a:latin typeface="Calibri"/>
              </a:rPr>
              <a:t>cipralex lexapro</a:t>
            </a:r>
            <a:br/>
            <a:r>
              <a:rPr b="false" i="false" strike="noStrike" sz="1200" u="none">
                <a:solidFill>
                  <a:srgbClr val="FFFFFF"/>
                </a:solidFill>
                <a:latin typeface="Calibri"/>
              </a:rPr>
              <a:t>where to buy cipralex</a:t>
            </a:r>
            <a:br/>
            <a:r>
              <a:rPr b="false" i="false" strike="noStrike" sz="1200" u="none">
                <a:solidFill>
                  <a:srgbClr val="FFFFFF"/>
                </a:solidFill>
                <a:latin typeface="Calibri"/>
              </a:rPr>
              <a:t>is there a generic drug for cipralex</a:t>
            </a:r>
            <a:br/>
            <a:r>
              <a:rPr b="false" i="false" strike="noStrike" sz="1200" u="none">
                <a:solidFill>
                  <a:srgbClr val="FFFFFF"/>
                </a:solidFill>
                <a:latin typeface="Calibri"/>
              </a:rPr>
              <a:t>cipralex 10 mg 28 film tablet</a:t>
            </a:r>
            <a:br/>
            <a:r>
              <a:rPr b="false" i="false" strike="noStrike" sz="1200" u="none">
                <a:solidFill>
                  <a:srgbClr val="FFFFFF"/>
                </a:solidFill>
                <a:latin typeface="Calibri"/>
              </a:rPr>
              <a:t>She was not involved in the new research.</a:t>
            </a:r>
            <a:br/>
            <a:r>
              <a:rPr b="false" i="false" strike="noStrike" sz="1200" u="none">
                <a:solidFill>
                  <a:srgbClr val="FFFFFF"/>
                </a:solidFill>
                <a:latin typeface="Calibri"/>
              </a:rPr>
              <a:t>is cipralex available in the uk</a:t>
            </a:r>
            <a:br/>
            <a:r>
              <a:rPr b="false" i="false" strike="noStrike" sz="1200" u="none">
                <a:solidFill>
                  <a:srgbClr val="FFFFFF"/>
                </a:solidFill>
                <a:latin typeface="Calibri"/>
              </a:rPr>
              <a:t>medicamento cipralex 15 mg</a:t>
            </a:r>
            <a:br/>
            <a:r>
              <a:rPr b="false" i="false" strike="noStrike" sz="1200" u="none">
                <a:solidFill>
                  <a:srgbClr val="FFFFFF"/>
                </a:solidFill>
                <a:latin typeface="Calibri"/>
              </a:rPr>
              <a:t>cipralex 20mg 28 film tablet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must talk with your healthcare provider for complete information about the risks and benefits of using Cardura.</a:t>
            </a:r>
            <a:br/>
            <a:r>
              <a:rPr b="false" i="false" strike="noStrike" sz="1200" u="none">
                <a:solidFill>
                  <a:srgbClr val="FFFFFF"/>
                </a:solidFill>
                <a:latin typeface="Calibri"/>
              </a:rPr>
              <a:t>cipralex 10mg buy online</a:t>
            </a:r>
            <a:br/>
            <a:r>
              <a:rPr b="false" i="false" strike="noStrike" sz="1200" u="none">
                <a:solidFill>
                  <a:srgbClr val="FFFFFF"/>
                </a:solidFill>
                <a:latin typeface="Calibri"/>
              </a:rPr>
              <a:t>where to get cheap cipralex</a:t>
            </a:r>
            <a:br/>
            <a:r>
              <a:rPr b="false" i="false" strike="noStrike" sz="1200" u="none">
                <a:solidFill>
                  <a:srgbClr val="FFFFFF"/>
                </a:solidFill>
                <a:latin typeface="Calibri"/>
              </a:rPr>
              <a:t>antidepressant cipralex 10mg</a:t>
            </a:r>
            <a:br/>
            <a:r>
              <a:rPr b="false" i="false" strike="noStrike" sz="1200" u="none">
                <a:solidFill>
                  <a:srgbClr val="FFFFFF"/>
                </a:solidFill>
                <a:latin typeface="Calibri"/>
              </a:rPr>
              <a:t>cipralex 5 mg weight gain</a:t>
            </a:r>
            <a:br/>
            <a:r>
              <a:rPr b="false" i="false" strike="noStrike" sz="1200" u="none">
                <a:solidFill>
                  <a:srgbClr val="FFFFFF"/>
                </a:solidFill>
                <a:latin typeface="Calibri"/>
              </a:rPr>
              <a:t>cipralex order</a:t>
            </a:r>
            <a:br/>
            <a:r>
              <a:rPr b="false" i="false" strike="noStrike" sz="1200" u="none">
                <a:solidFill>
                  <a:srgbClr val="FFFFFF"/>
                </a:solidFill>
                <a:latin typeface="Calibri"/>
              </a:rPr>
              <a:t>cipralex price in india</a:t>
            </a:r>
            <a:br/>
            <a:r>
              <a:rPr b="false" i="false" strike="noStrike" sz="1200" u="none">
                <a:solidFill>
                  <a:srgbClr val="FFFFFF"/>
                </a:solidFill>
                <a:latin typeface="Calibri"/>
              </a:rPr>
              <a:t>cipralex makes me talkative</a:t>
            </a:r>
            <a:br/>
            <a:r>
              <a:rPr b="false" i="false" strike="noStrike" sz="1200" u="none">
                <a:solidFill>
                  <a:srgbClr val="FFFFFF"/>
                </a:solidFill>
                <a:latin typeface="Calibri"/>
              </a:rPr>
              <a:t>does cipralex come in 5mg tablets</a:t>
            </a:r>
            <a:br/>
            <a:r>
              <a:rPr b="false" i="false" strike="noStrike" sz="1200" u="none">
                <a:solidFill>
                  <a:srgbClr val="FFFFFF"/>
                </a:solidFill>
                <a:latin typeface="Calibri"/>
              </a:rPr>
              <a:t>Its like women and men aren't fascinated except it is one thing to accomplish with Woman gaga Your own stuffs nice</a:t>
            </a:r>
            <a:br/>
            <a:r>
              <a:rPr b="false" i="false" strike="noStrike" sz="1200" u="none">
                <a:solidFill>
                  <a:srgbClr val="FFFFFF"/>
                </a:solidFill>
                <a:latin typeface="Calibri"/>
              </a:rPr>
              <a:t>buying cipralex online</a:t>
            </a:r>
            <a:br/>
            <a:r>
              <a:rPr b="false" i="false" strike="noStrike" sz="1200" u="none">
                <a:solidFill>
                  <a:srgbClr val="FFFFFF"/>
                </a:solidFill>
                <a:latin typeface="Calibri"/>
              </a:rPr>
              <a:t>3 once daily for 10 days, then reduced to 2  once daily alternating with 1 daily for a year; then reduced to: 2 once  daily, skip a day, 1 daily, skip (sequence repeated for 6 months).</a:t>
            </a:r>
            <a:br/>
            <a:r>
              <a:rPr b="false" i="false" strike="noStrike" sz="1200" u="none">
                <a:solidFill>
                  <a:srgbClr val="FFFFFF"/>
                </a:solidFill>
                <a:latin typeface="Calibri"/>
              </a:rPr>
              <a:t>50 mg cipralex</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cipralex antidepressant dosage</a:t>
            </a:r>
            <a:br/>
            <a:r>
              <a:rPr b="false" i="false" strike="noStrike" sz="1200" u="none">
                <a:solidFill>
                  <a:srgbClr val="FFFFFF"/>
                </a:solidFill>
                <a:latin typeface="Calibri"/>
              </a:rPr>
              <a:t>cipralex 10 mg tabletta</a:t>
            </a:r>
            <a:br/>
            <a:r>
              <a:rPr b="false" i="false" strike="noStrike" sz="1200" u="none">
                <a:solidFill>
                  <a:srgbClr val="FFFFFF"/>
                </a:solidFill>
                <a:latin typeface="Calibri"/>
              </a:rPr>
              <a:t>cipralex 10 mg tabletta 㢳a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rxfiles</a:t>
            </a:r>
            <a:br/>
            <a:r>
              <a:rPr b="false" i="false" strike="noStrike" sz="1200" u="none">
                <a:solidFill>
                  <a:srgbClr val="FFFFFF"/>
                </a:solidFill>
                <a:latin typeface="Calibri"/>
              </a:rPr>
              <a:t>medicamento cipralex engorda</a:t>
            </a:r>
            <a:br/>
            <a:r>
              <a:rPr b="false" i="false" strike="noStrike" sz="1200" u="none">
                <a:solidFill>
                  <a:srgbClr val="FFFFFF"/>
                </a:solidFill>
                <a:latin typeface="Calibri"/>
              </a:rPr>
              <a:t>I will say everyone is different and what helps one may not another</a:t>
            </a:r>
            <a:br/>
            <a:r>
              <a:rPr b="false" i="false" strike="noStrike" sz="1200" u="none">
                <a:solidFill>
                  <a:srgbClr val="FFFFFF"/>
                </a:solidFill>
                <a:latin typeface="Calibri"/>
              </a:rPr>
              <a:t>cipralex 10mg price in india</a:t>
            </a:r>
            <a:br/>
            <a:r>
              <a:rPr b="false" i="false" strike="noStrike" sz="1200" u="none">
                <a:solidFill>
                  <a:srgbClr val="FFFFFF"/>
                </a:solidFill>
                <a:latin typeface="Calibri"/>
              </a:rPr>
              <a:t>My hair has thinned out drastically</a:t>
            </a:r>
            <a:br/>
            <a:r>
              <a:rPr b="false" i="false" strike="noStrike" sz="1200" u="none">
                <a:solidFill>
                  <a:srgbClr val="FFFFFF"/>
                </a:solidFill>
                <a:latin typeface="Calibri"/>
              </a:rPr>
              <a:t>cipralex rxlist</a:t>
            </a:r>
            <a:br/>
            <a:r>
              <a:rPr b="false" i="false" strike="noStrike" sz="1200" u="none">
                <a:solidFill>
                  <a:srgbClr val="FFFFFF"/>
                </a:solidFill>
                <a:latin typeface="Calibri"/>
              </a:rPr>
              <a:t>Seeing allows you to intuit or know what the plan is</a:t>
            </a:r>
            <a:br/>
            <a:r>
              <a:rPr b="false" i="false" strike="noStrike" sz="1200" u="none">
                <a:solidFill>
                  <a:srgbClr val="FFFFFF"/>
                </a:solidFill>
                <a:latin typeface="Calibri"/>
              </a:rPr>
              <a:t>cipralex 15 mg bivirkninger</a:t>
            </a:r>
            <a:br/>
            <a:r>
              <a:rPr b="false" i="false" strike="noStrike" sz="1200" u="none">
                <a:solidFill>
                  <a:srgbClr val="FFFFFF"/>
                </a:solidFill>
                <a:latin typeface="Calibri"/>
              </a:rPr>
              <a:t>cipralex generic</a:t>
            </a:r>
            <a:br/>
            <a:r>
              <a:rPr b="false" i="false" strike="noStrike" sz="1200" u="none">
                <a:solidFill>
                  <a:srgbClr val="FFFFFF"/>
                </a:solidFill>
                <a:latin typeface="Calibri"/>
              </a:rPr>
              <a:t>cipralex u.k price</a:t>
            </a:r>
            <a:br/>
            <a:r>
              <a:rPr b="false" i="false" strike="noStrike" sz="1200" u="none">
                <a:solidFill>
                  <a:srgbClr val="FFFFFF"/>
                </a:solidFill>
                <a:latin typeface="Calibri"/>
              </a:rPr>
              <a:t>Yet, for me it's never caused me to become psychotic, erratic or anything, just a little socially awkward at the worst</a:t>
            </a:r>
            <a:br/>
            <a:r>
              <a:rPr b="false" i="false" strike="noStrike" sz="1200" u="none">
                <a:solidFill>
                  <a:srgbClr val="FFFFFF"/>
                </a:solidFill>
                <a:latin typeface="Calibri"/>
              </a:rPr>
              <a:t>cipralex generic canada</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cipralex prescription drug</a:t>
            </a:r>
            <a:br/>
            <a:r>
              <a:rPr b="false" i="false" strike="noStrike" sz="1200" u="none">
                <a:solidFill>
                  <a:srgbClr val="FFFFFF"/>
                </a:solidFill>
                <a:latin typeface="Calibri"/>
              </a:rPr>
              <a:t>cipralex magyaroldalak</a:t>
            </a:r>
            <a:br/>
            <a:r>
              <a:rPr b="false" i="false" strike="noStrike" sz="1200" u="none">
                <a:solidFill>
                  <a:srgbClr val="FFFFFF"/>
                </a:solidFill>
                <a:latin typeface="Calibri"/>
              </a:rPr>
              <a:t>Some companies0I medical personnel are under 0Lvery, very intense pressure to move as many people in as possible [to these facilities] and to think of this in sales-oriented terms</a:t>
            </a:r>
            <a:br/>
            <a:r>
              <a:rPr b="false" i="false" strike="noStrike" sz="1200" u="none">
                <a:solidFill>
                  <a:srgbClr val="FFFFFF"/>
                </a:solidFill>
                <a:latin typeface="Calibri"/>
              </a:rPr>
              <a:t>cipralex 5 mg tabletten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reducing cipralex from 10mg to 5mg</a:t>
            </a:r>
            <a:br/>
            <a:r>
              <a:rPr b="false" i="false" strike="noStrike" sz="1200" u="none">
                <a:solidFill>
                  <a:srgbClr val="FFFFFF"/>
                </a:solidFill>
                <a:latin typeface="Calibri"/>
              </a:rPr>
              <a:t>cipralex price</a:t>
            </a:r>
            <a:br/>
            <a:r>
              <a:rPr b="false" i="false" strike="noStrike" sz="1200" u="none">
                <a:solidFill>
                  <a:srgbClr val="FFFFFF"/>
                </a:solidFill>
                <a:latin typeface="Calibri"/>
              </a:rPr>
              <a:t>cipralex buy online uk</a:t>
            </a:r>
            <a:br/>
            <a:r>
              <a:rPr b="false" i="false" strike="noStrike" sz="1200" u="none">
                <a:solidFill>
                  <a:srgbClr val="FFFFFF"/>
                </a:solidFill>
                <a:latin typeface="Calibri"/>
              </a:rPr>
              <a:t>I think the anxiety that I experienced for a couple of days was a side effect</a:t>
            </a:r>
            <a:br/>
            <a:r>
              <a:rPr b="false" i="false" strike="noStrike" sz="1200" u="none">
                <a:solidFill>
                  <a:srgbClr val="FFFFFF"/>
                </a:solidFill>
                <a:latin typeface="Calibri"/>
              </a:rPr>
              <a:t>chi ha usato cipralex</a:t>
            </a:r>
            <a:br/>
            <a:r>
              <a:rPr b="false" i="false" strike="noStrike" sz="1200" u="none">
                <a:solidFill>
                  <a:srgbClr val="FFFFFF"/>
                </a:solidFill>
                <a:latin typeface="Calibri"/>
              </a:rPr>
              <a:t>J&amp;J already paid millions to the government for improperly marketing Risperdal, and now it faces lawsuits filed by patients</a:t>
            </a:r>
            <a:br/>
            <a:r>
              <a:rPr b="false" i="false" strike="noStrike" sz="1200" u="none">
                <a:solidFill>
                  <a:srgbClr val="FFFFFF"/>
                </a:solidFill>
                <a:latin typeface="Calibri"/>
              </a:rPr>
              <a:t>cipralex for teenage depression</a:t>
            </a:r>
            <a:br/>
            <a:r>
              <a:rPr b="false" i="false" strike="noStrike" sz="1200" u="none">
                <a:solidFill>
                  <a:srgbClr val="FFFFFF"/>
                </a:solidFill>
                <a:latin typeface="Calibri"/>
              </a:rPr>
              <a:t>cipralex antidepressant tablets</a:t>
            </a:r>
            <a:br/>
            <a:r>
              <a:rPr b="false" i="false" strike="noStrike" sz="1200" u="none">
                <a:solidFill>
                  <a:srgbClr val="FFFFFF"/>
                </a:solidFill>
                <a:latin typeface="Calibri"/>
              </a:rPr>
              <a:t>I started my period and it quit in 3 days</a:t>
            </a:r>
            <a:br/>
            <a:r>
              <a:rPr b="false" i="false" strike="noStrike" sz="1200" u="none">
                <a:solidFill>
                  <a:srgbClr val="FFFFFF"/>
                </a:solidFill>
                <a:latin typeface="Calibri"/>
              </a:rPr>
              <a:t>buy cipralex 20 mg</a:t>
            </a:r>
            <a:br/>
            <a:r>
              <a:rPr b="false" i="false" strike="noStrike" sz="1200" u="none">
                <a:solidFill>
                  <a:srgbClr val="FFFFFF"/>
                </a:solidFill>
                <a:latin typeface="Calibri"/>
              </a:rPr>
              <a:t>there generic cipralex</a:t>
            </a:r>
            <a:br/>
            <a:r>
              <a:rPr b="false" i="false" strike="noStrike" sz="1200" u="none">
                <a:solidFill>
                  <a:srgbClr val="FFFFFF"/>
                </a:solidFill>
                <a:latin typeface="Calibri"/>
              </a:rPr>
              <a:t>farmaco generico del cipralex</a:t>
            </a:r>
            <a:br/>
            <a:r>
              <a:rPr b="false" i="false" strike="noStrike" sz="1200" u="none">
                <a:solidFill>
                  <a:srgbClr val="FFFFFF"/>
                </a:solidFill>
                <a:latin typeface="Calibri"/>
              </a:rPr>
              <a:t>cipralex 10 oder 15 mg</a:t>
            </a:r>
            <a:br/>
            <a:r>
              <a:rPr b="false" i="false" strike="noStrike" sz="1200" u="none">
                <a:solidFill>
                  <a:srgbClr val="FFFFFF"/>
                </a:solidFill>
                <a:latin typeface="Calibri"/>
              </a:rPr>
              <a:t>cipralex 5 mg</a:t>
            </a:r>
            <a:br/>
            <a:r>
              <a:rPr b="false" i="false" strike="noStrike" sz="1200" u="none">
                <a:solidFill>
                  <a:srgbClr val="FFFFFF"/>
                </a:solidFill>
                <a:latin typeface="Calibri"/>
              </a:rPr>
              <a:t>cipralex 10 mg film tablet essitalopram lundbeck</a:t>
            </a:r>
            <a:br/>
            <a:r>
              <a:rPr b="false" i="false" strike="noStrike" sz="1200" u="none">
                <a:solidFill>
                  <a:srgbClr val="FFFFFF"/>
                </a:solidFill>
                <a:latin typeface="Calibri"/>
              </a:rPr>
              <a:t>cipralex 10 mg filmtabletten preis</a:t>
            </a:r>
            <a:br/>
            <a:r>
              <a:rPr b="false" i="false" strike="noStrike" sz="1200" u="none">
                <a:solidFill>
                  <a:srgbClr val="FFFFFF"/>
                </a:solidFill>
                <a:latin typeface="Calibri"/>
              </a:rPr>
              <a:t>cipralex 20 mg 56 tablet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et constipation</a:t>
            </a:r>
            <a:br/>
            <a:r>
              <a:rPr b="false" i="false" strike="noStrike" sz="1200" u="none">
                <a:solidFill>
                  <a:srgbClr val="FFFFFF"/>
                </a:solidFill>
                <a:latin typeface="Calibri"/>
              </a:rPr>
              <a:t>Serms such Nolva do not catch or prevent conversion it merely blocks the converted estrogen from reaching your receptors but not all of them, so some actually sneak through</a:t>
            </a:r>
            <a:br/>
            <a:r>
              <a:rPr b="false" i="false" strike="noStrike" sz="1200" u="none">
                <a:solidFill>
                  <a:srgbClr val="FFFFFF"/>
                </a:solidFill>
                <a:latin typeface="Calibri"/>
              </a:rPr>
              <a:t>cipralex 10 mg film tablet fiyati</a:t>
            </a:r>
            <a:br/>
            <a:r>
              <a:rPr b="false" i="false" strike="noStrike" sz="1200" u="none">
                <a:solidFill>
                  <a:srgbClr val="FFFFFF"/>
                </a:solidFill>
                <a:latin typeface="Calibri"/>
              </a:rPr>
              <a:t>cipralex tablets</a:t>
            </a:r>
            <a:br/>
            <a:r>
              <a:rPr b="false" i="false" strike="noStrike" sz="1200" u="none">
                <a:solidFill>
                  <a:srgbClr val="FFFFFF"/>
                </a:solidFill>
                <a:latin typeface="Calibri"/>
              </a:rPr>
              <a:t>cipralex emergency order</a:t>
            </a:r>
            <a:br/>
            <a:r>
              <a:rPr b="false" i="false" strike="noStrike" sz="1200" u="none">
                <a:solidFill>
                  <a:srgbClr val="FFFFFF"/>
                </a:solidFill>
                <a:latin typeface="Calibri"/>
              </a:rPr>
              <a:t>taking 20 mg cipralex</a:t>
            </a:r>
            <a:br/>
            <a:r>
              <a:rPr b="false" i="false" strike="noStrike" sz="1200" u="none">
                <a:solidFill>
                  <a:srgbClr val="FFFFFF"/>
                </a:solidFill>
                <a:latin typeface="Calibri"/>
              </a:rPr>
              <a:t>is there a generic cipralex in canada</a:t>
            </a:r>
            <a:br/>
            <a:r>
              <a:rPr b="false" i="false" strike="noStrike" sz="1200" u="none">
                <a:solidFill>
                  <a:srgbClr val="FFFFFF"/>
                </a:solidFill>
                <a:latin typeface="Calibri"/>
              </a:rPr>
              <a:t>Am now on the brand name drug for $50/month</a:t>
            </a:r>
            <a:br/>
            <a:r>
              <a:rPr b="false" i="false" strike="noStrike" sz="1200" u="none">
                <a:solidFill>
                  <a:srgbClr val="FFFFFF"/>
                </a:solidFill>
                <a:latin typeface="Calibri"/>
              </a:rPr>
              <a:t>cipralex generico prezzo</a:t>
            </a:r>
            <a:br/>
            <a:r>
              <a:rPr b="false" i="false" strike="noStrike" sz="1200" u="none">
                <a:solidFill>
                  <a:srgbClr val="FFFFFF"/>
                </a:solidFill>
                <a:latin typeface="Calibri"/>
              </a:rPr>
              <a:t>generico do cipralex 10mg</a:t>
            </a:r>
            <a:br/>
            <a:r>
              <a:rPr b="false" i="false" strike="noStrike" sz="1200" u="none">
                <a:solidFill>
                  <a:srgbClr val="FFFFFF"/>
                </a:solidFill>
                <a:latin typeface="Calibri"/>
              </a:rPr>
              <a:t>cipralex chi lo usa</a:t>
            </a:r>
            <a:br/>
            <a:r>
              <a:rPr b="false" i="false" strike="noStrike" sz="1200" u="none">
                <a:solidFill>
                  <a:srgbClr val="FFFFFF"/>
                </a:solidFill>
                <a:latin typeface="Calibri"/>
              </a:rPr>
              <a:t>The hedge fund reported to investors its assets under management fell to $11.16 billion through the end of July, down from about $12 billion in June.</a:t>
            </a:r>
            <a:br/>
            <a:r>
              <a:rPr b="false" i="false" strike="noStrike" sz="1200" u="none">
                <a:solidFill>
                  <a:srgbClr val="FFFFFF"/>
                </a:solidFill>
                <a:latin typeface="Calibri"/>
              </a:rPr>
              <a:t>cipralex antidepressant</a:t>
            </a:r>
            <a:br/>
            <a:r>
              <a:rPr b="false" i="false" strike="noStrike" sz="1200" u="none">
                <a:solidFill>
                  <a:srgbClr val="FFFFFF"/>
                </a:solidFill>
                <a:latin typeface="Calibri"/>
              </a:rPr>
              <a:t>cheaper alternative to cipralex</a:t>
            </a:r>
            <a:br/>
            <a:r>
              <a:rPr b="false" i="false" strike="noStrike" sz="1200" u="none">
                <a:solidFill>
                  <a:srgbClr val="FFFFFF"/>
                </a:solidFill>
                <a:latin typeface="Calibri"/>
              </a:rPr>
              <a:t>cipralex 10 mg filmtabletta 㢳a</a:t>
            </a:r>
            <a:br/>
            <a:r>
              <a:rPr b="false" i="false" strike="noStrike" sz="1200" u="none">
                <a:solidFill>
                  <a:srgbClr val="FFFFFF"/>
                </a:solidFill>
                <a:latin typeface="Calibri"/>
              </a:rPr>
              <a:t>The statistics also don&amp;#39;t seem to bear out the claim that making abortion illegal will result in fewer abortions</a:t>
            </a:r>
            <a:br/>
            <a:r>
              <a:rPr b="false" i="false" strike="noStrike" sz="1200" u="none">
                <a:solidFill>
                  <a:srgbClr val="FFFFFF"/>
                </a:solidFill>
                <a:latin typeface="Calibri"/>
              </a:rPr>
              <a:t>cipralex 10mg price in egypt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was taking 120 mg Cymbalta and 150 mg of Trazadone for almost 6 months (along with Valium 10 mg PRN)</a:t>
            </a:r>
            <a:br/>
            <a:r>
              <a:rPr b="false" i="false" strike="noStrike" sz="1200" u="none">
                <a:solidFill>
                  <a:srgbClr val="FFFFFF"/>
                </a:solidFill>
                <a:latin typeface="Calibri"/>
              </a:rPr>
              <a:t>cipralex constipation</a:t>
            </a:r>
            <a:br/>
            <a:r>
              <a:rPr b="false" i="false" strike="noStrike" sz="1200" u="none">
                <a:solidFill>
                  <a:srgbClr val="FFFFFF"/>
                </a:solidFill>
                <a:latin typeface="Calibri"/>
              </a:rPr>
              <a:t>increasing cipralex from 10mg to 20mg</a:t>
            </a:r>
            <a:br/>
            <a:r>
              <a:rPr b="false" i="false" strike="noStrike" sz="1200" u="none">
                <a:solidFill>
                  <a:srgbClr val="FFFFFF"/>
                </a:solidFill>
                <a:latin typeface="Calibri"/>
              </a:rPr>
              <a:t>cipralex 10mg price canada</a:t>
            </a:r>
            <a:br/>
            <a:r>
              <a:rPr b="false" i="false" strike="noStrike" sz="1200" u="none">
                <a:solidFill>
                  <a:srgbClr val="FFFFFF"/>
                </a:solidFill>
                <a:latin typeface="Calibri"/>
              </a:rPr>
              <a:t>taking 30 mg cipralex</a:t>
            </a:r>
            <a:br/>
            <a:r>
              <a:rPr b="false" i="false" strike="noStrike" sz="1200" u="none">
                <a:solidFill>
                  <a:srgbClr val="FFFFFF"/>
                </a:solidFill>
                <a:latin typeface="Calibri"/>
              </a:rPr>
              <a:t>cipralex 20 mg tabletta</a:t>
            </a:r>
            <a:br/>
            <a:r>
              <a:rPr b="false" i="false" strike="noStrike" sz="1200" u="none">
                <a:solidFill>
                  <a:srgbClr val="FFFFFF"/>
                </a:solidFill>
                <a:latin typeface="Calibri"/>
              </a:rPr>
              <a:t>reichen 5 mg cipralex</a:t>
            </a:r>
            <a:br/>
            <a:r>
              <a:rPr b="false" i="false" strike="noStrike" sz="1200" u="none">
                <a:solidFill>
                  <a:srgbClr val="FFFFFF"/>
                </a:solidFill>
                <a:latin typeface="Calibri"/>
              </a:rPr>
              <a:t>He also said he changed his opinion about the effect of THC from marijuana in Martin's body</a:t>
            </a:r>
            <a:br/>
            <a:r>
              <a:rPr b="false" i="false" strike="noStrike" sz="1200" u="none">
                <a:solidFill>
                  <a:srgbClr val="FFFFFF"/>
                </a:solidFill>
                <a:latin typeface="Calibri"/>
              </a:rPr>
              <a:t>cheap cipralex</a:t>
            </a:r>
            <a:br/>
            <a:r>
              <a:rPr b="false" i="false" strike="noStrike" sz="1200" u="none">
                <a:solidFill>
                  <a:srgbClr val="FFFFFF"/>
                </a:solidFill>
                <a:latin typeface="Calibri"/>
              </a:rPr>
              <a:t>cipralex costa rica</a:t>
            </a:r>
            <a:br/>
            <a:r>
              <a:rPr b="false" i="false" strike="noStrike" sz="1200" u="none">
                <a:solidFill>
                  <a:srgbClr val="FFFFFF"/>
                </a:solidFill>
                <a:latin typeface="Calibri"/>
              </a:rPr>
              <a:t>The information should not be construed as dictating an exclusive course of treatment or procedure to be followed.</a:t>
            </a:r>
            <a:br/>
            <a:r>
              <a:rPr b="false" i="false" strike="noStrike" sz="1200" u="none">
                <a:solidFill>
                  <a:srgbClr val="FFFFFF"/>
                </a:solidFill>
                <a:latin typeface="Calibri"/>
              </a:rPr>
              <a:t>cipralex price in egypt</a:t>
            </a:r>
            <a:br/>
            <a:r>
              <a:rPr b="false" i="false" strike="noStrike" sz="1200" u="none">
                <a:solidFill>
                  <a:srgbClr val="FFFFFF"/>
                </a:solidFill>
                <a:latin typeface="Calibri"/>
              </a:rPr>
              <a:t>can take 30 mg cipralex</a:t>
            </a:r>
            <a:br/>
            <a:r>
              <a:rPr b="false" i="false" strike="noStrike" sz="1200" u="none">
                <a:solidFill>
                  <a:srgbClr val="FFFFFF"/>
                </a:solidFill>
                <a:latin typeface="Calibri"/>
              </a:rPr>
              <a:t>cipralex 30 mg ocd</a:t>
            </a:r>
            <a:br/>
            <a:r>
              <a:rPr b="false" i="false" strike="noStrike" sz="1200" u="none">
                <a:solidFill>
                  <a:srgbClr val="FFFFFF"/>
                </a:solidFill>
                <a:latin typeface="Calibri"/>
              </a:rPr>
              <a:t>do you need a prescription for cipralex</a:t>
            </a:r>
            <a:br/>
            <a:r>
              <a:rPr b="false" i="false" strike="noStrike" sz="1200" u="none">
                <a:solidFill>
                  <a:srgbClr val="FFFFFF"/>
                </a:solidFill>
                <a:latin typeface="Calibri"/>
              </a:rPr>
              <a:t>cipralex tablets 10mg</a:t>
            </a:r>
            <a:br/>
            <a:r>
              <a:rPr b="false" i="false" strike="noStrike" sz="1200" u="none">
                <a:solidFill>
                  <a:srgbClr val="FFFFFF"/>
                </a:solidFill>
                <a:latin typeface="Calibri"/>
              </a:rPr>
              <a:t>A population pharmacokinetic model was developed on thebasis of pharmacokinetic data from relevant topiramate clinical studies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in usa</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cipralex dosierung 40 mg</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cipralex 20 mg 28 film tablet fiyat</a:t>
            </a:r>
            <a:br/>
            <a:r>
              <a:rPr b="false" i="false" strike="noStrike" sz="1200" u="none">
                <a:solidFill>
                  <a:srgbClr val="FFFFFF"/>
                </a:solidFill>
                <a:latin typeface="Calibri"/>
              </a:rPr>
              <a:t>First do u think that was a gd idea before evaluating my condition any further</a:t>
            </a:r>
            <a:br/>
            <a:r>
              <a:rPr b="false" i="false" strike="noStrike" sz="1200" u="none">
                <a:solidFill>
                  <a:srgbClr val="FFFFFF"/>
                </a:solidFill>
                <a:latin typeface="Calibri"/>
              </a:rPr>
              <a:t>cipralex 20 mg 28 film tablet yan etkileri</a:t>
            </a:r>
            <a:br/>
            <a:r>
              <a:rPr b="false" i="false" strike="noStrike" sz="1200" u="none">
                <a:solidFill>
                  <a:srgbClr val="FFFFFF"/>
                </a:solidFill>
                <a:latin typeface="Calibri"/>
              </a:rPr>
              <a:t>cipralex 20 mg film tablet fiyat俚cipralex 20 mg tabletten</a:t>
            </a:r>
            <a:br/>
            <a:r>
              <a:rPr b="false" i="false" strike="noStrike" sz="1200" u="none">
                <a:solidFill>
                  <a:srgbClr val="FFFFFF"/>
                </a:solidFill>
                <a:latin typeface="Calibri"/>
              </a:rPr>
              <a:t>can you overdose on cipralex 10mg</a:t>
            </a:r>
            <a:br/>
            <a:r>
              <a:rPr b="false" i="false" strike="noStrike" sz="1200" u="none">
                <a:solidFill>
                  <a:srgbClr val="FFFFFF"/>
                </a:solidFill>
                <a:latin typeface="Calibri"/>
              </a:rPr>
              <a:t>qual o generico do cipralex</a:t>
            </a:r>
            <a:br/>
            <a:r>
              <a:rPr b="false" i="false" strike="noStrike" sz="1200" u="none">
                <a:solidFill>
                  <a:srgbClr val="FFFFFF"/>
                </a:solidFill>
                <a:latin typeface="Calibri"/>
              </a:rPr>
              <a:t>cipralex 10mg price in pakistan</a:t>
            </a:r>
            <a:br/>
            <a:r>
              <a:rPr b="false" i="false" strike="noStrike" sz="1200" u="none">
                <a:solidFill>
                  <a:srgbClr val="FFFFFF"/>
                </a:solidFill>
                <a:latin typeface="Calibri"/>
              </a:rPr>
              <a:t>what is cipralex used for other than depression</a:t>
            </a:r>
            <a:br/>
            <a:r>
              <a:rPr b="false" i="false" strike="noStrike" sz="1200" u="none">
                <a:solidFill>
                  <a:srgbClr val="FFFFFF"/>
                </a:solidFill>
                <a:latin typeface="Calibri"/>
              </a:rPr>
              <a:t>cipralex 10 mg cost canada</a:t>
            </a:r>
            <a:br/>
            <a:r>
              <a:rPr b="false" i="false" strike="noStrike" sz="1200" u="none">
                <a:solidFill>
                  <a:srgbClr val="FFFFFF"/>
                </a:solidFill>
                <a:latin typeface="Calibri"/>
              </a:rPr>
              <a:t>Only a mental health specialist can evaluate whether you need to keep taking Cymbalta or whether you would be okay without drugs</a:t>
            </a:r>
            <a:br/>
            <a:r>
              <a:rPr b="false" i="false" strike="noStrike" sz="1200" u="none">
                <a:solidFill>
                  <a:srgbClr val="FFFFFF"/>
                </a:solidFill>
                <a:latin typeface="Calibri"/>
              </a:rPr>
              <a:t>cipralex antidepressant review</a:t>
            </a:r>
            <a:br/>
            <a:r>
              <a:rPr b="false" i="false" strike="noStrike" sz="1200" u="none">
                <a:solidFill>
                  <a:srgbClr val="FFFFFF"/>
                </a:solidFill>
                <a:latin typeface="Calibri"/>
              </a:rPr>
              <a:t>cipralex 30 mg kullananlar</a:t>
            </a:r>
            <a:br/>
            <a:r>
              <a:rPr b="false" i="false" strike="noStrike" sz="1200" u="none">
                <a:solidFill>
                  <a:srgbClr val="FFFFFF"/>
                </a:solidFill>
                <a:latin typeface="Calibri"/>
              </a:rPr>
              <a:t>cipralex mode of action in ibs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 mg order</a:t>
            </a:r>
            <a:br/>
            <a:r>
              <a:rPr b="false" i="false" strike="noStrike" sz="1200" u="none">
                <a:solidFill>
                  <a:srgbClr val="FFFFFF"/>
                </a:solidFill>
                <a:latin typeface="Calibri"/>
              </a:rPr>
              <a:t>verschil tussen lexapro en cipralex</a:t>
            </a:r>
            <a:br/>
            <a:r>
              <a:rPr b="false" i="false" strike="noStrike" sz="1200" u="none">
                <a:solidFill>
                  <a:srgbClr val="FFFFFF"/>
                </a:solidFill>
                <a:latin typeface="Calibri"/>
              </a:rPr>
              <a:t>cipralex generic drug</a:t>
            </a:r>
            <a:br/>
            <a:r>
              <a:rPr b="false" i="false" strike="noStrike" sz="1200" u="none">
                <a:solidFill>
                  <a:srgbClr val="FFFFFF"/>
                </a:solidFill>
                <a:latin typeface="Calibri"/>
              </a:rPr>
              <a:t>Mant&amp;eacute;ngase fuera del alcance de los nios</a:t>
            </a:r>
            <a:br/>
            <a:r>
              <a:rPr b="false" i="false" strike="noStrike" sz="1200" u="none">
                <a:solidFill>
                  <a:srgbClr val="FFFFFF"/>
                </a:solidFill>
                <a:latin typeface="Calibri"/>
              </a:rPr>
              <a:t>cipralex 15 mg</a:t>
            </a:r>
            <a:br/>
            <a:r>
              <a:rPr b="false" i="false" strike="noStrike" sz="1200" u="none">
                <a:solidFill>
                  <a:srgbClr val="FFFFFF"/>
                </a:solidFill>
                <a:latin typeface="Calibri"/>
              </a:rPr>
              <a:t>cipralex buy online</a:t>
            </a:r>
            <a:br/>
            <a:r>
              <a:rPr b="false" i="false" strike="noStrike" sz="1200" u="none">
                <a:solidFill>
                  <a:srgbClr val="FFFFFF"/>
                </a:solidFill>
                <a:latin typeface="Calibri"/>
              </a:rPr>
              <a:t>is cilift the generic of cipralex</a:t>
            </a:r>
            <a:br/>
            <a:r>
              <a:rPr b="false" i="false" strike="noStrike" sz="1200" u="none">
                <a:solidFill>
                  <a:srgbClr val="FFFFFF"/>
                </a:solidFill>
                <a:latin typeface="Calibri"/>
              </a:rPr>
              <a:t>If an ovulation predictor kit is not used, the couple is advised to have intercourse every other day for one week, beginning around day 10 (10 days after the menstrual period starts)</a:t>
            </a:r>
            <a:br/>
            <a:r>
              <a:rPr b="false" i="false" strike="noStrike" sz="1200" u="none">
                <a:solidFill>
                  <a:srgbClr val="FFFFFF"/>
                </a:solidFill>
                <a:latin typeface="Calibri"/>
              </a:rPr>
              <a:t>generika von cipralex</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cipralex for major depression</a:t>
            </a:r>
            <a:br/>
            <a:r>
              <a:rPr b="false" i="false" strike="noStrike" sz="1200" u="none">
                <a:solidFill>
                  <a:srgbClr val="FFFFFF"/>
                </a:solidFill>
                <a:latin typeface="Calibri"/>
              </a:rPr>
              <a:t>buy cheap cipralex online</a:t>
            </a:r>
            <a:br/>
            <a:r>
              <a:rPr b="false" i="false" strike="noStrike" sz="1200" u="none">
                <a:solidFill>
                  <a:srgbClr val="FFFFFF"/>
                </a:solidFill>
                <a:latin typeface="Calibri"/>
              </a:rPr>
              <a:t>cipralex 10 mg pret</a:t>
            </a:r>
            <a:br/>
            <a:r>
              <a:rPr b="false" i="false" strike="noStrike" sz="1200" u="none">
                <a:solidFill>
                  <a:srgbClr val="FFFFFF"/>
                </a:solidFill>
                <a:latin typeface="Calibri"/>
              </a:rPr>
              <a:t>supplied weapons do begin flowing to rebels analysts doubt they will represent a game-changer</a:t>
            </a:r>
            <a:br/>
            <a:r>
              <a:rPr b="false" i="false" strike="noStrike" sz="1200" u="none">
                <a:solidFill>
                  <a:srgbClr val="FFFFFF"/>
                </a:solidFill>
                <a:latin typeface="Calibri"/>
              </a:rPr>
              <a:t>generika cipralex 10mg</a:t>
            </a:r>
            <a:br/>
            <a:r>
              <a:rPr b="false" i="false" strike="noStrike" sz="1200" u="none">
                <a:solidFill>
                  <a:srgbClr val="FFFFFF"/>
                </a:solidFill>
                <a:latin typeface="Calibri"/>
              </a:rPr>
              <a:t>is there a generic cipralex</a:t>
            </a:r>
            <a:br/>
            <a:r>
              <a:rPr b="false" i="false" strike="noStrike" sz="1200" u="none">
                <a:solidFill>
                  <a:srgbClr val="FFFFFF"/>
                </a:solidFill>
                <a:latin typeface="Calibri"/>
              </a:rPr>
              <a:t>I was so fucking scared that i mmediately wrote in the search 1966 Cadillac Deville to get the evil dog off my computer screen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10mg</a:t>
            </a:r>
            <a:br/>
            <a:r>
              <a:rPr b="false" i="false" strike="noStrike" sz="1200" u="none">
                <a:solidFill>
                  <a:srgbClr val="FFFFFF"/>
                </a:solidFill>
                <a:latin typeface="Calibri"/>
              </a:rPr>
              <a:t>medicamento cipralex para que serve</a:t>
            </a:r>
            <a:br/>
            <a:r>
              <a:rPr b="false" i="false" strike="noStrike" sz="1200" u="none">
                <a:solidFill>
                  <a:srgbClr val="FFFFFF"/>
                </a:solidFill>
                <a:latin typeface="Calibri"/>
              </a:rPr>
              <a:t>cipralex 20 mg 28 film tablet</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cipralex antidepressant weight gain</a:t>
            </a:r>
            <a:br/>
            <a:r>
              <a:rPr b="false" i="false" strike="noStrike" sz="1200" u="none">
                <a:solidFill>
                  <a:srgbClr val="FFFFFF"/>
                </a:solidFill>
                <a:latin typeface="Calibri"/>
              </a:rPr>
              <a:t>wean off 10mg cipralex</a:t>
            </a:r>
            <a:br/>
            <a:r>
              <a:rPr b="false" i="false" strike="noStrike" sz="1200" u="none">
                <a:solidFill>
                  <a:srgbClr val="FFFFFF"/>
                </a:solidFill>
                <a:latin typeface="Calibri"/>
              </a:rPr>
              <a:t>By the third day we all know I'm in trouble</a:t>
            </a:r>
            <a:br/>
            <a:r>
              <a:rPr b="false" i="false" strike="noStrike" sz="1200" u="none">
                <a:solidFill>
                  <a:srgbClr val="FFFFFF"/>
                </a:solidFill>
                <a:latin typeface="Calibri"/>
              </a:rPr>
              <a:t>cipralex 10mg tablet</a:t>
            </a:r>
            <a:br/>
            <a:r>
              <a:rPr b="false" i="false" strike="noStrike" sz="1200" u="none">
                <a:solidFill>
                  <a:srgbClr val="FFFFFF"/>
                </a:solidFill>
                <a:latin typeface="Calibri"/>
              </a:rPr>
              <a:t>cipralex manufacturer canada</a:t>
            </a:r>
            <a:br/>
            <a:r>
              <a:rPr b="false" i="false" strike="noStrike" sz="1200" u="none">
                <a:solidFill>
                  <a:srgbClr val="FFFFFF"/>
                </a:solidFill>
                <a:latin typeface="Calibri"/>
              </a:rPr>
              <a:t>cipralex online kaufen</a:t>
            </a:r>
            <a:br/>
            <a:r>
              <a:rPr b="false" i="false" strike="noStrike" sz="1200" u="none">
                <a:solidFill>
                  <a:srgbClr val="FFFFFF"/>
                </a:solidFill>
                <a:latin typeface="Calibri"/>
              </a:rPr>
              <a:t>Scabies is easily caught through skin-to-skin contact with affected people</a:t>
            </a:r>
            <a:br/>
            <a:r>
              <a:rPr b="false" i="false" strike="noStrike" sz="1200" u="none">
                <a:solidFill>
                  <a:srgbClr val="FFFFFF"/>
                </a:solidFill>
                <a:latin typeface="Calibri"/>
              </a:rPr>
              <a:t>generico del cipralex</a:t>
            </a:r>
            <a:br/>
            <a:r>
              <a:rPr b="false" i="false" strike="noStrike" sz="1200" u="none">
                <a:solidFill>
                  <a:srgbClr val="FFFFFF"/>
                </a:solidFill>
                <a:latin typeface="Calibri"/>
              </a:rPr>
              <a:t>cipralex gocce costo</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cipralex 10 mg price</a:t>
            </a:r>
            <a:br/>
            <a:r>
              <a:rPr b="false" i="false" strike="noStrike" sz="1200" u="none">
                <a:solidFill>
                  <a:srgbClr val="FFFFFF"/>
                </a:solidFill>
                <a:latin typeface="Calibri"/>
              </a:rPr>
              <a:t>cipralex taba.10mg</a:t>
            </a:r>
            <a:br/>
            <a:r>
              <a:rPr b="false" i="false" strike="noStrike" sz="1200" u="none">
                <a:solidFill>
                  <a:srgbClr val="FFFFFF"/>
                </a:solidFill>
                <a:latin typeface="Calibri"/>
              </a:rPr>
              <a:t>cipralex 10 mg 28 tablet fiyat俚cipralex 10 mg fiyat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 mg damla fiyat俚going from 5mg to 10mg cipralex</a:t>
            </a:r>
            <a:br/>
            <a:r>
              <a:rPr b="false" i="false" strike="noStrike" sz="1200" u="none">
                <a:solidFill>
                  <a:srgbClr val="FFFFFF"/>
                </a:solidFill>
                <a:latin typeface="Calibri"/>
              </a:rPr>
              <a:t>cipralex 10 mg film tablet nedir</a:t>
            </a:r>
            <a:br/>
            <a:r>
              <a:rPr b="false" i="false" strike="noStrike" sz="1200" u="none">
                <a:solidFill>
                  <a:srgbClr val="FFFFFF"/>
                </a:solidFill>
                <a:latin typeface="Calibri"/>
              </a:rPr>
              <a:t>Avoid unnecessary exposure to direct sunlight or UV lamps while undergoing treatment as it may increase the sensitivity of the skin.</a:t>
            </a:r>
            <a:br/>
            <a:r>
              <a:rPr b="false" i="false" strike="noStrike" sz="1200" u="none">
                <a:solidFill>
                  <a:srgbClr val="FFFFFF"/>
                </a:solidFill>
                <a:latin typeface="Calibri"/>
              </a:rPr>
              <a:t>cipralex 10 mg 28 tablet kullananlar</a:t>
            </a:r>
            <a:br/>
            <a:r>
              <a:rPr b="false" i="false" strike="noStrike" sz="1200" u="none">
                <a:solidFill>
                  <a:srgbClr val="FFFFFF"/>
                </a:solidFill>
                <a:latin typeface="Calibri"/>
              </a:rPr>
              <a:t>[1] All the points fall in the upper segment, showing treatment to be better than placebo</a:t>
            </a:r>
            <a:br/>
            <a:r>
              <a:rPr b="false" i="false" strike="noStrike" sz="1200" u="none">
                <a:solidFill>
                  <a:srgbClr val="FFFFFF"/>
                </a:solidFill>
                <a:latin typeface="Calibri"/>
              </a:rPr>
              <a:t>cipralex 10 mg online kaufen</a:t>
            </a:r>
            <a:br/>
            <a:r>
              <a:rPr b="false" i="false" strike="noStrike" sz="1200" u="none">
                <a:solidFill>
                  <a:srgbClr val="FFFFFF"/>
                </a:solidFill>
                <a:latin typeface="Calibri"/>
              </a:rPr>
              <a:t>So is a sour taste in your mouth</a:t>
            </a:r>
            <a:br/>
            <a:r>
              <a:rPr b="false" i="false" strike="noStrike" sz="1200" u="none">
                <a:solidFill>
                  <a:srgbClr val="FFFFFF"/>
                </a:solidFill>
                <a:latin typeface="Calibri"/>
              </a:rPr>
              <a:t>cipralex 10mg tabletki</a:t>
            </a:r>
            <a:br/>
            <a:r>
              <a:rPr b="false" i="false" strike="noStrike" sz="1200" u="none">
                <a:solidFill>
                  <a:srgbClr val="FFFFFF"/>
                </a:solidFill>
                <a:latin typeface="Calibri"/>
              </a:rPr>
              <a:t>cipralex qt prolongation health canada</a:t>
            </a:r>
            <a:br/>
            <a:r>
              <a:rPr b="false" i="false" strike="noStrike" sz="1200" u="none">
                <a:solidFill>
                  <a:srgbClr val="FFFFFF"/>
                </a:solidFill>
                <a:latin typeface="Calibri"/>
              </a:rPr>
              <a:t>cipralex 10 mg film tablet essitalopram</a:t>
            </a:r>
            <a:br/>
            <a:r>
              <a:rPr b="false" i="false" strike="noStrike" sz="1200" u="none">
                <a:solidFill>
                  <a:srgbClr val="FFFFFF"/>
                </a:solidFill>
                <a:latin typeface="Calibri"/>
              </a:rPr>
              <a:t>cipralex 20 mg price canada</a:t>
            </a:r>
            <a:br/>
            <a:r>
              <a:rPr b="false" i="false" strike="noStrike" sz="1200" u="none">
                <a:solidFill>
                  <a:srgbClr val="FFFFFF"/>
                </a:solidFill>
                <a:latin typeface="Calibri"/>
              </a:rPr>
              <a:t>cipralex price in canada</a:t>
            </a:r>
            <a:br/>
            <a:r>
              <a:rPr b="false" i="false" strike="noStrike" sz="1200" u="none">
                <a:solidFill>
                  <a:srgbClr val="FFFFFF"/>
                </a:solidFill>
                <a:latin typeface="Calibri"/>
              </a:rPr>
              <a:t>buy cipralex online uk</a:t>
            </a:r>
            <a:br/>
            <a:r>
              <a:rPr b="false" i="false" strike="noStrike" sz="1200" u="none">
                <a:solidFill>
                  <a:srgbClr val="FFFFFF"/>
                </a:solidFill>
                <a:latin typeface="Calibri"/>
              </a:rPr>
              <a:t>order cipralex</a:t>
            </a:r>
            <a:br/>
            <a:r>
              <a:rPr b="false" i="false" strike="noStrike" sz="1200" u="none">
                <a:solidFill>
                  <a:srgbClr val="FFFFFF"/>
                </a:solidFill>
                <a:latin typeface="Calibri"/>
              </a:rPr>
              <a:t>cipralex 20 mg cost</a:t>
            </a:r>
            <a:br/>
            <a:r>
              <a:rPr b="false" i="false" strike="noStrike" sz="1200" u="none">
                <a:solidFill>
                  <a:srgbClr val="FFFFFF"/>
                </a:solidFill>
                <a:latin typeface="Calibri"/>
              </a:rPr>
              <a:t>cipralex tropfen generika</a:t>
            </a:r>
            <a:br/>
            <a:r>
              <a:rPr b="false" i="false" strike="noStrike" sz="1200" u="none">
                <a:solidFill>
                  <a:srgbClr val="FFFFFF"/>
                </a:solidFill>
                <a:latin typeface="Calibri"/>
              </a:rPr>
              <a:t>cipralex 15 mg efectos secundarios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reviews uk</a:t>
            </a:r>
            <a:br/>
            <a:r>
              <a:rPr b="false" i="false" strike="noStrike" sz="1200" u="none">
                <a:solidFill>
                  <a:srgbClr val="FFFFFF"/>
                </a:solidFill>
                <a:latin typeface="Calibri"/>
              </a:rPr>
              <a:t>cipralex online</a:t>
            </a:r>
            <a:br/>
            <a:r>
              <a:rPr b="false" i="false" strike="noStrike" sz="1200" u="none">
                <a:solidFill>
                  <a:srgbClr val="FFFFFF"/>
                </a:solidFill>
                <a:latin typeface="Calibri"/>
              </a:rPr>
              <a:t>cipralex online canada</a:t>
            </a:r>
            <a:br/>
            <a:r>
              <a:rPr b="false" i="false" strike="noStrike" sz="1200" u="none">
                <a:solidFill>
                  <a:srgbClr val="FFFFFF"/>
                </a:solidFill>
                <a:latin typeface="Calibri"/>
              </a:rPr>
              <a:t>Otras drogas pueden interactuar con finasteride, incluyendo medicinas que se obtienen con o sin receta, vitaminas, y productos herbarios</a:t>
            </a:r>
            <a:br/>
            <a:r>
              <a:rPr b="false" i="false" strike="noStrike" sz="1200" u="none">
                <a:solidFill>
                  <a:srgbClr val="FFFFFF"/>
                </a:solidFill>
                <a:latin typeface="Calibri"/>
              </a:rPr>
              <a:t>cipralex cost in ontario</a:t>
            </a:r>
            <a:br/>
            <a:r>
              <a:rPr b="false" i="false" strike="noStrike" sz="1200" u="none">
                <a:solidFill>
                  <a:srgbClr val="FFFFFF"/>
                </a:solidFill>
                <a:latin typeface="Calibri"/>
              </a:rPr>
              <a:t>cipralex 20mg cost</a:t>
            </a:r>
            <a:br/>
            <a:r>
              <a:rPr b="false" i="false" strike="noStrike" sz="1200" u="none">
                <a:solidFill>
                  <a:srgbClr val="FFFFFF"/>
                </a:solidFill>
                <a:latin typeface="Calibri"/>
              </a:rPr>
              <a:t>cipralex 15 mg hinta</a:t>
            </a:r>
            <a:br/>
            <a:r>
              <a:rPr b="false" i="false" strike="noStrike" sz="1200" u="none">
                <a:solidFill>
                  <a:srgbClr val="FFFFFF"/>
                </a:solidFill>
                <a:latin typeface="Calibri"/>
              </a:rPr>
              <a:t>Although medical contraindications are infrequent, social or psychological contraindications to medical abortion are more common</a:t>
            </a:r>
            <a:br/>
            <a:r>
              <a:rPr b="false" i="false" strike="noStrike" sz="1200" u="none">
                <a:solidFill>
                  <a:srgbClr val="FFFFFF"/>
                </a:solidFill>
                <a:latin typeface="Calibri"/>
              </a:rPr>
              <a:t>cipralex 5 mg daily</a:t>
            </a:r>
            <a:br/>
            <a:r>
              <a:rPr b="false" i="false" strike="noStrike" sz="1200" u="none">
                <a:solidFill>
                  <a:srgbClr val="FFFFFF"/>
                </a:solidFill>
                <a:latin typeface="Calibri"/>
              </a:rPr>
              <a:t>cipralex dosage 15 mg</a:t>
            </a:r>
            <a:br/>
            <a:r>
              <a:rPr b="false" i="false" strike="noStrike" sz="1200" u="none">
                <a:solidFill>
                  <a:srgbClr val="FFFFFF"/>
                </a:solidFill>
                <a:latin typeface="Calibri"/>
              </a:rPr>
              <a:t>Clinically tested they might also point out, the arteries constrict, a great way to maintain</a:t>
            </a:r>
            <a:br/>
            <a:r>
              <a:rPr b="false" i="false" strike="noStrike" sz="1200" u="none">
                <a:solidFill>
                  <a:srgbClr val="FFFFFF"/>
                </a:solidFill>
                <a:latin typeface="Calibri"/>
              </a:rPr>
              <a:t>cipralex 30 mg depression</a:t>
            </a:r>
            <a:br/>
            <a:r>
              <a:rPr b="false" i="false" strike="noStrike" sz="1200" u="none">
                <a:solidFill>
                  <a:srgbClr val="FFFFFF"/>
                </a:solidFill>
                <a:latin typeface="Calibri"/>
              </a:rPr>
              <a:t>I am careful these days about my caffeine consumption</a:t>
            </a:r>
            <a:br/>
            <a:r>
              <a:rPr b="false" i="false" strike="noStrike" sz="1200" u="none">
                <a:solidFill>
                  <a:srgbClr val="FFFFFF"/>
                </a:solidFill>
                <a:latin typeface="Calibri"/>
              </a:rPr>
              <a:t>cipralex 20 mg 56 film tablet</a:t>
            </a:r>
            <a:br/>
            <a:r>
              <a:rPr b="false" i="false" strike="noStrike" sz="1200" u="none">
                <a:solidFill>
                  <a:srgbClr val="FFFFFF"/>
                </a:solidFill>
                <a:latin typeface="Calibri"/>
              </a:rPr>
              <a:t>I do not make it a regular habit of doing that</a:t>
            </a:r>
            <a:br/>
            <a:r>
              <a:rPr b="false" i="false" strike="noStrike" sz="1200" u="none">
                <a:solidFill>
                  <a:srgbClr val="FFFFFF"/>
                </a:solidFill>
                <a:latin typeface="Calibri"/>
              </a:rPr>
              <a:t>cipralex cost canada</a:t>
            </a:r>
            <a:br/>
            <a:r>
              <a:rPr b="false" i="false" strike="noStrike" sz="1200" u="none">
                <a:solidFill>
                  <a:srgbClr val="FFFFFF"/>
                </a:solidFill>
                <a:latin typeface="Calibri"/>
              </a:rPr>
              <a:t>switching from cipralex to zoloft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10 mg filmtabletten</a:t>
            </a:r>
            <a:br/>
            <a:r>
              <a:rPr b="false" i="false" strike="noStrike" sz="1200" u="none">
                <a:solidFill>
                  <a:srgbClr val="FFFFFF"/>
                </a:solidFill>
                <a:latin typeface="Calibri"/>
              </a:rPr>
              <a:t>10mg cipralex enough</a:t>
            </a:r>
            <a:br/>
            <a:r>
              <a:rPr b="false" i="false" strike="noStrike" sz="1200" u="none">
                <a:solidFill>
                  <a:srgbClr val="FFFFFF"/>
                </a:solidFill>
                <a:latin typeface="Calibri"/>
              </a:rPr>
              <a:t>cipralex 20 mg film tablet</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cipralex 10 mg filmtabletta</a:t>
            </a:r>
            <a:br/>
            <a:r>
              <a:rPr b="false" i="false" strike="noStrike" sz="1200" u="none">
                <a:solidFill>
                  <a:srgbClr val="FFFFFF"/>
                </a:solidFill>
                <a:latin typeface="Calibri"/>
              </a:rPr>
              <a:t>cipralex 5 mg for anxiety</a:t>
            </a:r>
            <a:br/>
            <a:r>
              <a:rPr b="false" i="false" strike="noStrike" sz="1200" u="none">
                <a:solidFill>
                  <a:srgbClr val="FFFFFF"/>
                </a:solidFill>
                <a:latin typeface="Calibri"/>
              </a:rPr>
              <a:t>cipralex purchase</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chi usa cipralex</a:t>
            </a:r>
            <a:br/>
            <a:r>
              <a:rPr b="false" i="false" strike="noStrike" sz="1200" u="none">
                <a:solidFill>
                  <a:srgbClr val="FFFFFF"/>
                </a:solidFill>
                <a:latin typeface="Calibri"/>
              </a:rPr>
              <a:t>cipralex 30 mg dosage</a:t>
            </a:r>
            <a:br/>
            <a:r>
              <a:rPr b="false" i="false" strike="noStrike" sz="1200" u="none">
                <a:solidFill>
                  <a:srgbClr val="FFFFFF"/>
                </a:solidFill>
                <a:latin typeface="Calibri"/>
              </a:rPr>
              <a:t>This won&amp;rsquo;t turn up on a test unless free hormones are measured, which they rarely are</a:t>
            </a:r>
            <a:br/>
            <a:r>
              <a:rPr b="false" i="false" strike="noStrike" sz="1200" u="none">
                <a:solidFill>
                  <a:srgbClr val="FFFFFF"/>
                </a:solidFill>
                <a:latin typeface="Calibri"/>
              </a:rPr>
              <a:t>cipralex 10 mg tablet</a:t>
            </a:r>
            <a:br/>
            <a:r>
              <a:rPr b="false" i="false" strike="noStrike" sz="1200" u="none">
                <a:solidFill>
                  <a:srgbClr val="FFFFFF"/>
                </a:solidFill>
                <a:latin typeface="Calibri"/>
              </a:rPr>
              <a:t>cipralex for postnatal depression</a:t>
            </a:r>
            <a:br/>
            <a:r>
              <a:rPr b="false" i="false" strike="noStrike" sz="1200" u="none">
                <a:solidFill>
                  <a:srgbClr val="FFFFFF"/>
                </a:solidFill>
                <a:latin typeface="Calibri"/>
              </a:rPr>
              <a:t>cipralex 10mg tablets</a:t>
            </a:r>
            <a:br/>
            <a:r>
              <a:rPr b="false" i="false" strike="noStrike" sz="1200" u="none">
                <a:solidFill>
                  <a:srgbClr val="FFFFFF"/>
                </a:solidFill>
                <a:latin typeface="Calibri"/>
              </a:rPr>
              <a:t>cipralex 20 mg</a:t>
            </a:r>
            <a:br/>
            <a:r>
              <a:rPr b="false" i="false" strike="noStrike" sz="1200" u="none">
                <a:solidFill>
                  <a:srgbClr val="FFFFFF"/>
                </a:solidFill>
                <a:latin typeface="Calibri"/>
              </a:rPr>
              <a:t>cipralex no prescription</a:t>
            </a:r>
            <a:br/>
            <a:r>
              <a:rPr b="false" i="false" strike="noStrike" sz="1200" u="none">
                <a:solidFill>
                  <a:srgbClr val="FFFFFF"/>
                </a:solidFill>
                <a:latin typeface="Calibri"/>
              </a:rPr>
              <a:t>cipralex lexapro verschil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tropfen online kaufen</a:t>
            </a:r>
            <a:br/>
            <a:r>
              <a:rPr b="false" i="false" strike="noStrike" sz="1200" u="none">
                <a:solidFill>
                  <a:srgbClr val="FFFFFF"/>
                </a:solidFill>
                <a:latin typeface="Calibri"/>
              </a:rPr>
              <a:t>cat costa cipralexul</a:t>
            </a:r>
            <a:br/>
            <a:r>
              <a:rPr b="false" i="false" strike="noStrike" sz="1200" u="none">
                <a:solidFill>
                  <a:srgbClr val="FFFFFF"/>
                </a:solidFill>
                <a:latin typeface="Calibri"/>
              </a:rPr>
              <a:t>cipralex buy line</a:t>
            </a:r>
            <a:br/>
            <a:r>
              <a:rPr b="false" i="false" strike="noStrike" sz="1200" u="none">
                <a:solidFill>
                  <a:srgbClr val="FFFFFF"/>
                </a:solidFill>
                <a:latin typeface="Calibri"/>
              </a:rPr>
              <a:t>my soon took paxil and a month later he started hearing voices</a:t>
            </a:r>
            <a:br/>
            <a:r>
              <a:rPr b="false" i="false" strike="noStrike" sz="1200" u="none">
                <a:solidFill>
                  <a:srgbClr val="FFFFFF"/>
                </a:solidFill>
                <a:latin typeface="Calibri"/>
              </a:rPr>
              <a:t>cipralex uk</a:t>
            </a:r>
            <a:br/>
            <a:r>
              <a:rPr b="false" i="false" strike="noStrike" sz="1200" u="none">
                <a:solidFill>
                  <a:srgbClr val="FFFFFF"/>
                </a:solidFill>
                <a:latin typeface="Calibri"/>
              </a:rPr>
              <a:t>precio de cipralex 15 mg</a:t>
            </a:r>
            <a:br/>
            <a:r>
              <a:rPr b="false" i="false" strike="noStrike" sz="1200" u="none">
                <a:solidFill>
                  <a:srgbClr val="FFFFFF"/>
                </a:solidFill>
                <a:latin typeface="Calibri"/>
              </a:rPr>
              <a:t>cipralex 10mg tablete</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cipralex 10 mg tablette</a:t>
            </a:r>
            <a:br/>
            <a:r>
              <a:rPr b="false" i="false" strike="noStrike" sz="1200" u="none">
                <a:solidFill>
                  <a:srgbClr val="FFFFFF"/>
                </a:solidFill>
                <a:latin typeface="Calibri"/>
              </a:rPr>
              <a:t>cipralex 10 mg ne i垴 yarar</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increasing cipralex from 5mg to 10mg</a:t>
            </a:r>
            <a:br/>
            <a:r>
              <a:rPr b="false" i="false" strike="noStrike" sz="1200" u="none">
                <a:solidFill>
                  <a:srgbClr val="FFFFFF"/>
                </a:solidFill>
                <a:latin typeface="Calibri"/>
              </a:rPr>
              <a:t>cipralex 10 mg to 15 mg</a:t>
            </a:r>
            <a:br/>
            <a:r>
              <a:rPr b="false" i="false" strike="noStrike" sz="1200" u="none">
                <a:solidFill>
                  <a:srgbClr val="FFFFFF"/>
                </a:solidFill>
                <a:latin typeface="Calibri"/>
              </a:rPr>
              <a:t>mismo cipralex generico</a:t>
            </a:r>
            <a:br/>
            <a:r>
              <a:rPr b="false" i="false" strike="noStrike" sz="1200" u="none">
                <a:solidFill>
                  <a:srgbClr val="FFFFFF"/>
                </a:solidFill>
                <a:latin typeface="Calibri"/>
              </a:rPr>
              <a:t>how much does cipralex cost in canada</a:t>
            </a:r>
            <a:br/>
            <a:r>
              <a:rPr b="false" i="false" strike="noStrike" sz="1200" u="none">
                <a:solidFill>
                  <a:srgbClr val="FFFFFF"/>
                </a:solidFill>
                <a:latin typeface="Calibri"/>
              </a:rPr>
              <a:t>nombre generico del cipralex</a:t>
            </a:r>
            <a:br/>
            <a:r>
              <a:rPr b="false" i="false" strike="noStrike" sz="1200" u="none">
                <a:solidFill>
                  <a:srgbClr val="FFFFFF"/>
                </a:solidFill>
                <a:latin typeface="Calibri"/>
              </a:rPr>
              <a:t>10 20 mg cipralex</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20 mg overdose</a:t>
            </a:r>
            <a:br/>
            <a:r>
              <a:rPr b="false" i="false" strike="noStrike" sz="1200" u="none">
                <a:solidFill>
                  <a:srgbClr val="FFFFFF"/>
                </a:solidFill>
                <a:latin typeface="Calibri"/>
              </a:rPr>
              <a:t>cipralex 5 mg dose</a:t>
            </a:r>
            <a:br/>
            <a:r>
              <a:rPr b="false" i="false" strike="noStrike" sz="1200" u="none">
                <a:solidFill>
                  <a:srgbClr val="FFFFFF"/>
                </a:solidFill>
                <a:latin typeface="Calibri"/>
              </a:rPr>
              <a:t>cipralex 10mg 28 film tablet</a:t>
            </a:r>
            <a:br/>
            <a:r>
              <a:rPr b="false" i="false" strike="noStrike" sz="1200" u="none">
                <a:solidFill>
                  <a:srgbClr val="FFFFFF"/>
                </a:solidFill>
                <a:latin typeface="Calibri"/>
              </a:rPr>
              <a:t>cipralex 10mg price uk</a:t>
            </a:r>
            <a:br/>
            <a:r>
              <a:rPr b="false" i="false" strike="noStrike" sz="1200" u="none">
                <a:solidFill>
                  <a:srgbClr val="FFFFFF"/>
                </a:solidFill>
                <a:latin typeface="Calibri"/>
              </a:rPr>
              <a:t>Special precautions to be taken by the person administering the tablets to animals: Cephalosporins may cause sensitisation (allergy) following injection,inhalation, ingestion or skin contact</a:t>
            </a:r>
            <a:br/>
            <a:r>
              <a:rPr b="false" i="false" strike="noStrike" sz="1200" u="none">
                <a:solidFill>
                  <a:srgbClr val="FFFFFF"/>
                </a:solidFill>
                <a:latin typeface="Calibri"/>
              </a:rPr>
              <a:t>cipralex lexapro same</a:t>
            </a:r>
            <a:br/>
            <a:r>
              <a:rPr b="false" i="false" strike="noStrike" sz="1200" u="none">
                <a:solidFill>
                  <a:srgbClr val="FFFFFF"/>
                </a:solidFill>
                <a:latin typeface="Calibri"/>
              </a:rPr>
              <a:t>cipralex price in pakistan</a:t>
            </a:r>
            <a:br/>
            <a:r>
              <a:rPr b="false" i="false" strike="noStrike" sz="1200" u="none">
                <a:solidFill>
                  <a:srgbClr val="FFFFFF"/>
                </a:solidFill>
                <a:latin typeface="Calibri"/>
              </a:rPr>
              <a:t>cipralex 20mg generika</a:t>
            </a:r>
            <a:br/>
            <a:r>
              <a:rPr b="false" i="false" strike="noStrike" sz="1200" u="none">
                <a:solidFill>
                  <a:srgbClr val="FFFFFF"/>
                </a:solidFill>
                <a:latin typeface="Calibri"/>
              </a:rPr>
              <a:t>2.5 mg cipralex</a:t>
            </a:r>
            <a:br/>
            <a:r>
              <a:rPr b="false" i="false" strike="noStrike" sz="1200" u="none">
                <a:solidFill>
                  <a:srgbClr val="FFFFFF"/>
                </a:solidFill>
                <a:latin typeface="Calibri"/>
              </a:rPr>
              <a:t>Buy buspar online Buy buspar online fortunately medical encounter with buspirone has not essentially measured up to its expectation.</a:t>
            </a:r>
            <a:br/>
            <a:r>
              <a:rPr b="false" i="false" strike="noStrike" sz="1200" u="none">
                <a:solidFill>
                  <a:srgbClr val="FFFFFF"/>
                </a:solidFill>
                <a:latin typeface="Calibri"/>
              </a:rPr>
              <a:t>cipralex 10mg price in uae</a:t>
            </a:r>
            <a:br/>
            <a:r>
              <a:rPr b="false" i="false" strike="noStrike" sz="1200" u="none">
                <a:solidFill>
                  <a:srgbClr val="FFFFFF"/>
                </a:solidFill>
                <a:latin typeface="Calibri"/>
              </a:rPr>
              <a:t>reichen 5mg cipralex</a:t>
            </a:r>
            <a:br/>
            <a:r>
              <a:rPr b="false" i="false" strike="noStrike" sz="1200" u="none">
                <a:solidFill>
                  <a:srgbClr val="FFFFFF"/>
                </a:solidFill>
                <a:latin typeface="Calibri"/>
              </a:rPr>
              <a:t>cipralex 10 mg film tablet</a:t>
            </a:r>
            <a:br/>
            <a:r>
              <a:rPr b="false" i="false" strike="noStrike" sz="1200" u="none">
                <a:solidFill>
                  <a:srgbClr val="FFFFFF"/>
                </a:solidFill>
                <a:latin typeface="Calibri"/>
              </a:rPr>
              <a:t>cipralex 10mg overdose</a:t>
            </a:r>
            <a:br/>
            <a:r>
              <a:rPr b="false" i="false" strike="noStrike" sz="1200" u="none">
                <a:solidFill>
                  <a:srgbClr val="FFFFFF"/>
                </a:solidFill>
                <a:latin typeface="Calibri"/>
              </a:rPr>
              <a:t>buy cipralex 20mg</a:t>
            </a:r>
            <a:br/>
            <a:r>
              <a:rPr b="false" i="false" strike="noStrike" sz="1200" u="none">
                <a:solidFill>
                  <a:srgbClr val="FFFFFF"/>
                </a:solidFill>
                <a:latin typeface="Calibri"/>
              </a:rPr>
              <a:t>The drugmaker delayed competition by "improperly listing certain patents with the U.S</a:t>
            </a:r>
            <a:br/>
            <a:r>
              <a:rPr b="false" i="false" strike="noStrike" sz="1200" u="none">
                <a:solidFill>
                  <a:srgbClr val="FFFFFF"/>
                </a:solidFill>
                <a:latin typeface="Calibri"/>
              </a:rPr>
              <a:t>cipralex generika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costs in canada</a:t>
            </a:r>
            <a:br/>
            <a:r>
              <a:rPr b="false" i="false" strike="noStrike" sz="1200" u="none">
                <a:solidFill>
                  <a:srgbClr val="FFFFFF"/>
                </a:solidFill>
                <a:latin typeface="Calibri"/>
              </a:rPr>
              <a:t>cipralex 10 mg 5 mg</a:t>
            </a:r>
            <a:br/>
            <a:r>
              <a:rPr b="false" i="false" strike="noStrike" sz="1200" u="none">
                <a:solidFill>
                  <a:srgbClr val="FFFFFF"/>
                </a:solidFill>
                <a:latin typeface="Calibri"/>
              </a:rPr>
              <a:t>The petrol version of Maruti Wagon R is packed with 1</a:t>
            </a:r>
            <a:br/>
            <a:r>
              <a:rPr b="false" i="false" strike="noStrike" sz="1200" u="none">
                <a:solidFill>
                  <a:srgbClr val="FFFFFF"/>
                </a:solidFill>
                <a:latin typeface="Calibri"/>
              </a:rPr>
              <a:t>does cipralex cause constipation</a:t>
            </a:r>
            <a:br/>
            <a:r>
              <a:rPr b="false" i="false" strike="noStrike" sz="1200" u="none">
                <a:solidFill>
                  <a:srgbClr val="FFFFFF"/>
                </a:solidFill>
                <a:latin typeface="Calibri"/>
              </a:rPr>
              <a:t>cipralex 15 mg biverkningar</a:t>
            </a:r>
            <a:br/>
            <a:r>
              <a:rPr b="false" i="false" strike="noStrike" sz="1200" u="none">
                <a:solidFill>
                  <a:srgbClr val="FFFFFF"/>
                </a:solidFill>
                <a:latin typeface="Calibri"/>
              </a:rPr>
              <a:t>buy cipralex us</a:t>
            </a:r>
            <a:br/>
            <a:r>
              <a:rPr b="false" i="false" strike="noStrike" sz="1200" u="none">
                <a:solidFill>
                  <a:srgbClr val="FFFFFF"/>
                </a:solidFill>
                <a:latin typeface="Calibri"/>
              </a:rPr>
              <a:t>cipralex price egypt</a:t>
            </a:r>
            <a:br/>
            <a:r>
              <a:rPr b="false" i="false" strike="noStrike" sz="1200" u="none">
                <a:solidFill>
                  <a:srgbClr val="FFFFFF"/>
                </a:solidFill>
                <a:latin typeface="Calibri"/>
              </a:rPr>
              <a:t>cipralex 30 mg per day</a:t>
            </a:r>
            <a:br/>
            <a:r>
              <a:rPr b="false" i="false" strike="noStrike" sz="1200" u="none">
                <a:solidFill>
                  <a:srgbClr val="FFFFFF"/>
                </a:solidFill>
                <a:latin typeface="Calibri"/>
              </a:rPr>
              <a:t>usage of cipralex 10mg</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cipralex memory problems</a:t>
            </a:r>
            <a:br/>
            <a:r>
              <a:rPr b="false" i="false" strike="noStrike" sz="1200" u="none">
                <a:solidFill>
                  <a:srgbClr val="FFFFFF"/>
                </a:solidFill>
                <a:latin typeface="Calibri"/>
              </a:rPr>
              <a:t>getting off cipralex 10mg</a:t>
            </a:r>
            <a:br/>
            <a:r>
              <a:rPr b="false" i="false" strike="noStrike" sz="1200" u="none">
                <a:solidFill>
                  <a:srgbClr val="FFFFFF"/>
                </a:solidFill>
                <a:latin typeface="Calibri"/>
              </a:rPr>
              <a:t>cipralex interactiuni medicamentoase</a:t>
            </a:r>
            <a:br/>
            <a:r>
              <a:rPr b="false" i="false" strike="noStrike" sz="1200" u="none">
                <a:solidFill>
                  <a:srgbClr val="FFFFFF"/>
                </a:solidFill>
                <a:latin typeface="Calibri"/>
              </a:rPr>
              <a:t>cipralex 30 mg</a:t>
            </a:r>
            <a:br/>
            <a:r>
              <a:rPr b="false" i="false" strike="noStrike" sz="1200" u="none">
                <a:solidFill>
                  <a:srgbClr val="FFFFFF"/>
                </a:solidFill>
                <a:latin typeface="Calibri"/>
              </a:rPr>
              <a:t>cipralex 10mg price</a:t>
            </a:r>
            <a:br/>
            <a:r>
              <a:rPr b="false" i="false" strike="noStrike" sz="1200" u="none">
                <a:solidFill>
                  <a:srgbClr val="FFFFFF"/>
                </a:solidFill>
                <a:latin typeface="Calibri"/>
              </a:rPr>
              <a:t>For Pence, the moment had extra significance</a:t>
            </a:r>
            <a:br/>
            <a:r>
              <a:rPr b="false" i="false" strike="noStrike" sz="1200" u="none">
                <a:solidFill>
                  <a:srgbClr val="FFFFFF"/>
                </a:solidFill>
                <a:latin typeface="Calibri"/>
              </a:rPr>
              <a:t>cipralex 15 mg reviews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cipralex memory loss</a:t>
            </a:r>
            <a:br/>
            <a:r>
              <a:rPr b="false" i="false" strike="noStrike" sz="1200" u="none">
                <a:solidFill>
                  <a:srgbClr val="FFFFFF"/>
                </a:solidFill>
                <a:latin typeface="Calibri"/>
              </a:rPr>
              <a:t>Hypnic headaches characteristically awaken patients from sleep, usually between 1:00 and 3:00 am or (rarely) during a daytime nap</a:t>
            </a:r>
            <a:br/>
            <a:r>
              <a:rPr b="false" i="false" strike="noStrike" sz="1200" u="none">
                <a:solidFill>
                  <a:srgbClr val="FFFFFF"/>
                </a:solidFill>
                <a:latin typeface="Calibri"/>
              </a:rPr>
              <a:t>cipralex 10 mg 28 tablet yan etkileri</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2015-12-20T01:16:41+04:00</dcterms:created>
  <dcterms:modified xsi:type="dcterms:W3CDTF">2015-12-20T01:16:41+04:00</dcterms:modified>
  <dc:title>Cipralex 10 Mg Filmtabletten Preis - Cipralex Dosage 15 Mg</dc:title>
  <dc:description>Is there a generic form of cipralex, cipralex 10 mg tabletta, cipralex et constipation, cheap cipralex, cipralex 20 mg film tablet fiyat俚cipralex 20 mg tabletten, cipralex 10 mg film tablet nedir, buy cipralex us</dc:description>
  <dc:subject>Cipralex 10 Mg Filmtabletten Preis - Cipralex Dosage 15 Mg</dc:subject>
  <cp:keywords>is cipralex available in the uk, cipralex 10mg price in india, cipralex 10mg price in egypt, cipralex 10mg price in pakistan, cipralex 20 mg price canada, cipralex cost in ontario, cipralex 5 mg daily, cipralex 5 mg for anxiety, cipralex 10mg price uk, usage of cipralex 10mg</cp:keywords>
  <cp:category/>
</cp:coreProperties>
</file>