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What Is Chloroquine Phosphate Injection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chloroquine tablets 250mg ( avloclor )</a:t>
            </a:r>
            <a:br/>
            <a:r>
              <a:rPr b="false" i="false" strike="noStrike" sz="1200" u="none">
                <a:solidFill>
                  <a:srgbClr val="FFFFFF"/>
                </a:solidFill>
                <a:latin typeface="Calibri"/>
              </a:rPr>
              <a:t>buy chloroquine phosphate online</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can i buy chloroquine over the counter</a:t>
            </a:r>
            <a:br/>
            <a:r>
              <a:rPr b="false" i="false" strike="noStrike" sz="1200" u="none">
                <a:solidFill>
                  <a:srgbClr val="FFFFFF"/>
                </a:solidFill>
                <a:latin typeface="Calibri"/>
              </a:rPr>
              <a:t>chloroquine phosphate price uk</a:t>
            </a:r>
            <a:br/>
            <a:r>
              <a:rPr b="false" i="false" strike="noStrike" sz="1200" u="none">
                <a:solidFill>
                  <a:srgbClr val="FFFFFF"/>
                </a:solidFill>
                <a:latin typeface="Calibri"/>
              </a:rPr>
              <a:t>aralen tablets</a:t>
            </a:r>
            <a:br/>
            <a:r>
              <a:rPr b="false" i="false" strike="noStrike" sz="1200" u="none">
                <a:solidFill>
                  <a:srgbClr val="FFFFFF"/>
                </a:solidFill>
                <a:latin typeface="Calibri"/>
              </a:rPr>
              <a:t>chloroquine 250 mg tab</a:t>
            </a:r>
            <a:br/>
            <a:r>
              <a:rPr b="false" i="false" strike="noStrike" sz="1200" u="none">
                <a:solidFill>
                  <a:srgbClr val="FFFFFF"/>
                </a:solidFill>
                <a:latin typeface="Calibri"/>
              </a:rPr>
              <a:t>buy chloroquine malaria tablets</a:t>
            </a:r>
            <a:br/>
            <a:r>
              <a:rPr b="false" i="false" strike="noStrike" sz="1200" u="none">
                <a:solidFill>
                  <a:srgbClr val="FFFFFF"/>
                </a:solidFill>
                <a:latin typeface="Calibri"/>
              </a:rPr>
              <a:t>chloroquine price philippines</a:t>
            </a:r>
            <a:br/>
            <a:r>
              <a:rPr b="false" i="false" strike="noStrike" sz="1200" u="none">
                <a:solidFill>
                  <a:srgbClr val="FFFFFF"/>
                </a:solidFill>
                <a:latin typeface="Calibri"/>
              </a:rPr>
              <a:t>purchase aralen</a:t>
            </a:r>
            <a:br/>
            <a:r>
              <a:rPr b="false" i="false" strike="noStrike" sz="1200" u="none">
                <a:solidFill>
                  <a:srgbClr val="FFFFFF"/>
                </a:solidFill>
                <a:latin typeface="Calibri"/>
              </a:rPr>
              <a:t>chloroquine 250 mg dosage</a:t>
            </a:r>
            <a:br/>
            <a:r>
              <a:rPr b="false" i="false" strike="noStrike" sz="1200" u="none">
                <a:solidFill>
                  <a:srgbClr val="FFFFFF"/>
                </a:solidFill>
                <a:latin typeface="Calibri"/>
              </a:rPr>
              <a:t>chloroquine phosphate tablets bp 250 mg</a:t>
            </a:r>
            <a:br/>
            <a:r>
              <a:rPr b="false" i="false" strike="noStrike" sz="1200" u="none">
                <a:solidFill>
                  <a:srgbClr val="FFFFFF"/>
                </a:solidFill>
                <a:latin typeface="Calibri"/>
              </a:rPr>
              <a:t>cost of chloroquine malaria tablets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before you know it the person is taking a whole host of drugs and suffering greater and greater symptoms.</a:t>
            </a:r>
            <a:br/>
            <a:r>
              <a:rPr b="false" i="false" strike="noStrike" sz="1200" u="none">
                <a:solidFill>
                  <a:srgbClr val="FFFFFF"/>
                </a:solidFill>
                <a:latin typeface="Calibri"/>
              </a:rPr>
              <a:t>chloroquine malaria tablets buy</a:t>
            </a:r>
            <a:br/>
            <a:r>
              <a:rPr b="false" i="false" strike="noStrike" sz="1200" u="none">
                <a:solidFill>
                  <a:srgbClr val="FFFFFF"/>
                </a:solidFill>
                <a:latin typeface="Calibri"/>
              </a:rPr>
              <a:t>This medication will be pulled off the market eventually, I am confident of it.</a:t>
            </a:r>
            <a:br/>
            <a:r>
              <a:rPr b="false" i="false" strike="noStrike" sz="1200" u="none">
                <a:solidFill>
                  <a:srgbClr val="FFFFFF"/>
                </a:solidFill>
                <a:latin typeface="Calibri"/>
              </a:rPr>
              <a:t>chloroquine phosphate tablets usp 250 mg</a:t>
            </a:r>
            <a:br/>
            <a:r>
              <a:rPr b="false" i="false" strike="noStrike" sz="1200" u="none">
                <a:solidFill>
                  <a:srgbClr val="FFFFFF"/>
                </a:solidFill>
                <a:latin typeface="Calibri"/>
              </a:rPr>
              <a:t>chloroquine 250 mg tablets</a:t>
            </a:r>
            <a:br/>
            <a:r>
              <a:rPr b="false" i="false" strike="noStrike" sz="1200" u="none">
                <a:solidFill>
                  <a:srgbClr val="FFFFFF"/>
                </a:solidFill>
                <a:latin typeface="Calibri"/>
              </a:rPr>
              <a:t>chloroquine tablets boots</a:t>
            </a:r>
            <a:br/>
            <a:r>
              <a:rPr b="false" i="false" strike="noStrike" sz="1200" u="none">
                <a:solidFill>
                  <a:srgbClr val="FFFFFF"/>
                </a:solidFill>
                <a:latin typeface="Calibri"/>
              </a:rPr>
              <a:t>I&amp;#039;m glad the seroquel is working for you b/c it had disastrous effects on me</a:t>
            </a:r>
            <a:br/>
            <a:r>
              <a:rPr b="false" i="false" strike="noStrike" sz="1200" u="none">
                <a:solidFill>
                  <a:srgbClr val="FFFFFF"/>
                </a:solidFill>
                <a:latin typeface="Calibri"/>
              </a:rPr>
              <a:t>aralen online</a:t>
            </a:r>
            <a:br/>
            <a:r>
              <a:rPr b="false" i="false" strike="noStrike" sz="1200" u="none">
                <a:solidFill>
                  <a:srgbClr val="FFFFFF"/>
                </a:solidFill>
                <a:latin typeface="Calibri"/>
              </a:rPr>
              <a:t>chloroquine cost australia</a:t>
            </a:r>
            <a:br/>
            <a:r>
              <a:rPr b="false" i="false" strike="noStrike" sz="1200" u="none">
                <a:solidFill>
                  <a:srgbClr val="FFFFFF"/>
                </a:solidFill>
                <a:latin typeface="Calibri"/>
              </a:rPr>
              <a:t>order aralen online</a:t>
            </a:r>
            <a:br/>
            <a:r>
              <a:rPr b="false" i="false" strike="noStrike" sz="1200" u="none">
                <a:solidFill>
                  <a:srgbClr val="FFFFFF"/>
                </a:solidFill>
                <a:latin typeface="Calibri"/>
              </a:rPr>
              <a:t>order chloroquine online</a:t>
            </a:r>
            <a:br/>
            <a:r>
              <a:rPr b="false" i="false" strike="noStrike" sz="1200" u="none">
                <a:solidFill>
                  <a:srgbClr val="FFFFFF"/>
                </a:solidFill>
                <a:latin typeface="Calibri"/>
              </a:rPr>
              <a:t>buy chloroquine online</a:t>
            </a:r>
            <a:br/>
            <a:r>
              <a:rPr b="false" i="false" strike="noStrike" sz="1200" u="none">
                <a:solidFill>
                  <a:srgbClr val="FFFFFF"/>
                </a:solidFill>
                <a:latin typeface="Calibri"/>
              </a:rPr>
              <a:t>I no longer emotionally eat; I have actually lost 25 pounds because I now have the energy to exercise and I am no longer obsessed with food</a:t>
            </a:r>
            <a:br/>
            <a:r>
              <a:rPr b="false" i="false" strike="noStrike" sz="1200" u="none">
                <a:solidFill>
                  <a:srgbClr val="FFFFFF"/>
                </a:solidFill>
                <a:latin typeface="Calibri"/>
              </a:rPr>
              <a:t>chloroquine 250 mg</a:t>
            </a:r>
            <a:br/>
            <a:r>
              <a:rPr b="false" i="false" strike="noStrike" sz="1200" u="none">
                <a:solidFill>
                  <a:srgbClr val="FFFFFF"/>
                </a:solidFill>
                <a:latin typeface="Calibri"/>
              </a:rPr>
              <a:t>chloroquine malaria tablets boots</a:t>
            </a:r>
            <a:br/>
            <a:r>
              <a:rPr b="false" i="false" strike="noStrike" sz="1200" u="none">
                <a:solidFill>
                  <a:srgbClr val="FFFFFF"/>
                </a:solidFill>
                <a:latin typeface="Calibri"/>
              </a:rPr>
              <a:t>chloroquine phosphate tablets 250 mg dosage</a:t>
            </a:r>
            <a:br/>
            <a:r>
              <a:rPr b="false" i="false" strike="noStrike" sz="1200" u="none">
                <a:solidFill>
                  <a:srgbClr val="FFFFFF"/>
                </a:solidFill>
                <a:latin typeface="Calibri"/>
              </a:rPr>
              <a:t>malaria chloroquine price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chloroquine tablets cost</a:t>
            </a:r>
            <a:br/>
            <a:r>
              <a:rPr b="false" i="false" strike="noStrike" sz="1200" u="none">
                <a:solidFill>
                  <a:srgbClr val="FFFFFF"/>
                </a:solidFill>
                <a:latin typeface="Calibri"/>
              </a:rPr>
              <a:t>chloroquine price uk</a:t>
            </a:r>
            <a:br/>
            <a:r>
              <a:rPr b="false" i="false" strike="noStrike" sz="1200" u="none">
                <a:solidFill>
                  <a:srgbClr val="FFFFFF"/>
                </a:solidFill>
                <a:latin typeface="Calibri"/>
              </a:rPr>
              <a:t>chloroquine resistance costa rica</a:t>
            </a:r>
            <a:br/>
            <a:r>
              <a:rPr b="false" i="false" strike="noStrike" sz="1200" u="none">
                <a:solidFill>
                  <a:srgbClr val="FFFFFF"/>
                </a:solidFill>
                <a:latin typeface="Calibri"/>
              </a:rPr>
              <a:t>order aralen</a:t>
            </a:r>
            <a:br/>
            <a:r>
              <a:rPr b="false" i="false" strike="noStrike" sz="1200" u="none">
                <a:solidFill>
                  <a:srgbClr val="FFFFFF"/>
                </a:solidFill>
                <a:latin typeface="Calibri"/>
              </a:rPr>
              <a:t>chloroquine price boots</a:t>
            </a:r>
            <a:br/>
            <a:r>
              <a:rPr b="false" i="false" strike="noStrike" sz="1200" u="none">
                <a:solidFill>
                  <a:srgbClr val="FFFFFF"/>
                </a:solidFill>
                <a:latin typeface="Calibri"/>
              </a:rPr>
              <a:t>chloroquine phosphate tablets ip use</a:t>
            </a:r>
            <a:br/>
            <a:r>
              <a:rPr b="false" i="false" strike="noStrike" sz="1200" u="none">
                <a:solidFill>
                  <a:srgbClr val="FFFFFF"/>
                </a:solidFill>
                <a:latin typeface="Calibri"/>
              </a:rPr>
              <a:t>Tell your doctor if you or your child have a latex allergy before you start using sertraline.</a:t>
            </a:r>
            <a:br/>
            <a:r>
              <a:rPr b="false" i="false" strike="noStrike" sz="1200" u="none">
                <a:solidFill>
                  <a:srgbClr val="FFFFFF"/>
                </a:solidFill>
                <a:latin typeface="Calibri"/>
              </a:rPr>
              <a:t>chloroquine phosphate 250 mg tablets</a:t>
            </a:r>
            <a:br/>
            <a:r>
              <a:rPr b="false" i="false" strike="noStrike" sz="1200" u="none">
                <a:solidFill>
                  <a:srgbClr val="FFFFFF"/>
                </a:solidFill>
                <a:latin typeface="Calibri"/>
              </a:rPr>
              <a:t>chloroquine (aralen)</a:t>
            </a:r>
            <a:br/>
            <a:r>
              <a:rPr b="false" i="false" strike="noStrike" sz="1200" u="none">
                <a:solidFill>
                  <a:srgbClr val="FFFFFF"/>
                </a:solidFill>
                <a:latin typeface="Calibri"/>
              </a:rPr>
              <a:t>chloroquine price</a:t>
            </a:r>
            <a:br/>
            <a:r>
              <a:rPr b="false" i="false" strike="noStrike" sz="1200" u="none">
                <a:solidFill>
                  <a:srgbClr val="FFFFFF"/>
                </a:solidFill>
                <a:latin typeface="Calibri"/>
              </a:rPr>
              <a:t>The particular drug Keflex worked well better than placebo</a:t>
            </a:r>
            <a:br/>
            <a:r>
              <a:rPr b="false" i="false" strike="noStrike" sz="1200" u="none">
                <a:solidFill>
                  <a:srgbClr val="FFFFFF"/>
                </a:solidFill>
                <a:latin typeface="Calibri"/>
              </a:rPr>
              <a:t>aralen cost</a:t>
            </a:r>
            <a:br/>
            <a:r>
              <a:rPr b="false" i="false" strike="noStrike" sz="1200" u="none">
                <a:solidFill>
                  <a:srgbClr val="FFFFFF"/>
                </a:solidFill>
                <a:latin typeface="Calibri"/>
              </a:rPr>
              <a:t>chloroquine tablets for malaria</a:t>
            </a:r>
            <a:br/>
            <a:r>
              <a:rPr b="false" i="false" strike="noStrike" sz="1200" u="none">
                <a:solidFill>
                  <a:srgbClr val="FFFFFF"/>
                </a:solidFill>
                <a:latin typeface="Calibri"/>
              </a:rPr>
              <a:t>But my doctor said if Pristiq doesn't work for my depression/anxiety, he'll put me back on it.</a:t>
            </a:r>
            <a:br/>
            <a:r>
              <a:rPr b="false" i="false" strike="noStrike" sz="1200" u="none">
                <a:solidFill>
                  <a:srgbClr val="FFFFFF"/>
                </a:solidFill>
                <a:latin typeface="Calibri"/>
              </a:rPr>
              <a:t>chloroquine plus proguanil buy</a:t>
            </a:r>
            <a:br/>
            <a:r>
              <a:rPr b="false" i="false" strike="noStrike" sz="1200" u="none">
                <a:solidFill>
                  <a:srgbClr val="FFFFFF"/>
                </a:solidFill>
                <a:latin typeface="Calibri"/>
              </a:rPr>
              <a:t>chloroquine (aralen hcl)</a:t>
            </a:r>
            <a:br/>
            <a:r>
              <a:rPr b="false" i="false" strike="noStrike" sz="1200" u="none">
                <a:solidFill>
                  <a:srgbClr val="FFFFFF"/>
                </a:solidFill>
                <a:latin typeface="Calibri"/>
              </a:rPr>
              <a:t>chloroquine tablets price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 nide 3 y 4 semanas de vida la dosis debe administrarse cada 48 horas.</a:t>
            </a:r>
            <a:br/>
            <a:r>
              <a:rPr b="false" i="false" strike="noStrike" sz="1200" u="none">
                <a:solidFill>
                  <a:srgbClr val="FFFFFF"/>
                </a:solidFill>
                <a:latin typeface="Calibri"/>
              </a:rPr>
              <a:t>cost of chloroquine</a:t>
            </a:r>
            <a:br/>
            <a:r>
              <a:rPr b="false" i="false" strike="noStrike" sz="1200" u="none">
                <a:solidFill>
                  <a:srgbClr val="FFFFFF"/>
                </a:solidFill>
                <a:latin typeface="Calibri"/>
              </a:rPr>
              <a:t>Said Fisher: &amp;ldquo;I don&amp;rsquo;t think satisfied exists in professional sports; that&amp;rsquo;s what we just got through talking to them (about)</a:t>
            </a:r>
            <a:br/>
            <a:r>
              <a:rPr b="false" i="false" strike="noStrike" sz="1200" u="none">
                <a:solidFill>
                  <a:srgbClr val="FFFFFF"/>
                </a:solidFill>
                <a:latin typeface="Calibri"/>
              </a:rPr>
              <a:t>chloroquine phosphate tablets ip 500mg</a:t>
            </a:r>
            <a:br/>
            <a:r>
              <a:rPr b="false" i="false" strike="noStrike" sz="1200" u="none">
                <a:solidFill>
                  <a:srgbClr val="FFFFFF"/>
                </a:solidFill>
                <a:latin typeface="Calibri"/>
              </a:rPr>
              <a:t>what is chloroquine sulphate used for</a:t>
            </a:r>
            <a:br/>
            <a:r>
              <a:rPr b="false" i="false" strike="noStrike" sz="1200" u="none">
                <a:solidFill>
                  <a:srgbClr val="FFFFFF"/>
                </a:solidFill>
                <a:latin typeface="Calibri"/>
              </a:rPr>
              <a:t>Kronik yksek doz kullanmnda, trombositopeni veya lkopeni olarak kemik ilii depresyonu ve folinik asit yetersizliinden dolay dier kan diskrazileri oluabilir.</a:t>
            </a:r>
            <a:br/>
            <a:r>
              <a:rPr b="false" i="false" strike="noStrike" sz="1200" u="none">
                <a:solidFill>
                  <a:srgbClr val="FFFFFF"/>
                </a:solidFill>
                <a:latin typeface="Calibri"/>
              </a:rPr>
              <a:t>cost of chloroquine phosphate</a:t>
            </a:r>
            <a:br/>
            <a:r>
              <a:rPr b="false" i="false" strike="noStrike" sz="1200" u="none">
                <a:solidFill>
                  <a:srgbClr val="FFFFFF"/>
                </a:solidFill>
                <a:latin typeface="Calibri"/>
              </a:rPr>
              <a:t>buy chloroquine online uk</a:t>
            </a:r>
            <a:br/>
            <a:r>
              <a:rPr b="false" i="false" strike="noStrike" sz="1200" u="none">
                <a:solidFill>
                  <a:srgbClr val="FFFFFF"/>
                </a:solidFill>
                <a:latin typeface="Calibri"/>
              </a:rPr>
              <a:t>chloroquine cost canada</a:t>
            </a:r>
            <a:br/>
            <a:r>
              <a:rPr b="false" i="false" strike="noStrike" sz="1200" u="none">
                <a:solidFill>
                  <a:srgbClr val="FFFFFF"/>
                </a:solidFill>
                <a:latin typeface="Calibri"/>
              </a:rPr>
              <a:t>buy chloroquine tablets uk</a:t>
            </a:r>
            <a:br/>
            <a:r>
              <a:rPr b="false" i="false" strike="noStrike" sz="1200" u="none">
                <a:solidFill>
                  <a:srgbClr val="FFFFFF"/>
                </a:solidFill>
                <a:latin typeface="Calibri"/>
              </a:rPr>
              <a:t>With regards to this blog Amy, do you know what vaccinations should I be getting before going to Peru? I have so many questions to ask you &amp;mdash; do you mind receiving all these e-mails?</a:t>
            </a:r>
            <a:br/>
            <a:r>
              <a:rPr b="false" i="false" strike="noStrike" sz="1200" u="none">
                <a:solidFill>
                  <a:srgbClr val="FFFFFF"/>
                </a:solidFill>
                <a:latin typeface="Calibri"/>
              </a:rPr>
              <a:t>chloroquine phosphate tablets 250mg</a:t>
            </a:r>
            <a:br/>
            <a:r>
              <a:rPr b="false" i="false" strike="noStrike" sz="1200" u="none">
                <a:solidFill>
                  <a:srgbClr val="FFFFFF"/>
                </a:solidFill>
                <a:latin typeface="Calibri"/>
              </a:rPr>
              <a:t>teva chloroquine 250 mg</a:t>
            </a:r>
            <a:br/>
            <a:r>
              <a:rPr b="false" i="false" strike="noStrike" sz="1200" u="none">
                <a:solidFill>
                  <a:srgbClr val="FFFFFF"/>
                </a:solidFill>
                <a:latin typeface="Calibri"/>
              </a:rPr>
              <a:t>buy chloroquine</a:t>
            </a:r>
            <a:br/>
            <a:r>
              <a:rPr b="false" i="false" strike="noStrike" sz="1200" u="none">
                <a:solidFill>
                  <a:srgbClr val="FFFFFF"/>
                </a:solidFill>
                <a:latin typeface="Calibri"/>
              </a:rPr>
              <a:t>where can i buy chloroquine in the uk</a:t>
            </a:r>
            <a:br/>
            <a:r>
              <a:rPr b="false" i="false" strike="noStrike" sz="1200" u="none">
                <a:solidFill>
                  <a:srgbClr val="FFFFFF"/>
                </a:solidFill>
                <a:latin typeface="Calibri"/>
              </a:rPr>
              <a:t>Hurricanes are a demon that we live with, and not to be able to protect against them is very short-sighted."</a:t>
            </a:r>
            <a:br/>
            <a:r>
              <a:rPr b="false" i="false" strike="noStrike" sz="1200" u="none">
                <a:solidFill>
                  <a:srgbClr val="FFFFFF"/>
                </a:solidFill>
                <a:latin typeface="Calibri"/>
              </a:rPr>
              <a:t>how much does aralen cost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aralen price</a:t>
            </a:r>
            <a:br/>
            <a:r>
              <a:rPr b="false" i="false" strike="noStrike" sz="1200" u="none">
                <a:solidFill>
                  <a:srgbClr val="FFFFFF"/>
                </a:solidFill>
                <a:latin typeface="Calibri"/>
              </a:rPr>
              <a:t>Briefly, stretch receptors called baroreceptors are located in the walls of several edema fluid often can be decreased by simply elevating the legs.</a:t>
            </a:r>
            <a:br/>
            <a:r>
              <a:rPr b="false" i="false" strike="noStrike" sz="1200" u="none">
                <a:solidFill>
                  <a:srgbClr val="FFFFFF"/>
                </a:solidFill>
                <a:latin typeface="Calibri"/>
              </a:rPr>
              <a:t>chloroquine price canada</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where can i buy chloroquine</a:t>
            </a:r>
            <a:br/>
            <a:r>
              <a:rPr b="false" i="false" strike="noStrike" sz="1200" u="none">
                <a:solidFill>
                  <a:srgbClr val="FFFFFF"/>
                </a:solidFill>
                <a:latin typeface="Calibri"/>
              </a:rPr>
              <a:t>chloroquine cost uk</a:t>
            </a:r>
            <a:br/>
            <a:r>
              <a:rPr b="false" i="false" strike="noStrike" sz="1200" u="none">
                <a:solidFill>
                  <a:srgbClr val="FFFFFF"/>
                </a:solidFill>
                <a:latin typeface="Calibri"/>
              </a:rPr>
              <a:t>buy cheap aralen</a:t>
            </a:r>
            <a:br/>
            <a:r>
              <a:rPr b="false" i="false" strike="noStrike" sz="1200" u="none">
                <a:solidFill>
                  <a:srgbClr val="FFFFFF"/>
                </a:solidFill>
                <a:latin typeface="Calibri"/>
              </a:rPr>
              <a:t>how much does chloroquine cost</a:t>
            </a:r>
            <a:br/>
            <a:r>
              <a:rPr b="false" i="false" strike="noStrike" sz="1200" u="none">
                <a:solidFill>
                  <a:srgbClr val="FFFFFF"/>
                </a:solidFill>
                <a:latin typeface="Calibri"/>
              </a:rPr>
              <a:t>But, that's a whole other can of worms...</a:t>
            </a:r>
            <a:br/>
            <a:r>
              <a:rPr b="false" i="false" strike="noStrike" sz="1200" u="none">
                <a:solidFill>
                  <a:srgbClr val="FFFFFF"/>
                </a:solidFill>
                <a:latin typeface="Calibri"/>
              </a:rPr>
              <a:t>cost of chloroquine in canada</a:t>
            </a:r>
            <a:br/>
            <a:r>
              <a:rPr b="false" i="false" strike="noStrike" sz="1200" u="none">
                <a:solidFill>
                  <a:srgbClr val="FFFFFF"/>
                </a:solidFill>
                <a:latin typeface="Calibri"/>
              </a:rPr>
              <a:t>Then it reappears right where it first did, does the same movement, then gone again...rinse repeat about 10 times</a:t>
            </a:r>
            <a:br/>
            <a:r>
              <a:rPr b="false" i="false" strike="noStrike" sz="1200" u="none">
                <a:solidFill>
                  <a:srgbClr val="FFFFFF"/>
                </a:solidFill>
                <a:latin typeface="Calibri"/>
              </a:rPr>
              <a:t>chloroquine tablets india</a:t>
            </a:r>
            <a:br/>
            <a:r>
              <a:rPr b="false" i="false" strike="noStrike" sz="1200" u="none">
                <a:solidFill>
                  <a:srgbClr val="FFFFFF"/>
                </a:solidFill>
                <a:latin typeface="Calibri"/>
              </a:rPr>
              <a:t>chloroquine phosphate tablets</a:t>
            </a:r>
            <a:br/>
            <a:r>
              <a:rPr b="false" i="false" strike="noStrike" sz="1200" u="none">
                <a:solidFill>
                  <a:srgbClr val="FFFFFF"/>
                </a:solidFill>
                <a:latin typeface="Calibri"/>
              </a:rPr>
              <a:t>buy aralen</a:t>
            </a:r>
            <a:br/>
            <a:r>
              <a:rPr b="false" i="false" strike="noStrike" sz="1200" u="none">
                <a:solidFill>
                  <a:srgbClr val="FFFFFF"/>
                </a:solidFill>
                <a:latin typeface="Calibri"/>
              </a:rPr>
              <a:t>I&amp;rsquo;m a huge fan down here in San Antonio</a:t>
            </a:r>
            <a:br/>
            <a:r>
              <a:rPr b="false" i="false" strike="noStrike" sz="1200" u="none">
                <a:solidFill>
                  <a:srgbClr val="FFFFFF"/>
                </a:solidFill>
                <a:latin typeface="Calibri"/>
              </a:rPr>
              <a:t>what is chloroquine used to treat</a:t>
            </a:r>
            <a:br/>
            <a:r>
              <a:rPr b="false" i="false" strike="noStrike" sz="1200" u="none">
                <a:solidFill>
                  <a:srgbClr val="FFFFFF"/>
                </a:solidFill>
                <a:latin typeface="Calibri"/>
              </a:rPr>
              <a:t>I have come off it before and even went quite some time with no meds, but wihtout fail, it always finds a way back in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chloroquine phosphate tablets ip 250 mg</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buy chloroquine boots</a:t>
            </a:r>
            <a:br/>
            <a:r>
              <a:rPr b="false" i="false" strike="noStrike" sz="1200" u="none">
                <a:solidFill>
                  <a:srgbClr val="FFFFFF"/>
                </a:solidFill>
                <a:latin typeface="Calibri"/>
              </a:rPr>
              <a:t>chloroquine phosphate price</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what is chloroquine diphosphate</a:t>
            </a:r>
            <a:br/>
            <a:r>
              <a:rPr b="false" i="false" strike="noStrike" sz="1200" u="none">
                <a:solidFill>
                  <a:srgbClr val="FFFFFF"/>
                </a:solidFill>
                <a:latin typeface="Calibri"/>
              </a:rPr>
              <a:t>chloroquine price in india</a:t>
            </a:r>
            <a:br/>
            <a:r>
              <a:rPr b="false" i="false" strike="noStrike" sz="1200" u="none">
                <a:solidFill>
                  <a:srgbClr val="FFFFFF"/>
                </a:solidFill>
                <a:latin typeface="Calibri"/>
              </a:rPr>
              <a:t>cost of chloroquine tablets</a:t>
            </a:r>
            <a:br/>
            <a:r>
              <a:rPr b="false" i="false" strike="noStrike" sz="1200" u="none">
                <a:solidFill>
                  <a:srgbClr val="FFFFFF"/>
                </a:solidFill>
                <a:latin typeface="Calibri"/>
              </a:rPr>
              <a:t>I live in Scotland and can't get antidepressants despite being a victim of bullying, and was wondering how others are having access to medicine</a:t>
            </a:r>
            <a:br/>
            <a:r>
              <a:rPr b="false" i="false" strike="noStrike" sz="1200" u="none">
                <a:solidFill>
                  <a:srgbClr val="FFFFFF"/>
                </a:solidFill>
                <a:latin typeface="Calibri"/>
              </a:rPr>
              <a:t>where can i buy chloroquine phosphate</a:t>
            </a:r>
            <a:br/>
            <a:r>
              <a:rPr b="false" i="false" strike="noStrike" sz="1200" u="none">
                <a:solidFill>
                  <a:srgbClr val="FFFFFF"/>
                </a:solidFill>
                <a:latin typeface="Calibri"/>
              </a:rPr>
              <a:t>purchase aralen online</a:t>
            </a:r>
            <a:br/>
            <a:r>
              <a:rPr b="false" i="false" strike="noStrike" sz="1200" u="none">
                <a:solidFill>
                  <a:srgbClr val="FFFFFF"/>
                </a:solidFill>
                <a:latin typeface="Calibri"/>
              </a:rPr>
              <a:t>where can i buy chloroquine online</a:t>
            </a:r>
            <a:br/>
            <a:r>
              <a:rPr b="false" i="false" strike="noStrike" sz="1200" u="none">
                <a:solidFill>
                  <a:srgbClr val="FFFFFF"/>
                </a:solidFill>
                <a:latin typeface="Calibri"/>
              </a:rPr>
              <a:t>aralen costo</a:t>
            </a:r>
            <a:br/>
            <a:r>
              <a:rPr b="false" i="false" strike="noStrike" sz="1200" u="none">
                <a:solidFill>
                  <a:srgbClr val="FFFFFF"/>
                </a:solidFill>
                <a:latin typeface="Calibri"/>
              </a:rPr>
              <a:t>chloroquine (aralen) price</a:t>
            </a:r>
            <a:br/>
            <a:r>
              <a:rPr b="false" i="false" strike="noStrike" sz="1200" u="none">
                <a:solidFill>
                  <a:srgbClr val="FFFFFF"/>
                </a:solidFill>
                <a:latin typeface="Calibri"/>
              </a:rPr>
              <a:t>chloroquine buy</a:t>
            </a:r>
            <a:br/>
            <a:r>
              <a:rPr b="false" i="false" strike="noStrike" sz="1200" u="none">
                <a:solidFill>
                  <a:srgbClr val="FFFFFF"/>
                </a:solidFill>
                <a:latin typeface="Calibri"/>
              </a:rPr>
              <a:t>My doctors never liked that but I did find a naturopathic understanding doctor and he is putting me on both t3 and t4 cause he told me my t3 was too low</a:t>
            </a:r>
            <a:br/>
            <a:r>
              <a:rPr b="false" i="false" strike="noStrike" sz="1200" u="none">
                <a:solidFill>
                  <a:srgbClr val="FFFFFF"/>
                </a:solidFill>
                <a:latin typeface="Calibri"/>
              </a:rPr>
              <a:t>what is chloroquine resistant malaria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chloroquine malaria tablets</a:t>
            </a:r>
            <a:br/>
            <a:r>
              <a:rPr b="false" i="false" strike="noStrike" sz="1200" u="none">
                <a:solidFill>
                  <a:srgbClr val="FFFFFF"/>
                </a:solidFill>
                <a:latin typeface="Calibri"/>
              </a:rPr>
              <a:t>We are telling him to go to the hospital but he is refusing</a:t>
            </a:r>
            <a:br/>
            <a:r>
              <a:rPr b="false" i="false" strike="noStrike" sz="1200" u="none">
                <a:solidFill>
                  <a:srgbClr val="FFFFFF"/>
                </a:solidFill>
                <a:latin typeface="Calibri"/>
              </a:rPr>
              <a:t>chloroquine phosphate tablets used for</a:t>
            </a:r>
            <a:br/>
            <a:r>
              <a:rPr b="false" i="false" strike="noStrike" sz="1200" u="none">
                <a:solidFill>
                  <a:srgbClr val="FFFFFF"/>
                </a:solidFill>
                <a:latin typeface="Calibri"/>
              </a:rPr>
              <a:t>aralen phosphate</a:t>
            </a:r>
            <a:br/>
            <a:r>
              <a:rPr b="false" i="false" strike="noStrike" sz="1200" u="none">
                <a:solidFill>
                  <a:srgbClr val="FFFFFF"/>
                </a:solidFill>
                <a:latin typeface="Calibri"/>
              </a:rPr>
              <a:t>what is chloroquine tablets used for</a:t>
            </a:r>
            <a:br/>
            <a:r>
              <a:rPr b="false" i="false" strike="noStrike" sz="1200" u="none">
                <a:solidFill>
                  <a:srgbClr val="FFFFFF"/>
                </a:solidFill>
                <a:latin typeface="Calibri"/>
              </a:rPr>
              <a:t>chloroquine order</a:t>
            </a:r>
            <a:br/>
            <a:r>
              <a:rPr b="false" i="false" strike="noStrike" sz="1200" u="none">
                <a:solidFill>
                  <a:srgbClr val="FFFFFF"/>
                </a:solidFill>
                <a:latin typeface="Calibri"/>
              </a:rPr>
              <a:t>Any other meds I take in the middle of the day so they don&amp;#39;t interefere</a:t>
            </a:r>
            <a:br/>
            <a:r>
              <a:rPr b="false" i="false" strike="noStrike" sz="1200" u="none">
                <a:solidFill>
                  <a:srgbClr val="FFFFFF"/>
                </a:solidFill>
                <a:latin typeface="Calibri"/>
              </a:rPr>
              <a:t>chloroquine tablets to buy</a:t>
            </a:r>
            <a:br/>
            <a:r>
              <a:rPr b="false" i="false" strike="noStrike" sz="1200" u="none">
                <a:solidFill>
                  <a:srgbClr val="FFFFFF"/>
                </a:solidFill>
                <a:latin typeface="Calibri"/>
              </a:rPr>
              <a:t>chloroquine cost</a:t>
            </a:r>
            <a:br/>
            <a:r>
              <a:rPr b="false" i="false" strike="noStrike" sz="1200" u="none">
                <a:solidFill>
                  <a:srgbClr val="FFFFFF"/>
                </a:solidFill>
                <a:latin typeface="Calibri"/>
              </a:rPr>
              <a:t>chloroquine order online</a:t>
            </a:r>
            <a:br/>
            <a:r>
              <a:rPr b="false" i="false" strike="noStrike" sz="1200" u="none">
                <a:solidFill>
                  <a:srgbClr val="FFFFFF"/>
                </a:solidFill>
                <a:latin typeface="Calibri"/>
              </a:rPr>
              <a:t>aralen tablets 150 mg</a:t>
            </a:r>
            <a:br/>
            <a:r>
              <a:rPr b="false" i="false" strike="noStrike" sz="1200" u="none">
                <a:solidFill>
                  <a:srgbClr val="FFFFFF"/>
                </a:solidFill>
                <a:latin typeface="Calibri"/>
              </a:rPr>
              <a:t>proguanil chloroquine prices</a:t>
            </a:r>
            <a:br/>
            <a:r>
              <a:rPr b="false" i="false" strike="noStrike" sz="1200" u="none">
                <a:solidFill>
                  <a:srgbClr val="FFFFFF"/>
                </a:solidFill>
                <a:latin typeface="Calibri"/>
              </a:rPr>
              <a:t>chloroquine tablets 250mg</a:t>
            </a:r>
            <a:br/>
            <a:r>
              <a:rPr b="false" i="false" strike="noStrike" sz="1200" u="none">
                <a:solidFill>
                  <a:srgbClr val="FFFFFF"/>
                </a:solidFill>
                <a:latin typeface="Calibri"/>
              </a:rPr>
              <a:t>costa rica malaria chloroquine</a:t>
            </a:r>
            <a:br/>
            <a:r>
              <a:rPr b="false" i="false" strike="noStrike" sz="1200" u="none">
                <a:solidFill>
                  <a:srgbClr val="FFFFFF"/>
                </a:solidFill>
                <a:latin typeface="Calibri"/>
              </a:rPr>
              <a:t>what is chloroquine phosphate used for</a:t>
            </a:r>
            <a:br/>
            <a:r>
              <a:rPr b="false" i="false" strike="noStrike" sz="1200" u="none">
                <a:solidFill>
                  <a:srgbClr val="FFFFFF"/>
                </a:solidFill>
                <a:latin typeface="Calibri"/>
              </a:rPr>
              <a:t>chloroquine aralen</a:t>
            </a:r>
            <a:br/>
            <a:r>
              <a:rPr b="false" i="false" strike="noStrike" sz="1200" u="none">
                <a:solidFill>
                  <a:srgbClr val="FFFFFF"/>
                </a:solidFill>
                <a:latin typeface="Calibri"/>
              </a:rPr>
              <a:t>chloroquine ph 250 mg tablet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what is chloroquine</a:t>
            </a:r>
            <a:br/>
            <a:r>
              <a:rPr b="false" i="false" strike="noStrike" sz="1200" u="none">
                <a:solidFill>
                  <a:srgbClr val="FFFFFF"/>
                </a:solidFill>
                <a:latin typeface="Calibri"/>
              </a:rPr>
              <a:t>what is chloroquine phosphate injection</a:t>
            </a:r>
            <a:br/>
            <a:r>
              <a:rPr b="false" i="false" strike="noStrike" sz="1200" u="none">
                <a:solidFill>
                  <a:srgbClr val="FFFFFF"/>
                </a:solidFill>
                <a:latin typeface="Calibri"/>
              </a:rPr>
              <a:t>I came back but suffered miserably</a:t>
            </a:r>
            <a:br/>
            <a:r>
              <a:rPr b="false" i="false" strike="noStrike" sz="1200" u="none">
                <a:solidFill>
                  <a:srgbClr val="FFFFFF"/>
                </a:solidFill>
                <a:latin typeface="Calibri"/>
              </a:rPr>
              <a:t>what is chloroquine phosphate</a:t>
            </a:r>
            <a:br/>
            <a:r>
              <a:rPr b="false" i="false" strike="noStrike" sz="1200" u="none">
                <a:solidFill>
                  <a:srgbClr val="FFFFFF"/>
                </a:solidFill>
                <a:latin typeface="Calibri"/>
              </a:rPr>
              <a:t>And Georgina being GG? What is that? No And Charlie is dull</a:t>
            </a:r>
            <a:br/>
            <a:r>
              <a:rPr b="false" i="false" strike="noStrike" sz="1200" u="none">
                <a:solidFill>
                  <a:srgbClr val="FFFFFF"/>
                </a:solidFill>
                <a:latin typeface="Calibri"/>
              </a:rPr>
              <a:t>chloroquine costa rica</a:t>
            </a:r>
            <a:br/>
            <a:r>
              <a:rPr b="false" i="false" strike="noStrike" sz="1200" u="none">
                <a:solidFill>
                  <a:srgbClr val="FFFFFF"/>
                </a:solidFill>
                <a:latin typeface="Calibri"/>
              </a:rPr>
              <a:t>buy chloroquine phosphate</a:t>
            </a:r>
            <a:br/>
            <a:r>
              <a:rPr b="false" i="false" strike="noStrike" sz="1200" u="none">
                <a:solidFill>
                  <a:srgbClr val="FFFFFF"/>
                </a:solidFill>
                <a:latin typeface="Calibri"/>
              </a:rPr>
              <a:t>I did feel hungover for a few weeks, but that went away..</a:t>
            </a:r>
            <a:br/>
            <a:r>
              <a:rPr b="false" i="false" strike="noStrike" sz="1200" u="none">
                <a:solidFill>
                  <a:srgbClr val="FFFFFF"/>
                </a:solidFill>
                <a:latin typeface="Calibri"/>
              </a:rPr>
              <a:t>chloroquine phosphate tablets ip</a:t>
            </a:r>
            <a:br/>
            <a:r>
              <a:rPr b="false" i="false" strike="noStrike" sz="1200" u="none">
                <a:solidFill>
                  <a:srgbClr val="FFFFFF"/>
                </a:solidFill>
                <a:latin typeface="Calibri"/>
              </a:rPr>
              <a:t>boots chloroquine proguanil tablets</a:t>
            </a:r>
            <a:br/>
            <a:r>
              <a:rPr b="false" i="false" strike="noStrike" sz="1200" u="none">
                <a:solidFill>
                  <a:srgbClr val="FFFFFF"/>
                </a:solidFill>
                <a:latin typeface="Calibri"/>
              </a:rPr>
              <a:t>buy chloroquine uk</a:t>
            </a:r>
            <a:br/>
            <a:r>
              <a:rPr b="false" i="false" strike="noStrike" sz="1200" u="none">
                <a:solidFill>
                  <a:srgbClr val="FFFFFF"/>
                </a:solidFill>
                <a:latin typeface="Calibri"/>
              </a:rPr>
              <a:t>chloroquine tablets</a:t>
            </a:r>
            <a:br/>
            <a:r>
              <a:rPr b="false" i="false" strike="noStrike" sz="1200" u="none">
                <a:solidFill>
                  <a:srgbClr val="FFFFFF"/>
                </a:solidFill>
                <a:latin typeface="Calibri"/>
              </a:rPr>
              <a:t>Doses higher than 40 mg/day have not been studied in hepatically-impaired patients.</a:t>
            </a:r>
            <a:br/>
            <a:r>
              <a:rPr b="false" i="false" strike="noStrike" sz="1200" u="none">
                <a:solidFill>
                  <a:srgbClr val="FFFFFF"/>
                </a:solidFill>
                <a:latin typeface="Calibri"/>
              </a:rPr>
              <a:t>chloroquine price compare</a:t>
            </a:r>
            <a:br/>
            <a:r>
              <a:rPr b="false" i="false" strike="noStrike" sz="1200" u="none">
                <a:solidFill>
                  <a:srgbClr val="FFFFFF"/>
                </a:solidFill>
                <a:latin typeface="Calibri"/>
              </a:rPr>
              <a:t>buy aralen online</a:t>
            </a:r>
            <a:br/>
            <a:r>
              <a:rPr b="false" i="false" strike="noStrike" sz="1200" u="none">
                <a:solidFill>
                  <a:srgbClr val="FFFFFF"/>
                </a:solidFill>
                <a:latin typeface="Calibri"/>
              </a:rPr>
              <a:t>The process intended for 2011 would transform a sense of �  � � experience as well as creativity inside Manchester trend field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chloroquine tablets</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chloroquine phosphate tablets bp 250 mg nedir</a:t>
            </a:r>
            <a:br/>
            <a:r>
              <a:rPr b="false" i="false" strike="noStrike" sz="1200" u="none">
                <a:solidFill>
                  <a:srgbClr val="FFFFFF"/>
                </a:solidFill>
                <a:latin typeface="Calibri"/>
              </a:rPr>
              <a:t>order chloroquine</a:t>
            </a:r>
            <a:br/>
            <a:r>
              <a:rPr b="false" i="false" strike="noStrike" sz="1200" u="none">
                <a:solidFill>
                  <a:srgbClr val="FFFFFF"/>
                </a:solidFill>
                <a:latin typeface="Calibri"/>
              </a:rPr>
              <a:t>what is chloroquine base</a:t>
            </a:r>
            <a:br/>
            <a:r>
              <a:rPr b="false" i="false" strike="noStrike" sz="1200" u="none">
                <a:solidFill>
                  <a:srgbClr val="FFFFFF"/>
                </a:solidFill>
                <a:latin typeface="Calibri"/>
              </a:rPr>
              <a:t>chloroquine plus proguanil cost</a:t>
            </a:r>
            <a:br/>
            <a:r>
              <a:rPr b="false" i="false" strike="noStrike" sz="1200" u="none">
                <a:solidFill>
                  <a:srgbClr val="FFFFFF"/>
                </a:solidFill>
                <a:latin typeface="Calibri"/>
              </a:rPr>
              <a:t>chloroquine (aralen) should be administered how</a:t>
            </a:r>
            <a:br/>
            <a:r>
              <a:rPr b="false" i="false" strike="noStrike" sz="1200" u="none">
                <a:solidFill>
                  <a:srgbClr val="FFFFFF"/>
                </a:solidFill>
                <a:latin typeface="Calibri"/>
              </a:rPr>
              <a:t>You can have the injection immediately after a miscarriage or abortion, and you will be protected against pregnancy straight away</a:t>
            </a:r>
            <a:br/>
            <a:r>
              <a:rPr b="false" i="false" strike="noStrike" sz="1200" u="none">
                <a:solidFill>
                  <a:srgbClr val="FFFFFF"/>
                </a:solidFill>
                <a:latin typeface="Calibri"/>
              </a:rPr>
              <a:t>chloroquine plus proguanil prices</a:t>
            </a:r>
            <a:br/>
            <a:r>
              <a:rPr b="false" i="false" strike="noStrike" sz="1200" u="none">
                <a:solidFill>
                  <a:srgbClr val="FFFFFF"/>
                </a:solidFill>
                <a:latin typeface="Calibri"/>
              </a:rPr>
              <a:t>what is chloroquine used for</a:t>
            </a:r>
            <a:br/>
            <a:r>
              <a:rPr b="false" i="false" strike="noStrike" sz="1200" u="none">
                <a:solidFill>
                  <a:srgbClr val="FFFFFF"/>
                </a:solidFill>
                <a:latin typeface="Calibri"/>
              </a:rPr>
              <a:t>chloroquine phosphate tablets 500mg</a:t>
            </a:r>
            <a:br/>
            <a:r>
              <a:rPr b="false" i="false" strike="noStrike" sz="1200" u="none">
                <a:solidFill>
                  <a:srgbClr val="FFFFFF"/>
                </a:solidFill>
                <a:latin typeface="Calibri"/>
              </a:rPr>
              <a:t>chloroquine phosphate tablets dosage</a:t>
            </a:r>
            <a:br/>
            <a:r>
              <a:rPr b="false" i="false" strike="noStrike" sz="1200" u="none">
                <a:solidFill>
                  <a:srgbClr val="FFFFFF"/>
                </a:solidFill>
                <a:latin typeface="Calibri"/>
              </a:rPr>
              <a:t>chloroquine (aralen) dosage</a:t>
            </a:r>
            <a:br/>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chloroquine phosphate tablets ip 250 mg uses</a:t>
            </a:r>
            <a:br/>
            <a:r>
              <a:rPr b="false" i="false" strike="noStrike" sz="1200" u="none">
                <a:solidFill>
                  <a:srgbClr val="FFFFFF"/>
                </a:solidFill>
                <a:latin typeface="Calibri"/>
              </a:rPr>
              <a:t>what is chloroquine made from</a:t>
            </a:r>
            <a:br/>
            <a:r>
              <a:rPr b="false" i="false" strike="noStrike" sz="1200" u="none">
                <a:solidFill>
                  <a:srgbClr val="FFFFFF"/>
                </a:solidFill>
                <a:latin typeface="Calibri"/>
              </a:rPr>
              <a:t>chloroquine malaria tablets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Clicking on the link will take you to a page through which you may review your visitor profile and related personal information.</a:t>
            </a:r>
            <a:br/>
            <a:r>
              <a:rPr b="false" i="false" strike="noStrike" sz="1200" u="none">
                <a:solidFill>
                  <a:srgbClr val="FFFFFF"/>
                </a:solidFill>
                <a:latin typeface="Calibri"/>
              </a:rPr>
              <a:t>thuoc chloroquine 250 mg</a:t>
            </a:r>
            <a:br/>
            <a:r>
              <a:rPr b="false" i="false" strike="noStrike" sz="1200" u="none">
                <a:solidFill>
                  <a:srgbClr val="FFFFFF"/>
                </a:solidFill>
                <a:latin typeface="Calibri"/>
              </a:rPr>
              <a:t>24 per 10,000 women-years and 52 vs</a:t>
            </a:r>
            <a:br/>
            <a:r>
              <a:rPr b="false" i="false" strike="noStrike" sz="1200" u="none">
                <a:solidFill>
                  <a:srgbClr val="FFFFFF"/>
                </a:solidFill>
                <a:latin typeface="Calibri"/>
              </a:rPr>
              <a:t>chloroquine 250 mg/proguanil 100mg</a:t>
            </a:r>
            <a:br/>
            <a:r>
              <a:rPr b="false" i="false" strike="noStrike" sz="1200" u="none">
                <a:solidFill>
                  <a:srgbClr val="FFFFFF"/>
                </a:solidFill>
                <a:latin typeface="Calibri"/>
              </a:rPr>
              <a:t>astrazeneca avloclor 250mg chloroquine 20 tablets</a:t>
            </a:r>
            <a:br/>
            <a:r>
              <a:rPr b="false" i="false" strike="noStrike" sz="1200" u="none">
                <a:solidFill>
                  <a:srgbClr val="FFFFFF"/>
                </a:solidFill>
                <a:latin typeface="Calibri"/>
              </a:rPr>
              <a:t>chloroquine tablets dosage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2015-12-20T01:16:38+04:00</dcterms:created>
  <dcterms:modified xsi:type="dcterms:W3CDTF">2015-12-20T01:16:38+04:00</dcterms:modified>
  <dc:title>What Is Chloroquine Phosphate Injection - Chloroquine (aralen) Should Be Administered How</dc:title>
  <dc:description>Buy chloroquine phosphate online, where can i buy chloroquine, what is chloroquine diphosphate, chloroquine (aralen) price, chloroquine phosphate tablets 500mg, chloroquine malaria tablets, thuoc chloroquine 250 mg</dc:description>
  <dc:subject>What Is Chloroquine Phosphate Injection - Chloroquine (aralen) Should Be Administered How</dc:subject>
  <cp:keywords>aralen tablets, chloroquine phosphate tablets bp 250 mg, chloroquine phosphate tablets ip use, how much does aralen cost, aralen tablets 150 mg, costa rica malaria chloroquine, chloroquine tablets, chloroquine (aralen) should be administered how, thuoc chloroquine 250 mg, chloroquine 250 mg/proguanil 100mg</cp:keywords>
  <cp:category/>
</cp:coreProperties>
</file>