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0.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1.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2.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3.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4.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5.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6.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7.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8.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9.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0.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1.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2.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3.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Isotretinoin Price Uk</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isotretinoin interactions</a:t>
            </a:r>
            <a:br/>
            <a:r>
              <a:rPr b="false" i="false" strike="noStrike" sz="1200" u="none">
                <a:solidFill>
                  <a:srgbClr val="FFFFFF"/>
                </a:solidFill>
                <a:latin typeface="Calibri"/>
              </a:rPr>
              <a:t>It&amp;rsquo;s given me more peace of mind too talking to a specialist.</a:t>
            </a:r>
            <a:br/>
            <a:r>
              <a:rPr b="false" i="false" strike="noStrike" sz="1200" u="none">
                <a:solidFill>
                  <a:srgbClr val="FFFFFF"/>
                </a:solidFill>
                <a:latin typeface="Calibri"/>
              </a:rPr>
              <a:t>isotretinoin names</a:t>
            </a:r>
            <a:br/>
            <a:r>
              <a:rPr b="false" i="false" strike="noStrike" sz="1200" u="none">
                <a:solidFill>
                  <a:srgbClr val="FFFFFF"/>
                </a:solidFill>
                <a:latin typeface="Calibri"/>
              </a:rPr>
              <a:t>isotretinoin blood work</a:t>
            </a:r>
            <a:br/>
            <a:r>
              <a:rPr b="false" i="false" strike="noStrike" sz="1200" u="none">
                <a:solidFill>
                  <a:srgbClr val="FFFFFF"/>
                </a:solidFill>
                <a:latin typeface="Calibri"/>
              </a:rPr>
              <a:t>much does accutane cost canada</a:t>
            </a:r>
            <a:br/>
            <a:r>
              <a:rPr b="false" i="false" strike="noStrike" sz="1200" u="none">
                <a:solidFill>
                  <a:srgbClr val="FFFFFF"/>
                </a:solidFill>
                <a:latin typeface="Calibri"/>
              </a:rPr>
              <a:t>isotretinoin 0.05 gel review</a:t>
            </a:r>
            <a:br/>
            <a:r>
              <a:rPr b="false" i="false" strike="noStrike" sz="1200" u="none">
                <a:solidFill>
                  <a:srgbClr val="FFFFFF"/>
                </a:solidFill>
                <a:latin typeface="Calibri"/>
              </a:rPr>
              <a:t>accutane 60 mg month 2</a:t>
            </a:r>
            <a:br/>
            <a:r>
              <a:rPr b="false" i="false" strike="noStrike" sz="1200" u="none">
                <a:solidFill>
                  <a:srgbClr val="FFFFFF"/>
                </a:solidFill>
                <a:latin typeface="Calibri"/>
              </a:rPr>
              <a:t>is accutane a prescription drug</a:t>
            </a:r>
            <a:br/>
            <a:r>
              <a:rPr b="false" i="false" strike="noStrike" sz="1200" u="none">
                <a:solidFill>
                  <a:srgbClr val="FFFFFF"/>
                </a:solidFill>
                <a:latin typeface="Calibri"/>
              </a:rPr>
              <a:t>isotretinoin 10mg review</a:t>
            </a:r>
            <a:br/>
            <a:r>
              <a:rPr b="false" i="false" strike="noStrike" sz="1200" u="none">
                <a:solidFill>
                  <a:srgbClr val="FFFFFF"/>
                </a:solidFill>
                <a:latin typeface="Calibri"/>
              </a:rPr>
              <a:t>isotretinoin goodrx</a:t>
            </a:r>
            <a:br/>
            <a:r>
              <a:rPr b="false" i="false" strike="noStrike" sz="1200" u="none">
                <a:solidFill>
                  <a:srgbClr val="FFFFFF"/>
                </a:solidFill>
                <a:latin typeface="Calibri"/>
              </a:rPr>
              <a:t>do you need a prescription for accutane</a:t>
            </a:r>
            <a:br/>
            <a:r>
              <a:rPr b="false" i="false" strike="noStrike" sz="1200" u="none">
                <a:solidFill>
                  <a:srgbClr val="FFFFFF"/>
                </a:solidFill>
                <a:latin typeface="Calibri"/>
              </a:rPr>
              <a:t>how long till results are seen from accutane</a:t>
            </a:r>
            <a:br/>
            <a:r>
              <a:rPr b="false" i="false" strike="noStrike" sz="1200" u="none">
                <a:solidFill>
                  <a:srgbClr val="FFFFFF"/>
                </a:solidFill>
                <a:latin typeface="Calibri"/>
              </a:rPr>
              <a:t>how to buy accutane in canada</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Recall that in the 'old days,' bodybuilders would spend a significant time of the year off-cycle to clean out</a:t>
            </a:r>
            <a:br/>
            <a:r>
              <a:rPr b="false" i="false" strike="noStrike" sz="1200" u="none">
                <a:solidFill>
                  <a:srgbClr val="FFFFFF"/>
                </a:solidFill>
                <a:latin typeface="Calibri"/>
              </a:rPr>
              <a:t>how do i get a prescription for accutane</a:t>
            </a:r>
            <a:br/>
            <a:r>
              <a:rPr b="false" i="false" strike="noStrike" sz="1200" u="none">
                <a:solidFill>
                  <a:srgbClr val="FFFFFF"/>
                </a:solidFill>
                <a:latin typeface="Calibri"/>
              </a:rPr>
              <a:t>buy accutane 20mg online</a:t>
            </a:r>
            <a:br/>
            <a:r>
              <a:rPr b="false" i="false" strike="noStrike" sz="1200" u="none">
                <a:solidFill>
                  <a:srgbClr val="FFFFFF"/>
                </a:solidFill>
                <a:latin typeface="Calibri"/>
              </a:rPr>
              <a:t>isotretinoin kokemuksia</a:t>
            </a:r>
            <a:br/>
            <a:r>
              <a:rPr b="false" i="false" strike="noStrike" sz="1200" u="none">
                <a:solidFill>
                  <a:srgbClr val="FFFFFF"/>
                </a:solidFill>
                <a:latin typeface="Calibri"/>
              </a:rPr>
              <a:t>40mg accutane twice day</a:t>
            </a:r>
            <a:br/>
            <a:r>
              <a:rPr b="false" i="false" strike="noStrike" sz="1200" u="none">
                <a:solidFill>
                  <a:srgbClr val="FFFFFF"/>
                </a:solidFill>
                <a:latin typeface="Calibri"/>
              </a:rPr>
              <a:t>Its manufacturer, Pharmacia &amp; Upjohn, has cut the suggested retail price in half -- a month's supply is $30 instead of $60 -- great news for those using the stuff successfully.</a:t>
            </a:r>
            <a:br/>
            <a:r>
              <a:rPr b="false" i="false" strike="noStrike" sz="1200" u="none">
                <a:solidFill>
                  <a:srgbClr val="FFFFFF"/>
                </a:solidFill>
                <a:latin typeface="Calibri"/>
              </a:rPr>
              <a:t>isotretinoin online uk</a:t>
            </a:r>
            <a:br/>
            <a:r>
              <a:rPr b="false" i="false" strike="noStrike" sz="1200" u="none">
                <a:solidFill>
                  <a:srgbClr val="FFFFFF"/>
                </a:solidFill>
                <a:latin typeface="Calibri"/>
              </a:rPr>
              <a:t>isotretinoin journey</a:t>
            </a:r>
            <a:br/>
            <a:r>
              <a:rPr b="false" i="false" strike="noStrike" sz="1200" u="none">
                <a:solidFill>
                  <a:srgbClr val="FFFFFF"/>
                </a:solidFill>
                <a:latin typeface="Calibri"/>
              </a:rPr>
              <a:t>I would love to here your thoughts</a:t>
            </a:r>
            <a:br/>
            <a:r>
              <a:rPr b="false" i="false" strike="noStrike" sz="1200" u="none">
                <a:solidFill>
                  <a:srgbClr val="FFFFFF"/>
                </a:solidFill>
                <a:latin typeface="Calibri"/>
              </a:rPr>
              <a:t>isotretinoin 3 months</a:t>
            </a:r>
            <a:br/>
            <a:r>
              <a:rPr b="false" i="false" strike="noStrike" sz="1200" u="none">
                <a:solidFill>
                  <a:srgbClr val="FFFFFF"/>
                </a:solidFill>
                <a:latin typeface="Calibri"/>
              </a:rPr>
              <a:t>accutane 40 mg day results</a:t>
            </a:r>
            <a:br/>
            <a:r>
              <a:rPr b="false" i="false" strike="noStrike" sz="1200" u="none">
                <a:solidFill>
                  <a:srgbClr val="FFFFFF"/>
                </a:solidFill>
                <a:latin typeface="Calibri"/>
              </a:rPr>
              <a:t>can i get accutane from my doctor uk</a:t>
            </a:r>
            <a:br/>
            <a:r>
              <a:rPr b="false" i="false" strike="noStrike" sz="1200" u="none">
                <a:solidFill>
                  <a:srgbClr val="FFFFFF"/>
                </a:solidFill>
                <a:latin typeface="Calibri"/>
              </a:rPr>
              <a:t>how long does it take to see results from accutane</a:t>
            </a:r>
            <a:br/>
            <a:r>
              <a:rPr b="false" i="false" strike="noStrike" sz="1200" u="none">
                <a:solidFill>
                  <a:srgbClr val="FFFFFF"/>
                </a:solidFill>
                <a:latin typeface="Calibri"/>
              </a:rPr>
              <a:t>"For many patients, this injection site may be a good option, as it will provide them with a choice of where to receive their long-acting therapy," said Dr</a:t>
            </a:r>
            <a:br/>
            <a:r>
              <a:rPr b="false" i="false" strike="noStrike" sz="1200" u="none">
                <a:solidFill>
                  <a:srgbClr val="FFFFFF"/>
                </a:solidFill>
                <a:latin typeface="Calibri"/>
              </a:rPr>
              <a:t>10mg accutane diary</a:t>
            </a:r>
            <a:br/>
            <a:r>
              <a:rPr b="false" i="false" strike="noStrike" sz="1200" u="none">
                <a:solidFill>
                  <a:srgbClr val="FFFFFF"/>
                </a:solidFill>
                <a:latin typeface="Calibri"/>
              </a:rPr>
              <a:t>isotretinoin 1 week</a:t>
            </a:r>
            <a:br/>
            <a:r>
              <a:rPr b="false" i="false" strike="noStrike" sz="1200" u="none">
                <a:solidFill>
                  <a:srgbClr val="FFFFFF"/>
                </a:solidFill>
                <a:latin typeface="Calibri"/>
              </a:rPr>
              <a:t>isotretinoin heartburn</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accutane prices usa</a:t>
            </a:r>
            <a:br/>
            <a:r>
              <a:rPr b="false" i="false" strike="noStrike" sz="1200" u="none">
                <a:solidFill>
                  <a:srgbClr val="FFFFFF"/>
                </a:solidFill>
                <a:latin typeface="Calibri"/>
              </a:rPr>
              <a:t>Google  happens to be a be employed in progress in fact it is clear this really is gonna evolve into a very efficient platform to tackle Facebook</a:t>
            </a:r>
            <a:br/>
            <a:r>
              <a:rPr b="false" i="false" strike="noStrike" sz="1200" u="none">
                <a:solidFill>
                  <a:srgbClr val="FFFFFF"/>
                </a:solidFill>
                <a:latin typeface="Calibri"/>
              </a:rPr>
              <a:t>accutane 60 mg</a:t>
            </a:r>
            <a:br/>
            <a:r>
              <a:rPr b="false" i="false" strike="noStrike" sz="1200" u="none">
                <a:solidFill>
                  <a:srgbClr val="FFFFFF"/>
                </a:solidFill>
                <a:latin typeface="Calibri"/>
              </a:rPr>
              <a:t>20 mg accutane enough</a:t>
            </a:r>
            <a:br/>
            <a:r>
              <a:rPr b="false" i="false" strike="noStrike" sz="1200" u="none">
                <a:solidFill>
                  <a:srgbClr val="FFFFFF"/>
                </a:solidFill>
                <a:latin typeface="Calibri"/>
              </a:rPr>
              <a:t>how long before accutane results</a:t>
            </a:r>
            <a:br/>
            <a:r>
              <a:rPr b="false" i="false" strike="noStrike" sz="1200" u="none">
                <a:solidFill>
                  <a:srgbClr val="FFFFFF"/>
                </a:solidFill>
                <a:latin typeface="Calibri"/>
              </a:rPr>
              <a:t>where can i buy accutane in australia</a:t>
            </a:r>
            <a:br/>
            <a:r>
              <a:rPr b="false" i="false" strike="noStrike" sz="1200" u="none">
                <a:solidFill>
                  <a:srgbClr val="FFFFFF"/>
                </a:solidFill>
                <a:latin typeface="Calibri"/>
              </a:rPr>
              <a:t>isotretinoin ipledge rems</a:t>
            </a:r>
            <a:br/>
            <a:r>
              <a:rPr b="false" i="false" strike="noStrike" sz="1200" u="none">
                <a:solidFill>
                  <a:srgbClr val="FFFFFF"/>
                </a:solidFill>
                <a:latin typeface="Calibri"/>
              </a:rPr>
              <a:t>There will be PS Vitas equipped with Borderlands 2 (when it arrives on portable) given away, and NVidia video cards, and other swag</a:t>
            </a:r>
            <a:br/>
            <a:r>
              <a:rPr b="false" i="false" strike="noStrike" sz="1200" u="none">
                <a:solidFill>
                  <a:srgbClr val="FFFFFF"/>
                </a:solidFill>
                <a:latin typeface="Calibri"/>
              </a:rPr>
              <a:t>isotretinoin kidney failure</a:t>
            </a:r>
            <a:br/>
            <a:r>
              <a:rPr b="false" i="false" strike="noStrike" sz="1200" u="none">
                <a:solidFill>
                  <a:srgbClr val="FFFFFF"/>
                </a:solidFill>
                <a:latin typeface="Calibri"/>
              </a:rPr>
              <a:t>What company are you calling from? zyban rder Over the years, the Zeta cartel became big enough to threaten the Sinaloa Cartel of Joaquin Guzman, aka "El Chapo," Mexico's most wanted man</a:t>
            </a:r>
            <a:br/>
            <a:r>
              <a:rPr b="false" i="false" strike="noStrike" sz="1200" u="none">
                <a:solidFill>
                  <a:srgbClr val="FFFFFF"/>
                </a:solidFill>
                <a:latin typeface="Calibri"/>
              </a:rPr>
              <a:t>where can i buy accutane uk</a:t>
            </a:r>
            <a:br/>
            <a:r>
              <a:rPr b="false" i="false" strike="noStrike" sz="1200" u="none">
                <a:solidFill>
                  <a:srgbClr val="FFFFFF"/>
                </a:solidFill>
                <a:latin typeface="Calibri"/>
              </a:rPr>
              <a:t>much does accutane cost aetna insurance</a:t>
            </a:r>
            <a:br/>
            <a:r>
              <a:rPr b="false" i="false" strike="noStrike" sz="1200" u="none">
                <a:solidFill>
                  <a:srgbClr val="FFFFFF"/>
                </a:solidFill>
                <a:latin typeface="Calibri"/>
              </a:rPr>
              <a:t>But again I notice that I did much better at 25mgs and 50mgs and by the time I got to 200mgs I started to feel like a zombie and become a total recluse</a:t>
            </a:r>
            <a:br/>
            <a:r>
              <a:rPr b="false" i="false" strike="noStrike" sz="1200" u="none">
                <a:solidFill>
                  <a:srgbClr val="FFFFFF"/>
                </a:solidFill>
                <a:latin typeface="Calibri"/>
              </a:rPr>
              <a:t>isotretinoin price australia</a:t>
            </a:r>
            <a:br/>
            <a:r>
              <a:rPr b="false" i="false" strike="noStrike" sz="1200" u="none">
                <a:solidFill>
                  <a:srgbClr val="FFFFFF"/>
                </a:solidFill>
                <a:latin typeface="Calibri"/>
              </a:rPr>
              <a:t>Yale college coming from all owners periodicamente effettua sondaggi tra piccoli investitori e istituzionali</a:t>
            </a:r>
            <a:br/>
            <a:r>
              <a:rPr b="false" i="false" strike="noStrike" sz="1200" u="none">
                <a:solidFill>
                  <a:srgbClr val="FFFFFF"/>
                </a:solidFill>
                <a:latin typeface="Calibri"/>
              </a:rPr>
              <a:t>has anyone ever bought accutane online</a:t>
            </a:r>
            <a:br/>
            <a:r>
              <a:rPr b="false" i="false" strike="noStrike" sz="1200" u="none">
                <a:solidFill>
                  <a:srgbClr val="FFFFFF"/>
                </a:solidFill>
                <a:latin typeface="Calibri"/>
              </a:rPr>
              <a:t>Now roughly 6 weeks later more blood work and my levels are low,moving me to 112.5 I have felt slightly dizzy every day for the past 6 weeks</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accutane not working 5th month</a:t>
            </a:r>
            <a:br/>
            <a:r>
              <a:rPr b="false" i="false" strike="noStrike" sz="1200" u="none">
                <a:solidFill>
                  <a:srgbClr val="FFFFFF"/>
                </a:solidFill>
                <a:latin typeface="Calibri"/>
              </a:rPr>
              <a:t>If the situation is recurring or chronic, a visit to the vet my be in order</a:t>
            </a:r>
            <a:br/>
            <a:r>
              <a:rPr b="false" i="false" strike="noStrike" sz="1200" u="none">
                <a:solidFill>
                  <a:srgbClr val="FFFFFF"/>
                </a:solidFill>
                <a:latin typeface="Calibri"/>
              </a:rPr>
              <a:t>accutane diary month 2</a:t>
            </a:r>
            <a:br/>
            <a:r>
              <a:rPr b="false" i="false" strike="noStrike" sz="1200" u="none">
                <a:solidFill>
                  <a:srgbClr val="FFFFFF"/>
                </a:solidFill>
                <a:latin typeface="Calibri"/>
              </a:rPr>
              <a:t>isotretinoin 6 weeks</a:t>
            </a:r>
            <a:br/>
            <a:r>
              <a:rPr b="false" i="false" strike="noStrike" sz="1200" u="none">
                <a:solidFill>
                  <a:srgbClr val="FFFFFF"/>
                </a:solidFill>
                <a:latin typeface="Calibri"/>
              </a:rPr>
              <a:t>isotretinoin topical</a:t>
            </a:r>
            <a:br/>
            <a:r>
              <a:rPr b="false" i="false" strike="noStrike" sz="1200" u="none">
                <a:solidFill>
                  <a:srgbClr val="FFFFFF"/>
                </a:solidFill>
                <a:latin typeface="Calibri"/>
              </a:rPr>
              <a:t>It is utterly noninvasive as it does not equal necessary the injec- tion of counterpoint, which is paragon, specially in patients with nephritic loser</a:t>
            </a:r>
            <a:br/>
            <a:r>
              <a:rPr b="false" i="false" strike="noStrike" sz="1200" u="none">
                <a:solidFill>
                  <a:srgbClr val="FFFFFF"/>
                </a:solidFill>
                <a:latin typeface="Calibri"/>
              </a:rPr>
              <a:t>buy accutane in mexico</a:t>
            </a:r>
            <a:br/>
            <a:r>
              <a:rPr b="false" i="false" strike="noStrike" sz="1200" u="none">
                <a:solidFill>
                  <a:srgbClr val="FFFFFF"/>
                </a:solidFill>
                <a:latin typeface="Calibri"/>
              </a:rPr>
              <a:t>accutane end of month 5</a:t>
            </a:r>
            <a:br/>
            <a:r>
              <a:rPr b="false" i="false" strike="noStrike" sz="1200" u="none">
                <a:solidFill>
                  <a:srgbClr val="FFFFFF"/>
                </a:solidFill>
                <a:latin typeface="Calibri"/>
              </a:rPr>
              <a:t>I complained to the pharmacist, who said they were identical (and made me feel like an idiot)</a:t>
            </a:r>
            <a:br/>
            <a:r>
              <a:rPr b="false" i="false" strike="noStrike" sz="1200" u="none">
                <a:solidFill>
                  <a:srgbClr val="FFFFFF"/>
                </a:solidFill>
                <a:latin typeface="Calibri"/>
              </a:rPr>
              <a:t>accutane 20</a:t>
            </a:r>
            <a:br/>
            <a:r>
              <a:rPr b="false" i="false" strike="noStrike" sz="1200" u="none">
                <a:solidFill>
                  <a:srgbClr val="FFFFFF"/>
                </a:solidFill>
                <a:latin typeface="Calibri"/>
              </a:rPr>
              <a:t>accutane mg per weight</a:t>
            </a:r>
            <a:br/>
            <a:r>
              <a:rPr b="false" i="false" strike="noStrike" sz="1200" u="none">
                <a:solidFill>
                  <a:srgbClr val="FFFFFF"/>
                </a:solidFill>
                <a:latin typeface="Calibri"/>
              </a:rPr>
              <a:t>online pharmacy no prescription accutane</a:t>
            </a:r>
            <a:br/>
            <a:r>
              <a:rPr b="false" i="false" strike="noStrike" sz="1200" u="none">
                <a:solidFill>
                  <a:srgbClr val="FFFFFF"/>
                </a:solidFill>
                <a:latin typeface="Calibri"/>
              </a:rPr>
              <a:t>The retrospective study examined TennCare records for some 50,000 Tennessee children to compare outcomes of three drugs: beta-lactams (penicillin-based medications), Bactrim, or clindamycin</a:t>
            </a:r>
            <a:br/>
            <a:r>
              <a:rPr b="false" i="false" strike="noStrike" sz="1200" u="none">
                <a:solidFill>
                  <a:srgbClr val="FFFFFF"/>
                </a:solidFill>
                <a:latin typeface="Calibri"/>
              </a:rPr>
              <a:t>accutane discount coupon</a:t>
            </a:r>
            <a:br/>
            <a:r>
              <a:rPr b="false" i="false" strike="noStrike" sz="1200" u="none">
                <a:solidFill>
                  <a:srgbClr val="FFFFFF"/>
                </a:solidFill>
                <a:latin typeface="Calibri"/>
              </a:rPr>
              <a:t>average cost of generic accutane</a:t>
            </a:r>
            <a:br/>
            <a:r>
              <a:rPr b="false" i="false" strike="noStrike" sz="1200" u="none">
                <a:solidFill>
                  <a:srgbClr val="FFFFFF"/>
                </a:solidFill>
                <a:latin typeface="Calibri"/>
              </a:rPr>
              <a:t>can you really buy accutane online</a:t>
            </a:r>
            <a:br/>
            <a:r>
              <a:rPr b="false" i="false" strike="noStrike" sz="1200" u="none">
                <a:solidFill>
                  <a:srgbClr val="FFFFFF"/>
                </a:solidFill>
                <a:latin typeface="Calibri"/>
              </a:rPr>
              <a:t>40 mg accutane once day</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lapse back into severe depression whenever I stop meds</a:t>
            </a:r>
            <a:br/>
            <a:r>
              <a:rPr b="false" i="false" strike="noStrike" sz="1200" u="none">
                <a:solidFill>
                  <a:srgbClr val="FFFFFF"/>
                </a:solidFill>
                <a:latin typeface="Calibri"/>
              </a:rPr>
              <a:t>generic accutane manufacturers</a:t>
            </a:r>
            <a:br/>
            <a:r>
              <a:rPr b="false" i="false" strike="noStrike" sz="1200" u="none">
                <a:solidFill>
                  <a:srgbClr val="FFFFFF"/>
                </a:solidFill>
                <a:latin typeface="Calibri"/>
              </a:rPr>
              <a:t>accutane month 2 youtube</a:t>
            </a:r>
            <a:br/>
            <a:r>
              <a:rPr b="false" i="false" strike="noStrike" sz="1200" u="none">
                <a:solidFill>
                  <a:srgbClr val="FFFFFF"/>
                </a:solidFill>
                <a:latin typeface="Calibri"/>
              </a:rPr>
              <a:t>Lansoprazole is a proton pump inhibitors</a:t>
            </a:r>
            <a:br/>
            <a:r>
              <a:rPr b="false" i="false" strike="noStrike" sz="1200" u="none">
                <a:solidFill>
                  <a:srgbClr val="FFFFFF"/>
                </a:solidFill>
                <a:latin typeface="Calibri"/>
              </a:rPr>
              <a:t>cheapest pharmacy for accutane</a:t>
            </a:r>
            <a:br/>
            <a:r>
              <a:rPr b="false" i="false" strike="noStrike" sz="1200" u="none">
                <a:solidFill>
                  <a:srgbClr val="FFFFFF"/>
                </a:solidFill>
                <a:latin typeface="Calibri"/>
              </a:rPr>
              <a:t>cheap accutane online no prescription</a:t>
            </a:r>
            <a:br/>
            <a:r>
              <a:rPr b="false" i="false" strike="noStrike" sz="1200" u="none">
                <a:solidFill>
                  <a:srgbClr val="FFFFFF"/>
                </a:solidFill>
                <a:latin typeface="Calibri"/>
              </a:rPr>
              <a:t>price accutane prescription</a:t>
            </a:r>
            <a:br/>
            <a:r>
              <a:rPr b="false" i="false" strike="noStrike" sz="1200" u="none">
                <a:solidFill>
                  <a:srgbClr val="FFFFFF"/>
                </a:solidFill>
                <a:latin typeface="Calibri"/>
              </a:rPr>
              <a:t>low cost accutane</a:t>
            </a:r>
            <a:br/>
            <a:r>
              <a:rPr b="false" i="false" strike="noStrike" sz="1200" u="none">
                <a:solidFill>
                  <a:srgbClr val="FFFFFF"/>
                </a:solidFill>
                <a:latin typeface="Calibri"/>
              </a:rPr>
              <a:t>claravis accutane manufacturer</a:t>
            </a:r>
            <a:br/>
            <a:r>
              <a:rPr b="false" i="false" strike="noStrike" sz="1200" u="none">
                <a:solidFill>
                  <a:srgbClr val="FFFFFF"/>
                </a:solidFill>
                <a:latin typeface="Calibri"/>
              </a:rPr>
              <a:t>I am now sleeping better have lost one and half stone which is good for me lol</a:t>
            </a:r>
            <a:br/>
            <a:r>
              <a:rPr b="false" i="false" strike="noStrike" sz="1200" u="none">
                <a:solidFill>
                  <a:srgbClr val="FFFFFF"/>
                </a:solidFill>
                <a:latin typeface="Calibri"/>
              </a:rPr>
              <a:t>can buy accutane uk</a:t>
            </a:r>
            <a:br/>
            <a:r>
              <a:rPr b="false" i="false" strike="noStrike" sz="1200" u="none">
                <a:solidFill>
                  <a:srgbClr val="FFFFFF"/>
                </a:solidFill>
                <a:latin typeface="Calibri"/>
              </a:rPr>
              <a:t>isotretinoin liquid</a:t>
            </a:r>
            <a:br/>
            <a:r>
              <a:rPr b="false" i="false" strike="noStrike" sz="1200" u="none">
                <a:solidFill>
                  <a:srgbClr val="FFFFFF"/>
                </a:solidFill>
                <a:latin typeface="Calibri"/>
              </a:rPr>
              <a:t>Coreg can help your blood vessels relax so your blood pressure is lower</a:t>
            </a:r>
            <a:br/>
            <a:r>
              <a:rPr b="false" i="false" strike="noStrike" sz="1200" u="none">
                <a:solidFill>
                  <a:srgbClr val="FFFFFF"/>
                </a:solidFill>
                <a:latin typeface="Calibri"/>
              </a:rPr>
              <a:t>buying accutane online canada</a:t>
            </a:r>
            <a:br/>
            <a:r>
              <a:rPr b="false" i="false" strike="noStrike" sz="1200" u="none">
                <a:solidFill>
                  <a:srgbClr val="FFFFFF"/>
                </a:solidFill>
                <a:latin typeface="Calibri"/>
              </a:rPr>
              <a:t>accutane ordering</a:t>
            </a:r>
            <a:br/>
            <a:r>
              <a:rPr b="false" i="false" strike="noStrike" sz="1200" u="none">
                <a:solidFill>
                  <a:srgbClr val="FFFFFF"/>
                </a:solidFill>
                <a:latin typeface="Calibri"/>
              </a:rPr>
              <a:t>isotretinoin yeast infection</a:t>
            </a:r>
            <a:br/>
            <a:r>
              <a:rPr b="false" i="false" strike="noStrike" sz="1200" u="none">
                <a:solidFill>
                  <a:srgbClr val="FFFFFF"/>
                </a:solidFill>
                <a:latin typeface="Calibri"/>
              </a:rPr>
              <a:t>isotretinoin uti</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Stendra can be obtain with or even without meals, which tends to be consumed just about half an hour before sexual process</a:t>
            </a:r>
            <a:br/>
            <a:r>
              <a:rPr b="false" i="false" strike="noStrike" sz="1200" u="none">
                <a:solidFill>
                  <a:srgbClr val="FFFFFF"/>
                </a:solidFill>
                <a:latin typeface="Calibri"/>
              </a:rPr>
              <a:t>where can i buy accutane in stores</a:t>
            </a:r>
            <a:br/>
            <a:r>
              <a:rPr b="false" i="false" strike="noStrike" sz="1200" u="none">
                <a:solidFill>
                  <a:srgbClr val="FFFFFF"/>
                </a:solidFill>
                <a:latin typeface="Calibri"/>
              </a:rPr>
              <a:t>is 40 mg of accutane a lot</a:t>
            </a:r>
            <a:br/>
            <a:r>
              <a:rPr b="false" i="false" strike="noStrike" sz="1200" u="none">
                <a:solidFill>
                  <a:srgbClr val="FFFFFF"/>
                </a:solidFill>
                <a:latin typeface="Calibri"/>
              </a:rPr>
              <a:t>how to buy accutane over the counter</a:t>
            </a:r>
            <a:br/>
            <a:r>
              <a:rPr b="false" i="false" strike="noStrike" sz="1200" u="none">
                <a:solidFill>
                  <a:srgbClr val="FFFFFF"/>
                </a:solidFill>
                <a:latin typeface="Calibri"/>
              </a:rPr>
              <a:t>when off accutane how long does it take to get out of your system</a:t>
            </a:r>
            <a:br/>
            <a:r>
              <a:rPr b="false" i="false" strike="noStrike" sz="1200" u="none">
                <a:solidFill>
                  <a:srgbClr val="FFFFFF"/>
                </a:solidFill>
                <a:latin typeface="Calibri"/>
              </a:rPr>
              <a:t>How does one address something that seems to have no cure?</a:t>
            </a:r>
            <a:br/>
            <a:r>
              <a:rPr b="false" i="false" strike="noStrike" sz="1200" u="none">
                <a:solidFill>
                  <a:srgbClr val="FFFFFF"/>
                </a:solidFill>
                <a:latin typeface="Calibri"/>
              </a:rPr>
              <a:t>accutane prices us</a:t>
            </a:r>
            <a:br/>
            <a:r>
              <a:rPr b="false" i="false" strike="noStrike" sz="1200" u="none">
                <a:solidFill>
                  <a:srgbClr val="FFFFFF"/>
                </a:solidFill>
                <a:latin typeface="Calibri"/>
              </a:rPr>
              <a:t>cheap online accutane</a:t>
            </a:r>
            <a:br/>
            <a:r>
              <a:rPr b="false" i="false" strike="noStrike" sz="1200" u="none">
                <a:solidFill>
                  <a:srgbClr val="FFFFFF"/>
                </a:solidFill>
                <a:latin typeface="Calibri"/>
              </a:rPr>
              <a:t>I can take the kids to the mall, go grocery shopping...all those thing seemed nearly impossible 2 months ago</a:t>
            </a:r>
            <a:br/>
            <a:r>
              <a:rPr b="false" i="false" strike="noStrike" sz="1200" u="none">
                <a:solidFill>
                  <a:srgbClr val="FFFFFF"/>
                </a:solidFill>
                <a:latin typeface="Calibri"/>
              </a:rPr>
              <a:t>lowest price accutane</a:t>
            </a:r>
            <a:br/>
            <a:r>
              <a:rPr b="false" i="false" strike="noStrike" sz="1200" u="none">
                <a:solidFill>
                  <a:srgbClr val="FFFFFF"/>
                </a:solidFill>
                <a:latin typeface="Calibri"/>
              </a:rPr>
              <a:t>purchase accutane 40 mg online</a:t>
            </a:r>
            <a:br/>
            <a:r>
              <a:rPr b="false" i="false" strike="noStrike" sz="1200" u="none">
                <a:solidFill>
                  <a:srgbClr val="FFFFFF"/>
                </a:solidFill>
                <a:latin typeface="Calibri"/>
              </a:rPr>
              <a:t>It still blows my mind how I could do these things and not have the slightest inkling that anything was wrong at the time</a:t>
            </a:r>
            <a:br/>
            <a:r>
              <a:rPr b="false" i="false" strike="noStrike" sz="1200" u="none">
                <a:solidFill>
                  <a:srgbClr val="FFFFFF"/>
                </a:solidFill>
                <a:latin typeface="Calibri"/>
              </a:rPr>
              <a:t>isotretinoin 1 month</a:t>
            </a:r>
            <a:br/>
            <a:r>
              <a:rPr b="false" i="false" strike="noStrike" sz="1200" u="none">
                <a:solidFill>
                  <a:srgbClr val="FFFFFF"/>
                </a:solidFill>
                <a:latin typeface="Calibri"/>
              </a:rPr>
              <a:t>get accutane australia</a:t>
            </a:r>
            <a:br/>
            <a:r>
              <a:rPr b="false" i="false" strike="noStrike" sz="1200" u="none">
                <a:solidFill>
                  <a:srgbClr val="FFFFFF"/>
                </a:solidFill>
                <a:latin typeface="Calibri"/>
              </a:rPr>
              <a:t>Taylor has a passion for treating patients as individuals</a:t>
            </a:r>
            <a:br/>
            <a:r>
              <a:rPr b="false" i="false" strike="noStrike" sz="1200" u="none">
                <a:solidFill>
                  <a:srgbClr val="FFFFFF"/>
                </a:solidFill>
                <a:latin typeface="Calibri"/>
              </a:rPr>
              <a:t>average cost accutane insurance</a:t>
            </a:r>
            <a:br/>
            <a:r>
              <a:rPr b="false" i="false" strike="noStrike" sz="1200" u="none">
                <a:solidFill>
                  <a:srgbClr val="FFFFFF"/>
                </a:solidFill>
                <a:latin typeface="Calibri"/>
              </a:rPr>
              <a:t>The natural acids in the lemon juice will increase skin cell turnover, helping to push out the damaged skin cells and replacing them with new, pure skin cells to quickly remove age spots.</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to buy accutane online yahoo answers</a:t>
            </a:r>
            <a:br/>
            <a:r>
              <a:rPr b="false" i="false" strike="noStrike" sz="1200" u="none">
                <a:solidFill>
                  <a:srgbClr val="FFFFFF"/>
                </a:solidFill>
                <a:latin typeface="Calibri"/>
              </a:rPr>
              <a:t>Check and compare price now and order the acne cream today</a:t>
            </a:r>
            <a:br/>
            <a:r>
              <a:rPr b="false" i="false" strike="noStrike" sz="1200" u="none">
                <a:solidFill>
                  <a:srgbClr val="FFFFFF"/>
                </a:solidFill>
                <a:latin typeface="Calibri"/>
              </a:rPr>
              <a:t>isotretinoin 20 mg dosage</a:t>
            </a:r>
            <a:br/>
            <a:r>
              <a:rPr b="false" i="false" strike="noStrike" sz="1200" u="none">
                <a:solidFill>
                  <a:srgbClr val="FFFFFF"/>
                </a:solidFill>
                <a:latin typeface="Calibri"/>
              </a:rPr>
              <a:t>accutane to buy</a:t>
            </a:r>
            <a:br/>
            <a:r>
              <a:rPr b="false" i="false" strike="noStrike" sz="1200" u="none">
                <a:solidFill>
                  <a:srgbClr val="FFFFFF"/>
                </a:solidFill>
                <a:latin typeface="Calibri"/>
              </a:rPr>
              <a:t>It&amp;rsquo;s either be a victim or a victor of your circumstances</a:t>
            </a:r>
            <a:br/>
            <a:r>
              <a:rPr b="false" i="false" strike="noStrike" sz="1200" u="none">
                <a:solidFill>
                  <a:srgbClr val="FFFFFF"/>
                </a:solidFill>
                <a:latin typeface="Calibri"/>
              </a:rPr>
              <a:t>20 mg accutane every other day</a:t>
            </a:r>
            <a:br/>
            <a:r>
              <a:rPr b="false" i="false" strike="noStrike" sz="1200" u="none">
                <a:solidFill>
                  <a:srgbClr val="FFFFFF"/>
                </a:solidFill>
                <a:latin typeface="Calibri"/>
              </a:rPr>
              <a:t>Obstetrician and gynaecologist Dr Omondi Ogutu told IPS that were misoprostol made available in community health centres, this drug would help save the lives of millions of women.</a:t>
            </a:r>
            <a:br/>
            <a:r>
              <a:rPr b="false" i="false" strike="noStrike" sz="1200" u="none">
                <a:solidFill>
                  <a:srgbClr val="FFFFFF"/>
                </a:solidFill>
                <a:latin typeface="Calibri"/>
              </a:rPr>
              <a:t>isotretinoin usage</a:t>
            </a:r>
            <a:br/>
            <a:r>
              <a:rPr b="false" i="false" strike="noStrike" sz="1200" u="none">
                <a:solidFill>
                  <a:srgbClr val="FFFFFF"/>
                </a:solidFill>
                <a:latin typeface="Calibri"/>
              </a:rPr>
              <a:t>isotretinoin 0.05 cream</a:t>
            </a:r>
            <a:br/>
            <a:r>
              <a:rPr b="false" i="false" strike="noStrike" sz="1200" u="none">
                <a:solidFill>
                  <a:srgbClr val="FFFFFF"/>
                </a:solidFill>
                <a:latin typeface="Calibri"/>
              </a:rPr>
              <a:t>I agree &amp;mdash; that stuff is nasty</a:t>
            </a:r>
            <a:br/>
            <a:r>
              <a:rPr b="false" i="false" strike="noStrike" sz="1200" u="none">
                <a:solidFill>
                  <a:srgbClr val="FFFFFF"/>
                </a:solidFill>
                <a:latin typeface="Calibri"/>
              </a:rPr>
              <a:t>buy accutane online acne.org</a:t>
            </a:r>
            <a:br/>
            <a:r>
              <a:rPr b="false" i="false" strike="noStrike" sz="1200" u="none">
                <a:solidFill>
                  <a:srgbClr val="FFFFFF"/>
                </a:solidFill>
                <a:latin typeface="Calibri"/>
              </a:rPr>
              <a:t>rxhealthdrugs accutane</a:t>
            </a:r>
            <a:br/>
            <a:r>
              <a:rPr b="false" i="false" strike="noStrike" sz="1200" u="none">
                <a:solidFill>
                  <a:srgbClr val="FFFFFF"/>
                </a:solidFill>
                <a:latin typeface="Calibri"/>
              </a:rPr>
              <a:t>Im considering a doc visit on payday</a:t>
            </a:r>
            <a:br/>
            <a:r>
              <a:rPr b="false" i="false" strike="noStrike" sz="1200" u="none">
                <a:solidFill>
                  <a:srgbClr val="FFFFFF"/>
                </a:solidFill>
                <a:latin typeface="Calibri"/>
              </a:rPr>
              <a:t>isotretinoin surgery</a:t>
            </a:r>
            <a:br/>
            <a:r>
              <a:rPr b="false" i="false" strike="noStrike" sz="1200" u="none">
                <a:solidFill>
                  <a:srgbClr val="FFFFFF"/>
                </a:solidFill>
                <a:latin typeface="Calibri"/>
              </a:rPr>
              <a:t>buying accutane online uk safe</a:t>
            </a:r>
            <a:br/>
            <a:r>
              <a:rPr b="false" i="false" strike="noStrike" sz="1200" u="none">
                <a:solidFill>
                  <a:srgbClr val="FFFFFF"/>
                </a:solidFill>
                <a:latin typeface="Calibri"/>
              </a:rPr>
              <a:t>Although not reported with SEROQUEL, disruption of thebody's ability to reduce core body temperature has been attributed toantipsychotic agents</a:t>
            </a:r>
            <a:br/>
            <a:r>
              <a:rPr b="false" i="false" strike="noStrike" sz="1200" u="none">
                <a:solidFill>
                  <a:srgbClr val="FFFFFF"/>
                </a:solidFill>
                <a:latin typeface="Calibri"/>
              </a:rPr>
              <a:t>accutane generic cost</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 Food and Drug Administration (FDA) official responsible for evaluating adverse drug effects during the approval process of Prozac repeatedly warned that the drug could have this effect.</a:t>
            </a:r>
            <a:br/>
            <a:r>
              <a:rPr b="false" i="false" strike="noStrike" sz="1200" u="none">
                <a:solidFill>
                  <a:srgbClr val="FFFFFF"/>
                </a:solidFill>
                <a:latin typeface="Calibri"/>
              </a:rPr>
              <a:t>order accutane online from canada</a:t>
            </a:r>
            <a:br/>
            <a:r>
              <a:rPr b="false" i="false" strike="noStrike" sz="1200" u="none">
                <a:solidFill>
                  <a:srgbClr val="FFFFFF"/>
                </a:solidFill>
                <a:latin typeface="Calibri"/>
              </a:rPr>
              <a:t>that will serve flatbread sandwiches, rice bowls, salads and only boneless pieces of its Original Recipe chicken.</a:t>
            </a:r>
            <a:br/>
            <a:r>
              <a:rPr b="false" i="false" strike="noStrike" sz="1200" u="none">
                <a:solidFill>
                  <a:srgbClr val="FFFFFF"/>
                </a:solidFill>
                <a:latin typeface="Calibri"/>
              </a:rPr>
              <a:t>where can i buy real accutane online</a:t>
            </a:r>
            <a:br/>
            <a:r>
              <a:rPr b="false" i="false" strike="noStrike" sz="1200" u="none">
                <a:solidFill>
                  <a:srgbClr val="FFFFFF"/>
                </a:solidFill>
                <a:latin typeface="Calibri"/>
              </a:rPr>
              <a:t>I am really shakey and my heart is beating realy fast</a:t>
            </a:r>
            <a:br/>
            <a:r>
              <a:rPr b="false" i="false" strike="noStrike" sz="1200" u="none">
                <a:solidFill>
                  <a:srgbClr val="FFFFFF"/>
                </a:solidFill>
                <a:latin typeface="Calibri"/>
              </a:rPr>
              <a:t>accutane purchase online uk</a:t>
            </a:r>
            <a:br/>
            <a:r>
              <a:rPr b="false" i="false" strike="noStrike" sz="1200" u="none">
                <a:solidFill>
                  <a:srgbClr val="FFFFFF"/>
                </a:solidFill>
                <a:latin typeface="Calibri"/>
              </a:rPr>
              <a:t>The second placebo-controlled trial was conducted in 67 untreated patients (8-69 years of age) with newly-diagnosed and recent-onset partial seizures</a:t>
            </a:r>
            <a:br/>
            <a:r>
              <a:rPr b="false" i="false" strike="noStrike" sz="1200" u="none">
                <a:solidFill>
                  <a:srgbClr val="FFFFFF"/>
                </a:solidFill>
                <a:latin typeface="Calibri"/>
              </a:rPr>
              <a:t>isotretinoin 6 months</a:t>
            </a:r>
            <a:br/>
            <a:r>
              <a:rPr b="false" i="false" strike="noStrike" sz="1200" u="none">
                <a:solidFill>
                  <a:srgbClr val="FFFFFF"/>
                </a:solidFill>
                <a:latin typeface="Calibri"/>
              </a:rPr>
              <a:t>� � 20        �� �� ��������������  ,</a:t>
            </a:r>
            <a:br/>
            <a:r>
              <a:rPr b="false" i="false" strike="noStrike" sz="1200" u="none">
                <a:solidFill>
                  <a:srgbClr val="FFFFFF"/>
                </a:solidFill>
                <a:latin typeface="Calibri"/>
              </a:rPr>
              <a:t>30 mg accutane enough</a:t>
            </a:r>
            <a:br/>
            <a:r>
              <a:rPr b="false" i="false" strike="noStrike" sz="1200" u="none">
                <a:solidFill>
                  <a:srgbClr val="FFFFFF"/>
                </a:solidFill>
                <a:latin typeface="Calibri"/>
              </a:rPr>
              <a:t>accutane online australia</a:t>
            </a:r>
            <a:br/>
            <a:r>
              <a:rPr b="false" i="false" strike="noStrike" sz="1200" u="none">
                <a:solidFill>
                  <a:srgbClr val="FFFFFF"/>
                </a:solidFill>
                <a:latin typeface="Calibri"/>
              </a:rPr>
              <a:t>isotretinoin teratogen</a:t>
            </a:r>
            <a:br/>
            <a:r>
              <a:rPr b="false" i="false" strike="noStrike" sz="1200" u="none">
                <a:solidFill>
                  <a:srgbClr val="FFFFFF"/>
                </a:solidFill>
                <a:latin typeface="Calibri"/>
              </a:rPr>
              <a:t>cheapest place to buy accutane online</a:t>
            </a:r>
            <a:br/>
            <a:r>
              <a:rPr b="false" i="false" strike="noStrike" sz="1200" u="none">
                <a:solidFill>
                  <a:srgbClr val="FFFFFF"/>
                </a:solidFill>
                <a:latin typeface="Calibri"/>
              </a:rPr>
              <a:t>Has anyone been in a similar position.</a:t>
            </a:r>
            <a:br/>
            <a:r>
              <a:rPr b="false" i="false" strike="noStrike" sz="1200" u="none">
                <a:solidFill>
                  <a:srgbClr val="FFFFFF"/>
                </a:solidFill>
                <a:latin typeface="Calibri"/>
              </a:rPr>
              <a:t>accutane prescription window</a:t>
            </a:r>
            <a:br/>
            <a:r>
              <a:rPr b="false" i="false" strike="noStrike" sz="1200" u="none">
                <a:solidFill>
                  <a:srgbClr val="FFFFFF"/>
                </a:solidFill>
                <a:latin typeface="Calibri"/>
              </a:rPr>
              <a:t>where to buy accutane in dubai</a:t>
            </a:r>
            <a:br/>
            <a:r>
              <a:rPr b="false" i="false" strike="noStrike" sz="1200" u="none">
                <a:solidFill>
                  <a:srgbClr val="FFFFFF"/>
                </a:solidFill>
                <a:latin typeface="Calibri"/>
              </a:rPr>
              <a:t>40 mg accutane every other day</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you buy accutane in uk</a:t>
            </a:r>
            <a:br/>
            <a:r>
              <a:rPr b="false" i="false" strike="noStrike" sz="1200" u="none">
                <a:solidFill>
                  <a:srgbClr val="FFFFFF"/>
                </a:solidFill>
                <a:latin typeface="Calibri"/>
              </a:rPr>
              <a:t>accutane 30 mg a day</a:t>
            </a:r>
            <a:br/>
            <a:r>
              <a:rPr b="false" i="false" strike="noStrike" sz="1200" u="none">
                <a:solidFill>
                  <a:srgbClr val="FFFFFF"/>
                </a:solidFill>
                <a:latin typeface="Calibri"/>
              </a:rPr>
              <a:t>Tedavinizi kendi kendinize kesmeyiniz ve uzatmaynz.</a:t>
            </a:r>
            <a:br/>
            <a:r>
              <a:rPr b="false" i="false" strike="noStrike" sz="1200" u="none">
                <a:solidFill>
                  <a:srgbClr val="FFFFFF"/>
                </a:solidFill>
                <a:latin typeface="Calibri"/>
              </a:rPr>
              <a:t>can you buy accutane online uk</a:t>
            </a:r>
            <a:br/>
            <a:r>
              <a:rPr b="false" i="false" strike="noStrike" sz="1200" u="none">
                <a:solidFill>
                  <a:srgbClr val="FFFFFF"/>
                </a:solidFill>
                <a:latin typeface="Calibri"/>
              </a:rPr>
              <a:t>how many mg of accutane should i take</a:t>
            </a:r>
            <a:br/>
            <a:r>
              <a:rPr b="false" i="false" strike="noStrike" sz="1200" u="none">
                <a:solidFill>
                  <a:srgbClr val="FFFFFF"/>
                </a:solidFill>
                <a:latin typeface="Calibri"/>
              </a:rPr>
              <a:t>isotretinoin accutane</a:t>
            </a:r>
            <a:br/>
            <a:r>
              <a:rPr b="false" i="false" strike="noStrike" sz="1200" u="none">
                <a:solidFill>
                  <a:srgbClr val="FFFFFF"/>
                </a:solidFill>
                <a:latin typeface="Calibri"/>
              </a:rPr>
              <a:t>I had a free IUD at the same kind of clinic when I was 16</a:t>
            </a:r>
            <a:br/>
            <a:r>
              <a:rPr b="false" i="false" strike="noStrike" sz="1200" u="none">
                <a:solidFill>
                  <a:srgbClr val="FFFFFF"/>
                </a:solidFill>
                <a:latin typeface="Calibri"/>
              </a:rPr>
              <a:t>accutane cost per month</a:t>
            </a:r>
            <a:br/>
            <a:r>
              <a:rPr b="false" i="false" strike="noStrike" sz="1200" u="none">
                <a:solidFill>
                  <a:srgbClr val="FFFFFF"/>
                </a:solidFill>
                <a:latin typeface="Calibri"/>
              </a:rPr>
              <a:t>In order to use this spray effectively you should first gently blow your nose and then sit down and tilt your head forward slightly</a:t>
            </a:r>
            <a:br/>
            <a:r>
              <a:rPr b="false" i="false" strike="noStrike" sz="1200" u="none">
                <a:solidFill>
                  <a:srgbClr val="FFFFFF"/>
                </a:solidFill>
                <a:latin typeface="Calibri"/>
              </a:rPr>
              <a:t>isotretinoin 60 mg</a:t>
            </a:r>
            <a:br/>
            <a:r>
              <a:rPr b="false" i="false" strike="noStrike" sz="1200" u="none">
                <a:solidFill>
                  <a:srgbClr val="FFFFFF"/>
                </a:solidFill>
                <a:latin typeface="Calibri"/>
              </a:rPr>
              <a:t>In 1910, when it flowered again, it caught the eye of Bliss&amp;rsquo;s 10-year-old niece Phyllis</a:t>
            </a:r>
            <a:br/>
            <a:r>
              <a:rPr b="false" i="false" strike="noStrike" sz="1200" u="none">
                <a:solidFill>
                  <a:srgbClr val="FFFFFF"/>
                </a:solidFill>
                <a:latin typeface="Calibri"/>
              </a:rPr>
              <a:t>where can you buy accutane online</a:t>
            </a:r>
            <a:br/>
            <a:r>
              <a:rPr b="false" i="false" strike="noStrike" sz="1200" u="none">
                <a:solidFill>
                  <a:srgbClr val="FFFFFF"/>
                </a:solidFill>
                <a:latin typeface="Calibri"/>
              </a:rPr>
              <a:t>"No country in Africa, including South Africa, is meeting its current power needs and without power you can't expect a lot of investment right away."</a:t>
            </a:r>
            <a:br/>
            <a:r>
              <a:rPr b="false" i="false" strike="noStrike" sz="1200" u="none">
                <a:solidFill>
                  <a:srgbClr val="FFFFFF"/>
                </a:solidFill>
                <a:latin typeface="Calibri"/>
              </a:rPr>
              <a:t>where to buy accutane in malaysia</a:t>
            </a:r>
            <a:br/>
            <a:r>
              <a:rPr b="false" i="false" strike="noStrike" sz="1200" u="none">
                <a:solidFill>
                  <a:srgbClr val="FFFFFF"/>
                </a:solidFill>
                <a:latin typeface="Calibri"/>
              </a:rPr>
              <a:t>i used to take 60mg paxil and you're not supposed to benefit at that dose, but it was the dose that did it finally</a:t>
            </a:r>
            <a:br/>
            <a:r>
              <a:rPr b="false" i="false" strike="noStrike" sz="1200" u="none">
                <a:solidFill>
                  <a:srgbClr val="FFFFFF"/>
                </a:solidFill>
                <a:latin typeface="Calibri"/>
              </a:rPr>
              <a:t>buying accutane online safe</a:t>
            </a:r>
            <a:br/>
            <a:r>
              <a:rPr b="false" i="false" strike="noStrike" sz="1200" u="none">
                <a:solidFill>
                  <a:srgbClr val="FFFFFF"/>
                </a:solidFill>
                <a:latin typeface="Calibri"/>
              </a:rPr>
              <a:t>is ordering accutane online safe</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to get accutane cheap</a:t>
            </a:r>
            <a:br/>
            <a:r>
              <a:rPr b="false" i="false" strike="noStrike" sz="1200" u="none">
                <a:solidFill>
                  <a:srgbClr val="FFFFFF"/>
                </a:solidFill>
                <a:latin typeface="Calibri"/>
              </a:rPr>
              <a:t>accutane 2 month mark</a:t>
            </a:r>
            <a:br/>
            <a:r>
              <a:rPr b="false" i="false" strike="noStrike" sz="1200" u="none">
                <a:solidFill>
                  <a:srgbClr val="FFFFFF"/>
                </a:solidFill>
                <a:latin typeface="Calibri"/>
              </a:rPr>
              <a:t>There has been no improvement if anything, I think thing are worse</a:t>
            </a:r>
            <a:br/>
            <a:r>
              <a:rPr b="false" i="false" strike="noStrike" sz="1200" u="none">
                <a:solidFill>
                  <a:srgbClr val="FFFFFF"/>
                </a:solidFill>
                <a:latin typeface="Calibri"/>
              </a:rPr>
              <a:t>isotretinoin ipledge</a:t>
            </a:r>
            <a:br/>
            <a:r>
              <a:rPr b="false" i="false" strike="noStrike" sz="1200" u="none">
                <a:solidFill>
                  <a:srgbClr val="FFFFFF"/>
                </a:solidFill>
                <a:latin typeface="Calibri"/>
              </a:rPr>
              <a:t>accutane cost canada</a:t>
            </a:r>
            <a:br/>
            <a:r>
              <a:rPr b="false" i="false" strike="noStrike" sz="1200" u="none">
                <a:solidFill>
                  <a:srgbClr val="FFFFFF"/>
                </a:solidFill>
                <a:latin typeface="Calibri"/>
              </a:rPr>
              <a:t>price of accutane in australia</a:t>
            </a:r>
            <a:br/>
            <a:r>
              <a:rPr b="false" i="false" strike="noStrike" sz="1200" u="none">
                <a:solidFill>
                  <a:srgbClr val="FFFFFF"/>
                </a:solidFill>
                <a:latin typeface="Calibri"/>
              </a:rPr>
              <a:t>isotretinoin 30</a:t>
            </a:r>
            <a:br/>
            <a:r>
              <a:rPr b="false" i="false" strike="noStrike" sz="1200" u="none">
                <a:solidFill>
                  <a:srgbClr val="FFFFFF"/>
                </a:solidFill>
                <a:latin typeface="Calibri"/>
              </a:rPr>
              <a:t>isotretinoin back pain</a:t>
            </a:r>
            <a:br/>
            <a:r>
              <a:rPr b="false" i="false" strike="noStrike" sz="1200" u="none">
                <a:solidFill>
                  <a:srgbClr val="FFFFFF"/>
                </a:solidFill>
                <a:latin typeface="Calibri"/>
              </a:rPr>
              <a:t>isotretinoin update on controversial issues</a:t>
            </a:r>
            <a:br/>
            <a:r>
              <a:rPr b="false" i="false" strike="noStrike" sz="1200" u="none">
                <a:solidFill>
                  <a:srgbClr val="FFFFFF"/>
                </a:solidFill>
                <a:latin typeface="Calibri"/>
              </a:rPr>
              <a:t>isotretinoin weight gain</a:t>
            </a:r>
            <a:br/>
            <a:r>
              <a:rPr b="false" i="false" strike="noStrike" sz="1200" u="none">
                <a:solidFill>
                  <a:srgbClr val="FFFFFF"/>
                </a:solidFill>
                <a:latin typeface="Calibri"/>
              </a:rPr>
              <a:t>accutane 10 mg once a week</a:t>
            </a:r>
            <a:br/>
            <a:r>
              <a:rPr b="false" i="false" strike="noStrike" sz="1200" u="none">
                <a:solidFill>
                  <a:srgbClr val="FFFFFF"/>
                </a:solidFill>
                <a:latin typeface="Calibri"/>
              </a:rPr>
              <a:t>isotretinoin 8 weeks</a:t>
            </a:r>
            <a:br/>
            <a:r>
              <a:rPr b="false" i="false" strike="noStrike" sz="1200" u="none">
                <a:solidFill>
                  <a:srgbClr val="FFFFFF"/>
                </a:solidFill>
                <a:latin typeface="Calibri"/>
              </a:rPr>
              <a:t>http www rxlist com accutane drug htm</a:t>
            </a:r>
            <a:br/>
            <a:r>
              <a:rPr b="false" i="false" strike="noStrike" sz="1200" u="none">
                <a:solidFill>
                  <a:srgbClr val="FFFFFF"/>
                </a:solidFill>
                <a:latin typeface="Calibri"/>
              </a:rPr>
              <a:t>When companies return a bigger share of their profits to the economy, there will be no choice for the economy but to add jobs.</a:t>
            </a:r>
            <a:br/>
            <a:r>
              <a:rPr b="false" i="false" strike="noStrike" sz="1200" u="none">
                <a:solidFill>
                  <a:srgbClr val="FFFFFF"/>
                </a:solidFill>
                <a:latin typeface="Calibri"/>
              </a:rPr>
              <a:t>5 mg accutane per day</a:t>
            </a:r>
            <a:br/>
            <a:r>
              <a:rPr b="false" i="false" strike="noStrike" sz="1200" u="none">
                <a:solidFill>
                  <a:srgbClr val="FFFFFF"/>
                </a:solidFill>
                <a:latin typeface="Calibri"/>
              </a:rPr>
              <a:t>how long to get accutane out of your system</a:t>
            </a:r>
            <a:br/>
            <a:r>
              <a:rPr b="false" i="false" strike="noStrike" sz="1200" u="none">
                <a:solidFill>
                  <a:srgbClr val="FFFFFF"/>
                </a:solidFill>
                <a:latin typeface="Calibri"/>
              </a:rPr>
              <a:t>You might find that worth looking into.</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accutane cost 2013</a:t>
            </a:r>
            <a:br/>
            <a:r>
              <a:rPr b="false" i="false" strike="noStrike" sz="1200" u="none">
                <a:solidFill>
                  <a:srgbClr val="FFFFFF"/>
                </a:solidFill>
                <a:latin typeface="Calibri"/>
              </a:rPr>
              <a:t>accutane 40mg a day</a:t>
            </a:r>
            <a:br/>
            <a:r>
              <a:rPr b="false" i="false" strike="noStrike" sz="1200" u="none">
                <a:solidFill>
                  <a:srgbClr val="FFFFFF"/>
                </a:solidFill>
                <a:latin typeface="Calibri"/>
              </a:rPr>
              <a:t>isotretinoin cumulative dose</a:t>
            </a:r>
            <a:br/>
            <a:r>
              <a:rPr b="false" i="false" strike="noStrike" sz="1200" u="none">
                <a:solidFill>
                  <a:srgbClr val="FFFFFF"/>
                </a:solidFill>
                <a:latin typeface="Calibri"/>
              </a:rPr>
              <a:t>20 mg accutane a week</a:t>
            </a:r>
            <a:br/>
            <a:r>
              <a:rPr b="false" i="false" strike="noStrike" sz="1200" u="none">
                <a:solidFill>
                  <a:srgbClr val="FFFFFF"/>
                </a:solidFill>
                <a:latin typeface="Calibri"/>
              </a:rPr>
              <a:t>price accutane canada</a:t>
            </a:r>
            <a:br/>
            <a:r>
              <a:rPr b="false" i="false" strike="noStrike" sz="1200" u="none">
                <a:solidFill>
                  <a:srgbClr val="FFFFFF"/>
                </a:solidFill>
                <a:latin typeface="Calibri"/>
              </a:rPr>
              <a:t>The physical withdrawl hasn&amp;#39;t been too bad</a:t>
            </a:r>
            <a:br/>
            <a:r>
              <a:rPr b="false" i="false" strike="noStrike" sz="1200" u="none">
                <a:solidFill>
                  <a:srgbClr val="FFFFFF"/>
                </a:solidFill>
                <a:latin typeface="Calibri"/>
              </a:rPr>
              <a:t>is 80 mg of accutane a lot</a:t>
            </a:r>
            <a:br/>
            <a:r>
              <a:rPr b="false" i="false" strike="noStrike" sz="1200" u="none">
                <a:solidFill>
                  <a:srgbClr val="FFFFFF"/>
                </a:solidFill>
                <a:latin typeface="Calibri"/>
              </a:rPr>
              <a:t>accutane cost uk</a:t>
            </a:r>
            <a:br/>
            <a:r>
              <a:rPr b="false" i="false" strike="noStrike" sz="1200" u="none">
                <a:solidFill>
                  <a:srgbClr val="FFFFFF"/>
                </a:solidFill>
                <a:latin typeface="Calibri"/>
              </a:rPr>
              <a:t>20 mg accutane results</a:t>
            </a:r>
            <a:br/>
            <a:r>
              <a:rPr b="false" i="false" strike="noStrike" sz="1200" u="none">
                <a:solidFill>
                  <a:srgbClr val="FFFFFF"/>
                </a:solidFill>
                <a:latin typeface="Calibri"/>
              </a:rPr>
              <a:t>where can i order accutane online</a:t>
            </a:r>
            <a:br/>
            <a:r>
              <a:rPr b="false" i="false" strike="noStrike" sz="1200" u="none">
                <a:solidFill>
                  <a:srgbClr val="FFFFFF"/>
                </a:solidFill>
                <a:latin typeface="Calibri"/>
              </a:rPr>
              <a:t>Still, the posts are too short for beginners</a:t>
            </a:r>
            <a:br/>
            <a:r>
              <a:rPr b="false" i="false" strike="noStrike" sz="1200" u="none">
                <a:solidFill>
                  <a:srgbClr val="FFFFFF"/>
                </a:solidFill>
                <a:latin typeface="Calibri"/>
              </a:rPr>
              <a:t>isotretinoin online</a:t>
            </a:r>
            <a:br/>
            <a:r>
              <a:rPr b="false" i="false" strike="noStrike" sz="1200" u="none">
                <a:solidFill>
                  <a:srgbClr val="FFFFFF"/>
                </a:solidFill>
                <a:latin typeface="Calibri"/>
              </a:rPr>
              <a:t>can buy accutane online</a:t>
            </a:r>
            <a:br/>
            <a:r>
              <a:rPr b="false" i="false" strike="noStrike" sz="1200" u="none">
                <a:solidFill>
                  <a:srgbClr val="FFFFFF"/>
                </a:solidFill>
                <a:latin typeface="Calibri"/>
              </a:rPr>
              <a:t>These are thought to be part of the disease of anorexia, especially body image disorder &amp;mdash; where the anorexic sees themselves as fat when they are actually normal or even quite thin.</a:t>
            </a:r>
            <a:br/>
            <a:r>
              <a:rPr b="false" i="false" strike="noStrike" sz="1200" u="none">
                <a:solidFill>
                  <a:srgbClr val="FFFFFF"/>
                </a:solidFill>
                <a:latin typeface="Calibri"/>
              </a:rPr>
              <a:t>prescription acne medicine accutane</a:t>
            </a:r>
            <a:br/>
            <a:r>
              <a:rPr b="false" i="false" strike="noStrike" sz="1200" u="none">
                <a:solidFill>
                  <a:srgbClr val="FFFFFF"/>
                </a:solidFill>
                <a:latin typeface="Calibri"/>
              </a:rPr>
              <a:t>total cost of accutane treatment</a:t>
            </a:r>
            <a:br/>
            <a:r>
              <a:rPr b="false" i="false" strike="noStrike" sz="1200" u="none">
                <a:solidFill>
                  <a:srgbClr val="FFFFFF"/>
                </a:solidFill>
                <a:latin typeface="Calibri"/>
              </a:rPr>
              <a:t>where can i buy accutane from</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isotretinoin 9 monate</a:t>
            </a:r>
            <a:br/>
            <a:r>
              <a:rPr b="false" i="false" strike="noStrike" sz="1200" u="none">
                <a:solidFill>
                  <a:srgbClr val="FFFFFF"/>
                </a:solidFill>
                <a:latin typeface="Calibri"/>
              </a:rPr>
              <a:t>generic accutane cheap</a:t>
            </a:r>
            <a:br/>
            <a:r>
              <a:rPr b="false" i="false" strike="noStrike" sz="1200" u="none">
                <a:solidFill>
                  <a:srgbClr val="FFFFFF"/>
                </a:solidFill>
                <a:latin typeface="Calibri"/>
              </a:rPr>
              <a:t>There have been postmarketing reports of increased INR and prothrombin time in patients receiving proton pump inhibitors, including pantoprazole, and warfarin concomitantly</a:t>
            </a:r>
            <a:br/>
            <a:r>
              <a:rPr b="false" i="false" strike="noStrike" sz="1200" u="none">
                <a:solidFill>
                  <a:srgbClr val="FFFFFF"/>
                </a:solidFill>
                <a:latin typeface="Calibri"/>
              </a:rPr>
              <a:t>accutane discount</a:t>
            </a:r>
            <a:br/>
            <a:r>
              <a:rPr b="false" i="false" strike="noStrike" sz="1200" u="none">
                <a:solidFill>
                  <a:srgbClr val="FFFFFF"/>
                </a:solidFill>
                <a:latin typeface="Calibri"/>
              </a:rPr>
              <a:t>I'm doing a masters in law indomethacin iv price "At this stage, training is all about just spending time up there, getting comfortable and accustomed to walking that wire," he said</a:t>
            </a:r>
            <a:br/>
            <a:r>
              <a:rPr b="false" i="false" strike="noStrike" sz="1200" u="none">
                <a:solidFill>
                  <a:srgbClr val="FFFFFF"/>
                </a:solidFill>
                <a:latin typeface="Calibri"/>
              </a:rPr>
              <a:t>accutane x paracetamol</a:t>
            </a:r>
            <a:br/>
            <a:r>
              <a:rPr b="false" i="false" strike="noStrike" sz="1200" u="none">
                <a:solidFill>
                  <a:srgbClr val="FFFFFF"/>
                </a:solidFill>
                <a:latin typeface="Calibri"/>
              </a:rPr>
              <a:t>how can i get accutane out of my system</a:t>
            </a:r>
            <a:br/>
            <a:r>
              <a:rPr b="false" i="false" strike="noStrike" sz="1200" u="none">
                <a:solidFill>
                  <a:srgbClr val="FFFFFF"/>
                </a:solidFill>
                <a:latin typeface="Calibri"/>
              </a:rPr>
              <a:t>isotretinoin week 7</a:t>
            </a:r>
            <a:br/>
            <a:r>
              <a:rPr b="false" i="false" strike="noStrike" sz="1200" u="none">
                <a:solidFill>
                  <a:srgbClr val="FFFFFF"/>
                </a:solidFill>
                <a:latin typeface="Calibri"/>
              </a:rPr>
              <a:t>The headline was prompted by a study looking at whether the use of contraceptive injections increases the risk of contracting HIV</a:t>
            </a:r>
            <a:br/>
            <a:r>
              <a:rPr b="false" i="false" strike="noStrike" sz="1200" u="none">
                <a:solidFill>
                  <a:srgbClr val="FFFFFF"/>
                </a:solidFill>
                <a:latin typeface="Calibri"/>
              </a:rPr>
              <a:t>accutane ipledge registration</a:t>
            </a:r>
            <a:br/>
            <a:r>
              <a:rPr b="false" i="false" strike="noStrike" sz="1200" u="none">
                <a:solidFill>
                  <a:srgbClr val="FFFFFF"/>
                </a:solidFill>
                <a:latin typeface="Calibri"/>
              </a:rPr>
              <a:t>accutane results month by month</a:t>
            </a:r>
            <a:br/>
            <a:r>
              <a:rPr b="false" i="false" strike="noStrike" sz="1200" u="none">
                <a:solidFill>
                  <a:srgbClr val="FFFFFF"/>
                </a:solidFill>
                <a:latin typeface="Calibri"/>
              </a:rPr>
              <a:t>isotretinoin yan etkileri</a:t>
            </a:r>
            <a:br/>
            <a:r>
              <a:rPr b="false" i="false" strike="noStrike" sz="1200" u="none">
                <a:solidFill>
                  <a:srgbClr val="FFFFFF"/>
                </a:solidFill>
                <a:latin typeface="Calibri"/>
              </a:rPr>
              <a:t>isotretinoin cost at walmart</a:t>
            </a:r>
            <a:br/>
            <a:r>
              <a:rPr b="false" i="false" strike="noStrike" sz="1200" u="none">
                <a:solidFill>
                  <a:srgbClr val="FFFFFF"/>
                </a:solidFill>
                <a:latin typeface="Calibri"/>
              </a:rPr>
              <a:t>accutane month 2 results</a:t>
            </a:r>
            <a:br/>
            <a:r>
              <a:rPr b="false" i="false" strike="noStrike" sz="1200" u="none">
                <a:solidFill>
                  <a:srgbClr val="FFFFFF"/>
                </a:solidFill>
                <a:latin typeface="Calibri"/>
              </a:rPr>
              <a:t>isotretinoin for acne</a:t>
            </a:r>
            <a:br/>
            <a:r>
              <a:rPr b="false" i="false" strike="noStrike" sz="1200" u="none">
                <a:solidFill>
                  <a:srgbClr val="FFFFFF"/>
                </a:solidFill>
                <a:latin typeface="Calibri"/>
              </a:rPr>
              <a:t>isotretinoin price uk</a:t>
            </a:r>
            <a:br/>
            <a:r>
              <a:rPr b="false" i="false" strike="noStrike" sz="1200" u="none">
                <a:solidFill>
                  <a:srgbClr val="FFFFFF"/>
                </a:solidFill>
                <a:latin typeface="Calibri"/>
              </a:rPr>
              <a:t>cheap non prescription accutane</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isotretinoin cost canada</a:t>
            </a:r>
            <a:br/>
            <a:r>
              <a:rPr b="false" i="false" strike="noStrike" sz="1200" u="none">
                <a:solidFill>
                  <a:srgbClr val="FFFFFF"/>
                </a:solidFill>
                <a:latin typeface="Calibri"/>
              </a:rPr>
              <a:t>order accutane online australia</a:t>
            </a:r>
            <a:br/>
            <a:r>
              <a:rPr b="false" i="false" strike="noStrike" sz="1200" u="none">
                <a:solidFill>
                  <a:srgbClr val="FFFFFF"/>
                </a:solidFill>
                <a:latin typeface="Calibri"/>
              </a:rPr>
              <a:t>[ September 28, 2012 5:00 pm to September 29, 2012 5:00 pm</a:t>
            </a:r>
            <a:br/>
            <a:r>
              <a:rPr b="false" i="false" strike="noStrike" sz="1200" u="none">
                <a:solidFill>
                  <a:srgbClr val="FFFFFF"/>
                </a:solidFill>
                <a:latin typeface="Calibri"/>
              </a:rPr>
              <a:t>accutane order no prescription</a:t>
            </a:r>
            <a:br/>
            <a:r>
              <a:rPr b="false" i="false" strike="noStrike" sz="1200" u="none">
                <a:solidFill>
                  <a:srgbClr val="FFFFFF"/>
                </a:solidFill>
                <a:latin typeface="Calibri"/>
              </a:rPr>
              <a:t>isotretinoin history</a:t>
            </a:r>
            <a:br/>
            <a:r>
              <a:rPr b="false" i="false" strike="noStrike" sz="1200" u="none">
                <a:solidFill>
                  <a:srgbClr val="FFFFFF"/>
                </a:solidFill>
                <a:latin typeface="Calibri"/>
              </a:rPr>
              <a:t>isotretinoin ebay</a:t>
            </a:r>
            <a:br/>
            <a:r>
              <a:rPr b="false" i="false" strike="noStrike" sz="1200" u="none">
                <a:solidFill>
                  <a:srgbClr val="FFFFFF"/>
                </a:solidFill>
                <a:latin typeface="Calibri"/>
              </a:rPr>
              <a:t>These antibiotics include ciprofloxacin, co-amoxiclav, nitrofurantoin, ofloxacin and others.</a:t>
            </a:r>
            <a:br/>
            <a:r>
              <a:rPr b="false" i="false" strike="noStrike" sz="1200" u="none">
                <a:solidFill>
                  <a:srgbClr val="FFFFFF"/>
                </a:solidFill>
                <a:latin typeface="Calibri"/>
              </a:rPr>
              <a:t>cost of accutane per month 2013</a:t>
            </a:r>
            <a:br/>
            <a:r>
              <a:rPr b="false" i="false" strike="noStrike" sz="1200" u="none">
                <a:solidFill>
                  <a:srgbClr val="FFFFFF"/>
                </a:solidFill>
                <a:latin typeface="Calibri"/>
              </a:rPr>
              <a:t>Side effects of Prevacid may include headache, nausea, diarrhea, stomach pain, or constipation</a:t>
            </a:r>
            <a:br/>
            <a:r>
              <a:rPr b="false" i="false" strike="noStrike" sz="1200" u="none">
                <a:solidFill>
                  <a:srgbClr val="FFFFFF"/>
                </a:solidFill>
                <a:latin typeface="Calibri"/>
              </a:rPr>
              <a:t>isotretinoin cancer</a:t>
            </a:r>
            <a:br/>
            <a:r>
              <a:rPr b="false" i="false" strike="noStrike" sz="1200" u="none">
                <a:solidFill>
                  <a:srgbClr val="FFFFFF"/>
                </a:solidFill>
                <a:latin typeface="Calibri"/>
              </a:rPr>
              <a:t>accutane end month 2</a:t>
            </a:r>
            <a:br/>
            <a:r>
              <a:rPr b="false" i="false" strike="noStrike" sz="1200" u="none">
                <a:solidFill>
                  <a:srgbClr val="FFFFFF"/>
                </a:solidFill>
                <a:latin typeface="Calibri"/>
              </a:rPr>
              <a:t>Your IP: 31.148.219.175 &amp;mdash; I will send you order ID and tracking ID within two business days</a:t>
            </a:r>
            <a:br/>
            <a:r>
              <a:rPr b="false" i="false" strike="noStrike" sz="1200" u="none">
                <a:solidFill>
                  <a:srgbClr val="FFFFFF"/>
                </a:solidFill>
                <a:latin typeface="Calibri"/>
              </a:rPr>
              <a:t>isotretinoin jual</a:t>
            </a:r>
            <a:br/>
            <a:r>
              <a:rPr b="false" i="false" strike="noStrike" sz="1200" u="none">
                <a:solidFill>
                  <a:srgbClr val="FFFFFF"/>
                </a:solidFill>
                <a:latin typeface="Calibri"/>
              </a:rPr>
              <a:t>isotretinoin nose bleed</a:t>
            </a:r>
            <a:br/>
            <a:r>
              <a:rPr b="false" i="false" strike="noStrike" sz="1200" u="none">
                <a:solidFill>
                  <a:srgbClr val="FFFFFF"/>
                </a:solidFill>
                <a:latin typeface="Calibri"/>
              </a:rPr>
              <a:t>isotretinoin nursing implications</a:t>
            </a:r>
            <a:br/>
            <a:r>
              <a:rPr b="false" i="false" strike="noStrike" sz="1200" u="none">
                <a:solidFill>
                  <a:srgbClr val="FFFFFF"/>
                </a:solidFill>
                <a:latin typeface="Calibri"/>
              </a:rPr>
              <a:t>Borderline elevations of one or more liver tests may occur in up to 15% of patients taking NSAIDs, including indomethacin</a:t>
            </a:r>
            <a:br/>
            <a:r>
              <a:rPr b="false" i="false" strike="noStrike" sz="1200" u="none">
                <a:solidFill>
                  <a:srgbClr val="FFFFFF"/>
                </a:solidFill>
                <a:latin typeface="Calibri"/>
              </a:rPr>
              <a:t>accutane online 40mg</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canadian pharmacy no prescription accutane</a:t>
            </a:r>
            <a:br/>
            <a:r>
              <a:rPr b="false" i="false" strike="noStrike" sz="1200" u="none">
                <a:solidFill>
                  <a:srgbClr val="FFFFFF"/>
                </a:solidFill>
                <a:latin typeface="Calibri"/>
              </a:rPr>
              <a:t>Treatment with Augmented Betamethasone Dipropionate Ointment should not exceed 50 g per week because of the potential for the drug to suppress the hypothalamic-pituitary-adrenal (HPA) axis.</a:t>
            </a:r>
            <a:br/>
            <a:r>
              <a:rPr b="false" i="false" strike="noStrike" sz="1200" u="none">
                <a:solidFill>
                  <a:srgbClr val="FFFFFF"/>
                </a:solidFill>
                <a:latin typeface="Calibri"/>
              </a:rPr>
              <a:t>isotretinoin in pregnancy</a:t>
            </a:r>
            <a:br/>
            <a:r>
              <a:rPr b="false" i="false" strike="noStrike" sz="1200" u="none">
                <a:solidFill>
                  <a:srgbClr val="FFFFFF"/>
                </a:solidFill>
                <a:latin typeface="Calibri"/>
              </a:rPr>
              <a:t>where is it safe to buy accutane online</a:t>
            </a:r>
            <a:br/>
            <a:r>
              <a:rPr b="false" i="false" strike="noStrike" sz="1200" u="none">
                <a:solidFill>
                  <a:srgbClr val="FFFFFF"/>
                </a:solidFill>
                <a:latin typeface="Calibri"/>
              </a:rPr>
              <a:t>Subcutaneous injection is equally effective and can be self-administered at home</a:t>
            </a:r>
            <a:br/>
            <a:r>
              <a:rPr b="false" i="false" strike="noStrike" sz="1200" u="none">
                <a:solidFill>
                  <a:srgbClr val="FFFFFF"/>
                </a:solidFill>
                <a:latin typeface="Calibri"/>
              </a:rPr>
              <a:t>average cost accutane treatment</a:t>
            </a:r>
            <a:br/>
            <a:r>
              <a:rPr b="false" i="false" strike="noStrike" sz="1200" u="none">
                <a:solidFill>
                  <a:srgbClr val="FFFFFF"/>
                </a:solidFill>
                <a:latin typeface="Calibri"/>
              </a:rPr>
              <a:t>accutane 20 mg twice a week</a:t>
            </a:r>
            <a:br/>
            <a:r>
              <a:rPr b="false" i="false" strike="noStrike" sz="1200" u="none">
                <a:solidFill>
                  <a:srgbClr val="FFFFFF"/>
                </a:solidFill>
                <a:latin typeface="Calibri"/>
              </a:rPr>
              <a:t>buy accutane online mastercard</a:t>
            </a:r>
            <a:br/>
            <a:r>
              <a:rPr b="false" i="false" strike="noStrike" sz="1200" u="none">
                <a:solidFill>
                  <a:srgbClr val="FFFFFF"/>
                </a:solidFill>
                <a:latin typeface="Calibri"/>
              </a:rPr>
              <a:t>accutane 40 mg twice a week</a:t>
            </a:r>
            <a:br/>
            <a:r>
              <a:rPr b="false" i="false" strike="noStrike" sz="1200" u="none">
                <a:solidFill>
                  <a:srgbClr val="FFFFFF"/>
                </a:solidFill>
                <a:latin typeface="Calibri"/>
              </a:rPr>
              <a:t>isotretinoin patient assistance</a:t>
            </a:r>
            <a:br/>
            <a:r>
              <a:rPr b="false" i="false" strike="noStrike" sz="1200" u="none">
                <a:solidFill>
                  <a:srgbClr val="FFFFFF"/>
                </a:solidFill>
                <a:latin typeface="Calibri"/>
              </a:rPr>
              <a:t>cheap 30 mg accutane</a:t>
            </a:r>
            <a:br/>
            <a:r>
              <a:rPr b="false" i="false" strike="noStrike" sz="1200" u="none">
                <a:solidFill>
                  <a:srgbClr val="FFFFFF"/>
                </a:solidFill>
                <a:latin typeface="Calibri"/>
              </a:rPr>
              <a:t>where to buy accutane in philippines</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2015-12-20T01:16:36+04:00</dcterms:created>
  <dcterms:modified xsi:type="dcterms:W3CDTF">2015-12-20T01:16:36+04:00</dcterms:modified>
  <dc:title>Isotretinoin Journey - Where Can I Buy Accutane From</dc:title>
  <dc:description>Isotretinoin 0.05 cream, where to buy accutane in dubai, isotretinoin ipledge, http www rxlist com accutane drug htm, how can i get accutane out of my system, isotretinoin nose bleed, average cost accutane treatment</dc:description>
  <dc:subject>Isotretinoin Journey - Where Can I Buy Accutane From</dc:subject>
  <cp:keywords>is accutane a prescription drug, how to buy accutane in canada, online pharmacy no prescription accutane, 30 mg accutane enough, cheapest place to buy accutane online, where can you buy accutane online, how to get accutane cheap, price of accutane in australia, 20 mg accutane a week, cheap non prescription accutane</cp:keywords>
  <cp:category/>
</cp:coreProperties>
</file>