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60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61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62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63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64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65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66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Order Requip Online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price must include all taxes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8 mg prezzo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xl 8 mg fiyat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thick blond hair that came half way down my back that I could do anything with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modutab 8 mg cena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modutab 8 mg preisvergleich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xl 8 mg uzatilmis salimli 28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requip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xl 8mg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ropinirole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you should expect to see improvement during the first 12 months of your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ropinirole generic name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taking &amp;ldquo;Nature-Throid 1.5g&amp;rdquo; for almost a year now and I feel absolutely no different I even bumped it to taking 2 pills in the am, but hasn&amp;rsquo;t made a difference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xl 8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1 mg cena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modutab 4 mg retardtabletten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modutab 8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useless doctor told me that there were no withdrawal side effects, so I understand you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ropinirole hydrochloride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targets the estrogen receptor, making it particularly effective against breast cancers that display the molecule abundantly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ropinirole xl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1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xl 2mg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efectos secundarios requip prolib 2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prolib 2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1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requip xl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8mg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still have massive headaches that come and go all the time, lack energy, am fatigued, the list goes on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modutab 4 mg cena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Not even that she&amp;rsquo;s the &amp;ldquo;new&amp;rdquo; GG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ropinirole er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requip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Penicillin G ist das Mittel der Wahl, Alternativen sind Ampicillin, Cefuroxim, Cefotiam und bei Allergierisiko gegen Penicilline auch Erythromycin (13).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modutab 8 mg refundacja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8 mg pret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Chemo will also be needed if the pathologist finds choriocarcinoma in the tissue sample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modutab 8 mg nebenwirkungen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Ein Andocken dieser fhrt oftmals zur gefrchteten Gynkomastie, also einem Anschwellen der Brustdrsen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modutab 4 mg 㢳a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Griseofulvin is an antifungal medication used to treat fungal infections of the skin, hair, fingernails and toenails, which include barber's itch, jock itch, and athlete's foot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xl 2mg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xl 8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ropinirole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8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8 mg fiyat俚requip 8 mg rilascio prolungato prezzo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ropinirole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modutab 4 mg preis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ropinirole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far as I know, at least at CVS, we didn&amp;#39;t need to see the womens 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ropinirole generic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people with FTD, benzodiazepines have been associated with an increase in behavioral problems and impair both memory and psychomotor skills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ropinirole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Before the Justice   Department&amp;rsquo;s recent series of investigations, &amp;ldquo;we all thought we knew   where the lines were at FDA, and they had become more flexible.&amp;rdquo;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xl 8mg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lp 8 mg effets secondaires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glycolzuur; heb het idee dat het nu nog iets beter gaat.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or mirapex for rls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Health professionals should rely on their own expertise and enquiries when providing medical advice or treatment.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xl 2mg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third study evaluated 1X, 3X and 5X subcutaneous injections (0.3 mg/kg) for 3consecutive days (6 cats per group)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requip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requip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Meanwhile, low wages and high housing costs have made it impossible for Chinese consumers to fill the gap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requip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I&amp;#39;d like to know if anyone is or has been on Levothyroxine who is underweight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for ropinirole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xl 12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xl 8 mg uzatilmi坠salimli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modutab 4mg retardtabletten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ropinirole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xl 8 mg yan etkileri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Caution should be exercised when RISPERDAL(R) CONSTA(R) is administered to a nursing woman.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8 mg lp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aside from the weight gain, my family has noticed a change in my personality..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xl 8mg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requip xl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requip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modutab 8 mg parkinson web forum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8 mg rp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requip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USING THIS MEDICINE FOR AN EXTENDED PERIOD OF TIME, obtain refills before your supply runs out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8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might want to ask your question on one of the hair loss forums out there such as bald truth forums or hair loss talk forums.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film tablet 1 mg 21 tb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mutual fund trade organization.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requip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requip xl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requip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modutab 8 mg zamiennik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Tricyclic antidepressants (TCAs) can lower the seizure threshold and trigger seizures in a dose-dependent manner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drug for ropinirole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modutab 4 mg nebenwirkungen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xl 2mg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Carefully evaluate alternatives for these medications, and if they cannot be avoided, consider using them for only a short time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modutab 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requip 1 mg 21 film tablet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ropinirole uk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2015-12-20T01:17:04+04:00</dcterms:created>
  <dcterms:modified xsi:type="dcterms:W3CDTF">2015-12-20T01:17:04+04:00</dcterms:modified>
  <dc:title>Cheap Requip Xl - Generic Drug For Ropinirole</dc:title>
  <dc:description>Requip xl 8 mg uzatilmis salimli 28 tablet, buy generic requip, requip xl 8 mg, ropinirole generic price, requip xl 8 mg uzatilmi坠salimli, requip 8 mg lp, requip modutab 8 mg parkinson web forum</dc:description>
  <dc:subject>Cheap Requip Xl - Generic Drug For Ropinirole</dc:subject>
  <cp:keywords>buy generic requip, requip xl 8 mg price, requip 8 mg fiyat俚requip 8 mg rilascio prolungato prezzo, buy ropinirole online, requip xl 2mg price, buy requip, buy requip online, requip xl 8 mg uzatilmi坠salimli, purchase requip online, requip modutab 8 mg parkinson web forum</cp:keywords>
  <cp:category/>
</cp:coreProperties>
</file>