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0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0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0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1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1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1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1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1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1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1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1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1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1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2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Cheap Prilosec</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the hole isn&amp;rsquo;t too big, the scarring should be minimal</a:t>
            </a:r>
            <a:br/>
            <a:r>
              <a:rPr b="false" i="false" strike="noStrike" sz="1200" u="none">
                <a:solidFill>
                  <a:srgbClr val="FFFFFF"/>
                </a:solidFill>
                <a:latin typeface="Calibri"/>
              </a:rPr>
              <a:t>prilosec online</a:t>
            </a:r>
            <a:br/>
            <a:r>
              <a:rPr b="false" i="false" strike="noStrike" sz="1200" u="none">
                <a:solidFill>
                  <a:srgbClr val="FFFFFF"/>
                </a:solidFill>
                <a:latin typeface="Calibri"/>
              </a:rPr>
              <a:t>omeprazole dr 20mg capsule uses</a:t>
            </a:r>
            <a:br/>
            <a:r>
              <a:rPr b="false" i="false" strike="noStrike" sz="1200" u="none">
                <a:solidFill>
                  <a:srgbClr val="FFFFFF"/>
                </a:solidFill>
                <a:latin typeface="Calibri"/>
              </a:rPr>
              <a:t>I'm at Liverpool University buy cheap amoxicillin / clavulanate The Ogio may be brimming with thoughtful features, but it pales in comparison to the R25 from Kriega</a:t>
            </a:r>
            <a:br/>
            <a:r>
              <a:rPr b="false" i="false" strike="noStrike" sz="1200" u="none">
                <a:solidFill>
                  <a:srgbClr val="FFFFFF"/>
                </a:solidFill>
                <a:latin typeface="Calibri"/>
              </a:rPr>
              <a:t>cheapest omeprazole 40 mg</a:t>
            </a:r>
            <a:br/>
            <a:r>
              <a:rPr b="false" i="false" strike="noStrike" sz="1200" u="none">
                <a:solidFill>
                  <a:srgbClr val="FFFFFF"/>
                </a:solidFill>
                <a:latin typeface="Calibri"/>
              </a:rPr>
              <a:t>Doctor kept changing the dosage to my symptoms and I ended up on Armour 180 mg along with Levothyroid 125 mcg, which normally worked well</a:t>
            </a:r>
            <a:br/>
            <a:r>
              <a:rPr b="false" i="false" strike="noStrike" sz="1200" u="none">
                <a:solidFill>
                  <a:srgbClr val="FFFFFF"/>
                </a:solidFill>
                <a:latin typeface="Calibri"/>
              </a:rPr>
              <a:t>where to buy liquid prilosec</a:t>
            </a:r>
            <a:br/>
            <a:r>
              <a:rPr b="false" i="false" strike="noStrike" sz="1200" u="none">
                <a:solidFill>
                  <a:srgbClr val="FFFFFF"/>
                </a:solidFill>
                <a:latin typeface="Calibri"/>
              </a:rPr>
              <a:t>To find out how this drug might interact with somethingelse you&amp;rsquo;re taking, talk to your doctor or pharmacist.</a:t>
            </a:r>
            <a:br/>
            <a:r>
              <a:rPr b="false" i="false" strike="noStrike" sz="1200" u="none">
                <a:solidFill>
                  <a:srgbClr val="FFFFFF"/>
                </a:solidFill>
                <a:latin typeface="Calibri"/>
              </a:rPr>
              <a:t>prilosec buy</a:t>
            </a:r>
            <a:br/>
            <a:r>
              <a:rPr b="false" i="false" strike="noStrike" sz="1200" u="none">
                <a:solidFill>
                  <a:srgbClr val="FFFFFF"/>
                </a:solidFill>
                <a:latin typeface="Calibri"/>
              </a:rPr>
              <a:t>cost of omeprazole at walmart</a:t>
            </a:r>
            <a:br/>
            <a:r>
              <a:rPr b="false" i="false" strike="noStrike" sz="1200" u="none">
                <a:solidFill>
                  <a:srgbClr val="FFFFFF"/>
                </a:solidFill>
                <a:latin typeface="Calibri"/>
              </a:rPr>
              <a:t>Do not take more or less of it, take it more often, or take it for a longer time than prescribed by your doctor.</a:t>
            </a:r>
            <a:br/>
            <a:r>
              <a:rPr b="false" i="false" strike="noStrike" sz="1200" u="none">
                <a:solidFill>
                  <a:srgbClr val="FFFFFF"/>
                </a:solidFill>
                <a:latin typeface="Calibri"/>
              </a:rPr>
              <a:t>omeprazole capsules where to buy</a:t>
            </a:r>
            <a:br/>
            <a:r>
              <a:rPr b="false" i="false" strike="noStrike" sz="1200" u="none">
                <a:solidFill>
                  <a:srgbClr val="FFFFFF"/>
                </a:solidFill>
                <a:latin typeface="Calibri"/>
              </a:rPr>
              <a:t>can you buy omeprazole over the counter at boots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omeprazole</a:t>
            </a:r>
            <a:br/>
            <a:r>
              <a:rPr b="false" i="false" strike="noStrike" sz="1200" u="none">
                <a:solidFill>
                  <a:srgbClr val="FFFFFF"/>
                </a:solidFill>
                <a:latin typeface="Calibri"/>
              </a:rPr>
              <a:t>omeprazole tablets price</a:t>
            </a:r>
            <a:br/>
            <a:r>
              <a:rPr b="false" i="false" strike="noStrike" sz="1200" u="none">
                <a:solidFill>
                  <a:srgbClr val="FFFFFF"/>
                </a:solidFill>
                <a:latin typeface="Calibri"/>
              </a:rPr>
              <a:t>prilosec 10mg over counter</a:t>
            </a:r>
            <a:br/>
            <a:r>
              <a:rPr b="false" i="false" strike="noStrike" sz="1200" u="none">
                <a:solidFill>
                  <a:srgbClr val="FFFFFF"/>
                </a:solidFill>
                <a:latin typeface="Calibri"/>
              </a:rPr>
              <a:t>We currently use this medication in very small number of selected patients</a:t>
            </a:r>
            <a:br/>
            <a:r>
              <a:rPr b="false" i="false" strike="noStrike" sz="1200" u="none">
                <a:solidFill>
                  <a:srgbClr val="FFFFFF"/>
                </a:solidFill>
                <a:latin typeface="Calibri"/>
              </a:rPr>
              <a:t>omeprazole cost at walmart</a:t>
            </a:r>
            <a:br/>
            <a:r>
              <a:rPr b="false" i="false" strike="noStrike" sz="1200" u="none">
                <a:solidFill>
                  <a:srgbClr val="FFFFFF"/>
                </a:solidFill>
                <a:latin typeface="Calibri"/>
              </a:rPr>
              <a:t>&amp;ldquo;The side effects of these bleaching agents are far more adverse than people think they may be,&amp;rdquo; says Redah Misbah of Depilex</a:t>
            </a:r>
            <a:br/>
            <a:r>
              <a:rPr b="false" i="false" strike="noStrike" sz="1200" u="none">
                <a:solidFill>
                  <a:srgbClr val="FFFFFF"/>
                </a:solidFill>
                <a:latin typeface="Calibri"/>
              </a:rPr>
              <a:t>what is omeprazole 40 mg</a:t>
            </a:r>
            <a:br/>
            <a:r>
              <a:rPr b="false" i="false" strike="noStrike" sz="1200" u="none">
                <a:solidFill>
                  <a:srgbClr val="FFFFFF"/>
                </a:solidFill>
                <a:latin typeface="Calibri"/>
              </a:rPr>
              <a:t>omeprazole for sale cheap</a:t>
            </a:r>
            <a:br/>
            <a:r>
              <a:rPr b="false" i="false" strike="noStrike" sz="1200" u="none">
                <a:solidFill>
                  <a:srgbClr val="FFFFFF"/>
                </a:solidFill>
                <a:latin typeface="Calibri"/>
              </a:rPr>
              <a:t>To prevent infections, clean the nebulizer and mouthpiece/face mask according to the manufacturer's directions.</a:t>
            </a:r>
            <a:br/>
            <a:r>
              <a:rPr b="false" i="false" strike="noStrike" sz="1200" u="none">
                <a:solidFill>
                  <a:srgbClr val="FFFFFF"/>
                </a:solidFill>
                <a:latin typeface="Calibri"/>
              </a:rPr>
              <a:t>where to buy prilosec</a:t>
            </a:r>
            <a:br/>
            <a:r>
              <a:rPr b="false" i="false" strike="noStrike" sz="1200" u="none">
                <a:solidFill>
                  <a:srgbClr val="FFFFFF"/>
                </a:solidFill>
                <a:latin typeface="Calibri"/>
              </a:rPr>
              <a:t>Ringworm should always be treated 2-4 weeks past clinical cure, or until your veterinarian has brushed your dog and determined that disease is completely cured</a:t>
            </a:r>
            <a:br/>
            <a:r>
              <a:rPr b="false" i="false" strike="noStrike" sz="1200" u="none">
                <a:solidFill>
                  <a:srgbClr val="FFFFFF"/>
                </a:solidFill>
                <a:latin typeface="Calibri"/>
              </a:rPr>
              <a:t>how long does it take prilosec otc to work</a:t>
            </a:r>
            <a:br/>
            <a:r>
              <a:rPr b="false" i="false" strike="noStrike" sz="1200" u="none">
                <a:solidFill>
                  <a:srgbClr val="FFFFFF"/>
                </a:solidFill>
                <a:latin typeface="Calibri"/>
              </a:rPr>
              <a:t>omeprazole capsule open</a:t>
            </a:r>
            <a:br/>
            <a:r>
              <a:rPr b="false" i="false" strike="noStrike" sz="1200" u="none">
                <a:solidFill>
                  <a:srgbClr val="FFFFFF"/>
                </a:solidFill>
                <a:latin typeface="Calibri"/>
              </a:rPr>
              <a:t>can you buy omeprazole over the counter in canada</a:t>
            </a:r>
            <a:br/>
            <a:r>
              <a:rPr b="false" i="false" strike="noStrike" sz="1200" u="none">
                <a:solidFill>
                  <a:srgbClr val="FFFFFF"/>
                </a:solidFill>
                <a:latin typeface="Calibri"/>
              </a:rPr>
              <a:t>omeprazole otc dose</a:t>
            </a:r>
            <a:br/>
            <a:r>
              <a:rPr b="false" i="false" strike="noStrike" sz="1200" u="none">
                <a:solidFill>
                  <a:srgbClr val="FFFFFF"/>
                </a:solidFill>
                <a:latin typeface="Calibri"/>
              </a:rPr>
              <a:t>price of prilosec at target</a:t>
            </a:r>
            <a:br/>
            <a:r>
              <a:rPr b="false" i="false" strike="noStrike" sz="1200" u="none">
                <a:solidFill>
                  <a:srgbClr val="FFFFFF"/>
                </a:solidFill>
                <a:latin typeface="Calibri"/>
              </a:rPr>
              <a:t>prilosec omeprazole magnesium</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prilosec coupon august 2012</a:t>
            </a:r>
            <a:br/>
            <a:r>
              <a:rPr b="false" i="false" strike="noStrike" sz="1200" u="none">
                <a:solidFill>
                  <a:srgbClr val="FFFFFF"/>
                </a:solidFill>
                <a:latin typeface="Calibri"/>
              </a:rPr>
              <a:t>20 mg prilosec</a:t>
            </a:r>
            <a:br/>
            <a:r>
              <a:rPr b="false" i="false" strike="noStrike" sz="1200" u="none">
                <a:solidFill>
                  <a:srgbClr val="FFFFFF"/>
                </a:solidFill>
                <a:latin typeface="Calibri"/>
              </a:rPr>
              <a:t>omeprazole prilosec</a:t>
            </a:r>
            <a:br/>
            <a:r>
              <a:rPr b="false" i="false" strike="noStrike" sz="1200" u="none">
                <a:solidFill>
                  <a:srgbClr val="FFFFFF"/>
                </a:solidFill>
                <a:latin typeface="Calibri"/>
              </a:rPr>
              <a:t>omeprazole cost</a:t>
            </a:r>
            <a:br/>
            <a:r>
              <a:rPr b="false" i="false" strike="noStrike" sz="1200" u="none">
                <a:solidFill>
                  <a:srgbClr val="FFFFFF"/>
                </a:solidFill>
                <a:latin typeface="Calibri"/>
              </a:rPr>
              <a:t>prilosec 10 mg capsules</a:t>
            </a:r>
            <a:br/>
            <a:r>
              <a:rPr b="false" i="false" strike="noStrike" sz="1200" u="none">
                <a:solidFill>
                  <a:srgbClr val="FFFFFF"/>
                </a:solidFill>
                <a:latin typeface="Calibri"/>
              </a:rPr>
              <a:t>what is prilosec for</a:t>
            </a:r>
            <a:br/>
            <a:r>
              <a:rPr b="false" i="false" strike="noStrike" sz="1200" u="none">
                <a:solidFill>
                  <a:srgbClr val="FFFFFF"/>
                </a:solidFill>
                <a:latin typeface="Calibri"/>
              </a:rPr>
              <a:t>Even given recent volatility, he adds, it may still be a good time for investors to jump in</a:t>
            </a:r>
            <a:br/>
            <a:r>
              <a:rPr b="false" i="false" strike="noStrike" sz="1200" u="none">
                <a:solidFill>
                  <a:srgbClr val="FFFFFF"/>
                </a:solidFill>
                <a:latin typeface="Calibri"/>
              </a:rPr>
              <a:t>prilosec coupon printable 2013</a:t>
            </a:r>
            <a:br/>
            <a:r>
              <a:rPr b="false" i="false" strike="noStrike" sz="1200" u="none">
                <a:solidFill>
                  <a:srgbClr val="FFFFFF"/>
                </a:solidFill>
                <a:latin typeface="Calibri"/>
              </a:rPr>
              <a:t>40 mg prilosec twice a day</a:t>
            </a:r>
            <a:br/>
            <a:r>
              <a:rPr b="false" i="false" strike="noStrike" sz="1200" u="none">
                <a:solidFill>
                  <a:srgbClr val="FFFFFF"/>
                </a:solidFill>
                <a:latin typeface="Calibri"/>
              </a:rPr>
              <a:t>Cost of 0.1 adapalene gel, 0.1 adapalene cream, 0.1 Differin gel , 0.1 Differin cream, 0.3 adapalene cream, 0.3 adapalene gel, 0.3 Differin gel and 0.3 Differin cream are different</a:t>
            </a:r>
            <a:br/>
            <a:r>
              <a:rPr b="false" i="false" strike="noStrike" sz="1200" u="none">
                <a:solidFill>
                  <a:srgbClr val="FFFFFF"/>
                </a:solidFill>
                <a:latin typeface="Calibri"/>
              </a:rPr>
              <a:t>omeprazole tabletki</a:t>
            </a:r>
            <a:br/>
            <a:r>
              <a:rPr b="false" i="false" strike="noStrike" sz="1200" u="none">
                <a:solidFill>
                  <a:srgbClr val="FFFFFF"/>
                </a:solidFill>
                <a:latin typeface="Calibri"/>
              </a:rPr>
              <a:t>buy omeprazole 40 mg</a:t>
            </a:r>
            <a:br/>
            <a:r>
              <a:rPr b="false" i="false" strike="noStrike" sz="1200" u="none">
                <a:solidFill>
                  <a:srgbClr val="FFFFFF"/>
                </a:solidFill>
                <a:latin typeface="Calibri"/>
              </a:rPr>
              <a:t>Prolonged use of laxatives is undesirable amd may lead to dependence</a:t>
            </a:r>
            <a:br/>
            <a:r>
              <a:rPr b="false" i="false" strike="noStrike" sz="1200" u="none">
                <a:solidFill>
                  <a:srgbClr val="FFFFFF"/>
                </a:solidFill>
                <a:latin typeface="Calibri"/>
              </a:rPr>
              <a:t>40 mg prilosec</a:t>
            </a:r>
            <a:br/>
            <a:r>
              <a:rPr b="false" i="false" strike="noStrike" sz="1200" u="none">
                <a:solidFill>
                  <a:srgbClr val="FFFFFF"/>
                </a:solidFill>
                <a:latin typeface="Calibri"/>
              </a:rPr>
              <a:t>prilosec 40 mg po bid</a:t>
            </a:r>
            <a:br/>
            <a:r>
              <a:rPr b="false" i="false" strike="noStrike" sz="1200" u="none">
                <a:solidFill>
                  <a:srgbClr val="FFFFFF"/>
                </a:solidFill>
                <a:latin typeface="Calibri"/>
              </a:rPr>
              <a:t>prilosec coupon target</a:t>
            </a:r>
            <a:br/>
            <a:r>
              <a:rPr b="false" i="false" strike="noStrike" sz="1200" u="none">
                <a:solidFill>
                  <a:srgbClr val="FFFFFF"/>
                </a:solidFill>
                <a:latin typeface="Calibri"/>
              </a:rPr>
              <a:t>omeprazole dr 40 mg cap myl</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why is omeprazole commonly ordered</a:t>
            </a:r>
            <a:br/>
            <a:r>
              <a:rPr b="false" i="false" strike="noStrike" sz="1200" u="none">
                <a:solidFill>
                  <a:srgbClr val="FFFFFF"/>
                </a:solidFill>
                <a:latin typeface="Calibri"/>
              </a:rPr>
              <a:t>price of prilosec at sam's</a:t>
            </a:r>
            <a:br/>
            <a:r>
              <a:rPr b="false" i="false" strike="noStrike" sz="1200" u="none">
                <a:solidFill>
                  <a:srgbClr val="FFFFFF"/>
                </a:solidFill>
                <a:latin typeface="Calibri"/>
              </a:rPr>
              <a:t>coupon for prilosec at walgreens</a:t>
            </a:r>
            <a:br/>
            <a:r>
              <a:rPr b="false" i="false" strike="noStrike" sz="1200" u="none">
                <a:solidFill>
                  <a:srgbClr val="FFFFFF"/>
                </a:solidFill>
                <a:latin typeface="Calibri"/>
              </a:rPr>
              <a:t>otc prilosec for infants</a:t>
            </a:r>
            <a:br/>
            <a:r>
              <a:rPr b="false" i="false" strike="noStrike" sz="1200" u="none">
                <a:solidFill>
                  <a:srgbClr val="FFFFFF"/>
                </a:solidFill>
                <a:latin typeface="Calibri"/>
              </a:rPr>
              <a:t>omeprazole 40mg</a:t>
            </a:r>
            <a:br/>
            <a:r>
              <a:rPr b="false" i="false" strike="noStrike" sz="1200" u="none">
                <a:solidFill>
                  <a:srgbClr val="FFFFFF"/>
                </a:solidFill>
                <a:latin typeface="Calibri"/>
              </a:rPr>
              <a:t>prilosec omeprazole wiki</a:t>
            </a:r>
            <a:br/>
            <a:r>
              <a:rPr b="false" i="false" strike="noStrike" sz="1200" u="none">
                <a:solidFill>
                  <a:srgbClr val="FFFFFF"/>
                </a:solidFill>
                <a:latin typeface="Calibri"/>
              </a:rPr>
              <a:t>price of omeprazole 40 mg</a:t>
            </a:r>
            <a:br/>
            <a:r>
              <a:rPr b="false" i="false" strike="noStrike" sz="1200" u="none">
                <a:solidFill>
                  <a:srgbClr val="FFFFFF"/>
                </a:solidFill>
                <a:latin typeface="Calibri"/>
              </a:rPr>
              <a:t>omeprazole 20 mg dr cap spot</a:t>
            </a:r>
            <a:br/>
            <a:r>
              <a:rPr b="false" i="false" strike="noStrike" sz="1200" u="none">
                <a:solidFill>
                  <a:srgbClr val="FFFFFF"/>
                </a:solidFill>
                <a:latin typeface="Calibri"/>
              </a:rPr>
              <a:t>nem vtlen az esetem, a doki is mondta, hogy van ilyen hat, amikor elr fela</a:t>
            </a:r>
            <a:br/>
            <a:r>
              <a:rPr b="false" i="false" strike="noStrike" sz="1200" u="none">
                <a:solidFill>
                  <a:srgbClr val="FFFFFF"/>
                </a:solidFill>
                <a:latin typeface="Calibri"/>
              </a:rPr>
              <a:t>printable coupon prilosec otc</a:t>
            </a:r>
            <a:br/>
            <a:r>
              <a:rPr b="false" i="false" strike="noStrike" sz="1200" u="none">
                <a:solidFill>
                  <a:srgbClr val="FFFFFF"/>
                </a:solidFill>
                <a:latin typeface="Calibri"/>
              </a:rPr>
              <a:t>otc omeprazole dosage</a:t>
            </a:r>
            <a:br/>
            <a:r>
              <a:rPr b="false" i="false" strike="noStrike" sz="1200" u="none">
                <a:solidFill>
                  <a:srgbClr val="FFFFFF"/>
                </a:solidFill>
                <a:latin typeface="Calibri"/>
              </a:rPr>
              <a:t>ANTIMICROBIALS: Quinolones--2nd Generation NOTE: As of Apr 2007, the office no someone recommends fluoroquinolones for gonorrhoea because of spot underground rates</a:t>
            </a:r>
            <a:br/>
            <a:r>
              <a:rPr b="false" i="false" strike="noStrike" sz="1200" u="none">
                <a:solidFill>
                  <a:srgbClr val="FFFFFF"/>
                </a:solidFill>
                <a:latin typeface="Calibri"/>
              </a:rPr>
              <a:t>printable coupons for prilosec otc</a:t>
            </a:r>
            <a:br/>
            <a:r>
              <a:rPr b="false" i="false" strike="noStrike" sz="1200" u="none">
                <a:solidFill>
                  <a:srgbClr val="FFFFFF"/>
                </a:solidFill>
                <a:latin typeface="Calibri"/>
              </a:rPr>
              <a:t>where can i buy omeprazole in singapore</a:t>
            </a:r>
            <a:br/>
            <a:r>
              <a:rPr b="false" i="false" strike="noStrike" sz="1200" u="none">
                <a:solidFill>
                  <a:srgbClr val="FFFFFF"/>
                </a:solidFill>
                <a:latin typeface="Calibri"/>
              </a:rPr>
              <a:t>can i take prilosec 20 mg twice a day</a:t>
            </a:r>
            <a:br/>
            <a:r>
              <a:rPr b="false" i="false" strike="noStrike" sz="1200" u="none">
                <a:solidFill>
                  <a:srgbClr val="FFFFFF"/>
                </a:solidFill>
                <a:latin typeface="Calibri"/>
              </a:rPr>
              <a:t>Prescription retin A costs about 6 or 7 $ in my country</a:t>
            </a:r>
            <a:br/>
            <a:r>
              <a:rPr b="false" i="false" strike="noStrike" sz="1200" u="none">
                <a:solidFill>
                  <a:srgbClr val="FFFFFF"/>
                </a:solidFill>
                <a:latin typeface="Calibri"/>
              </a:rPr>
              <a:t>omeprazole 40 mg otc</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Cabergoline has been reported to cause liver failure, which can cause death</a:t>
            </a:r>
            <a:br/>
            <a:r>
              <a:rPr b="false" i="false" strike="noStrike" sz="1200" u="none">
                <a:solidFill>
                  <a:srgbClr val="FFFFFF"/>
                </a:solidFill>
                <a:latin typeface="Calibri"/>
              </a:rPr>
              <a:t>otc prilosec</a:t>
            </a:r>
            <a:br/>
            <a:r>
              <a:rPr b="false" i="false" strike="noStrike" sz="1200" u="none">
                <a:solidFill>
                  <a:srgbClr val="FFFFFF"/>
                </a:solidFill>
                <a:latin typeface="Calibri"/>
              </a:rPr>
              <a:t>what is omeprazole made up of</a:t>
            </a:r>
            <a:br/>
            <a:r>
              <a:rPr b="false" i="false" strike="noStrike" sz="1200" u="none">
                <a:solidFill>
                  <a:srgbClr val="FFFFFF"/>
                </a:solidFill>
                <a:latin typeface="Calibri"/>
              </a:rPr>
              <a:t>Inanother case, an infant nursed by a mother on PROZAC developed crying, sleepdisturbance, vomiting, and watery stools</a:t>
            </a:r>
            <a:br/>
            <a:r>
              <a:rPr b="false" i="false" strike="noStrike" sz="1200" u="none">
                <a:solidFill>
                  <a:srgbClr val="FFFFFF"/>
                </a:solidFill>
                <a:latin typeface="Calibri"/>
              </a:rPr>
              <a:t>omeprazole dr 20mg capsule color</a:t>
            </a:r>
            <a:br/>
            <a:r>
              <a:rPr b="false" i="false" strike="noStrike" sz="1200" u="none">
                <a:solidFill>
                  <a:srgbClr val="FFFFFF"/>
                </a:solidFill>
                <a:latin typeface="Calibri"/>
              </a:rPr>
              <a:t>Bu reseptrlerin fonksiyonel rolleri, ve bunlarn telmisartan nedeniyle dzeyi artan anjiyotensin II tarafndan olas ar stimlasyonlarnn etkileri bilinmemektedir</a:t>
            </a:r>
            <a:br/>
            <a:r>
              <a:rPr b="false" i="false" strike="noStrike" sz="1200" u="none">
                <a:solidFill>
                  <a:srgbClr val="FFFFFF"/>
                </a:solidFill>
                <a:latin typeface="Calibri"/>
              </a:rPr>
              <a:t>price of omeprazole in south africa</a:t>
            </a:r>
            <a:br/>
            <a:r>
              <a:rPr b="false" i="false" strike="noStrike" sz="1200" u="none">
                <a:solidFill>
                  <a:srgbClr val="FFFFFF"/>
                </a:solidFill>
                <a:latin typeface="Calibri"/>
              </a:rPr>
              <a:t>prilosec otc costco</a:t>
            </a:r>
            <a:br/>
            <a:r>
              <a:rPr b="false" i="false" strike="noStrike" sz="1200" u="none">
                <a:solidFill>
                  <a:srgbClr val="FFFFFF"/>
                </a:solidFill>
                <a:latin typeface="Calibri"/>
              </a:rPr>
              <a:t>where to buy prilosec capsules</a:t>
            </a:r>
            <a:br/>
            <a:r>
              <a:rPr b="false" i="false" strike="noStrike" sz="1200" u="none">
                <a:solidFill>
                  <a:srgbClr val="FFFFFF"/>
                </a:solidFill>
                <a:latin typeface="Calibri"/>
              </a:rPr>
              <a:t>Antihistamines and NSAIDs are contained in many combination medicines</a:t>
            </a:r>
            <a:br/>
            <a:r>
              <a:rPr b="false" i="false" strike="noStrike" sz="1200" u="none">
                <a:solidFill>
                  <a:srgbClr val="FFFFFF"/>
                </a:solidFill>
                <a:latin typeface="Calibri"/>
              </a:rPr>
              <a:t>free coupon for prilosec otc</a:t>
            </a:r>
            <a:br/>
            <a:r>
              <a:rPr b="false" i="false" strike="noStrike" sz="1200" u="none">
                <a:solidFill>
                  <a:srgbClr val="FFFFFF"/>
                </a:solidFill>
                <a:latin typeface="Calibri"/>
              </a:rPr>
              <a:t>Fluid retention in body tissue is also a side buy cutivate cream effect for some men</a:t>
            </a:r>
            <a:br/>
            <a:r>
              <a:rPr b="false" i="false" strike="noStrike" sz="1200" u="none">
                <a:solidFill>
                  <a:srgbClr val="FFFFFF"/>
                </a:solidFill>
                <a:latin typeface="Calibri"/>
              </a:rPr>
              <a:t>prilosec dosage 20 mg twice day</a:t>
            </a:r>
            <a:br/>
            <a:r>
              <a:rPr b="false" i="false" strike="noStrike" sz="1200" u="none">
                <a:solidFill>
                  <a:srgbClr val="FFFFFF"/>
                </a:solidFill>
                <a:latin typeface="Calibri"/>
              </a:rPr>
              <a:t>prilosec dosage 40 mg</a:t>
            </a:r>
            <a:br/>
            <a:r>
              <a:rPr b="false" i="false" strike="noStrike" sz="1200" u="none">
                <a:solidFill>
                  <a:srgbClr val="FFFFFF"/>
                </a:solidFill>
                <a:latin typeface="Calibri"/>
              </a:rPr>
              <a:t>Reviews, side effects, directions, results, initial breakout and ingredients of Differin gel and Differin cream are available online</a:t>
            </a:r>
            <a:br/>
            <a:r>
              <a:rPr b="false" i="false" strike="noStrike" sz="1200" u="none">
                <a:solidFill>
                  <a:srgbClr val="FFFFFF"/>
                </a:solidFill>
                <a:latin typeface="Calibri"/>
              </a:rPr>
              <a:t>lopez caps 20 mg omeprazole</a:t>
            </a:r>
            <a:br/>
            <a:r>
              <a:rPr b="false" i="false" strike="noStrike" sz="1200" u="none">
                <a:solidFill>
                  <a:srgbClr val="FFFFFF"/>
                </a:solidFill>
                <a:latin typeface="Calibri"/>
              </a:rPr>
              <a:t>buy prilosec canada</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He had headaches and other symptoms like feeling anxious and I think his vision was affected though he wouldn&amp;rsquo;t say so</a:t>
            </a:r>
            <a:br/>
            <a:r>
              <a:rPr b="false" i="false" strike="noStrike" sz="1200" u="none">
                <a:solidFill>
                  <a:srgbClr val="FFFFFF"/>
                </a:solidFill>
                <a:latin typeface="Calibri"/>
              </a:rPr>
              <a:t>prilosec price at target</a:t>
            </a:r>
            <a:br/>
            <a:r>
              <a:rPr b="false" i="false" strike="noStrike" sz="1200" u="none">
                <a:solidFill>
                  <a:srgbClr val="FFFFFF"/>
                </a:solidFill>
                <a:latin typeface="Calibri"/>
              </a:rPr>
              <a:t>prilosec otc omeprazole 20 mg</a:t>
            </a:r>
            <a:br/>
            <a:r>
              <a:rPr b="false" i="false" strike="noStrike" sz="1200" u="none">
                <a:solidFill>
                  <a:srgbClr val="FFFFFF"/>
                </a:solidFill>
                <a:latin typeface="Calibri"/>
              </a:rPr>
              <a:t>Of course, the 1983 code would not have such a law if it trumped every thing in previous law.</a:t>
            </a:r>
            <a:br/>
            <a:r>
              <a:rPr b="false" i="false" strike="noStrike" sz="1200" u="none">
                <a:solidFill>
                  <a:srgbClr val="FFFFFF"/>
                </a:solidFill>
                <a:latin typeface="Calibri"/>
              </a:rPr>
              <a:t>omeprazole 10 mg over the counter uk</a:t>
            </a:r>
            <a:br/>
            <a:r>
              <a:rPr b="false" i="false" strike="noStrike" sz="1200" u="none">
                <a:solidFill>
                  <a:srgbClr val="FFFFFF"/>
                </a:solidFill>
                <a:latin typeface="Calibri"/>
              </a:rPr>
              <a:t>Moisturizers, sunscreen, Aquaphor, fish oil pills, and water are your absolute best friends when you start taking Isotretinoin</a:t>
            </a:r>
            <a:br/>
            <a:r>
              <a:rPr b="false" i="false" strike="noStrike" sz="1200" u="none">
                <a:solidFill>
                  <a:srgbClr val="FFFFFF"/>
                </a:solidFill>
                <a:latin typeface="Calibri"/>
              </a:rPr>
              <a:t>20 mg omeprazole</a:t>
            </a:r>
            <a:br/>
            <a:r>
              <a:rPr b="false" i="false" strike="noStrike" sz="1200" u="none">
                <a:solidFill>
                  <a:srgbClr val="FFFFFF"/>
                </a:solidFill>
                <a:latin typeface="Calibri"/>
              </a:rPr>
              <a:t>omeprazole 20 mg dispersible gastro resistant tablets</a:t>
            </a:r>
            <a:br/>
            <a:r>
              <a:rPr b="false" i="false" strike="noStrike" sz="1200" u="none">
                <a:solidFill>
                  <a:srgbClr val="FFFFFF"/>
                </a:solidFill>
                <a:latin typeface="Calibri"/>
              </a:rPr>
              <a:t>It will bring the closure that we have never been able to get.</a:t>
            </a:r>
            <a:br/>
            <a:r>
              <a:rPr b="false" i="false" strike="noStrike" sz="1200" u="none">
                <a:solidFill>
                  <a:srgbClr val="FFFFFF"/>
                </a:solidFill>
                <a:latin typeface="Calibri"/>
              </a:rPr>
              <a:t>cheap omeprazole online</a:t>
            </a:r>
            <a:br/>
            <a:r>
              <a:rPr b="false" i="false" strike="noStrike" sz="1200" u="none">
                <a:solidFill>
                  <a:srgbClr val="FFFFFF"/>
                </a:solidFill>
                <a:latin typeface="Calibri"/>
              </a:rPr>
              <a:t>omeprazole 20mg ec cap picture</a:t>
            </a:r>
            <a:br/>
            <a:r>
              <a:rPr b="false" i="false" strike="noStrike" sz="1200" u="none">
                <a:solidFill>
                  <a:srgbClr val="FFFFFF"/>
                </a:solidFill>
                <a:latin typeface="Calibri"/>
              </a:rPr>
              <a:t>prilosec printable coupon 2014</a:t>
            </a:r>
            <a:br/>
            <a:r>
              <a:rPr b="false" i="false" strike="noStrike" sz="1200" u="none">
                <a:solidFill>
                  <a:srgbClr val="FFFFFF"/>
                </a:solidFill>
                <a:latin typeface="Calibri"/>
              </a:rPr>
              <a:t>omeprazole prices uk</a:t>
            </a:r>
            <a:br/>
            <a:r>
              <a:rPr b="false" i="false" strike="noStrike" sz="1200" u="none">
                <a:solidFill>
                  <a:srgbClr val="FFFFFF"/>
                </a:solidFill>
                <a:latin typeface="Calibri"/>
              </a:rPr>
              <a:t>omeprazole dr 40 mg cost</a:t>
            </a:r>
            <a:br/>
            <a:r>
              <a:rPr b="false" i="false" strike="noStrike" sz="1200" u="none">
                <a:solidFill>
                  <a:srgbClr val="FFFFFF"/>
                </a:solidFill>
                <a:latin typeface="Calibri"/>
              </a:rPr>
              <a:t>ranitidine omeprazole combination</a:t>
            </a:r>
            <a:br/>
            <a:r>
              <a:rPr b="false" i="false" strike="noStrike" sz="1200" u="none">
                <a:solidFill>
                  <a:srgbClr val="FFFFFF"/>
                </a:solidFill>
                <a:latin typeface="Calibri"/>
              </a:rPr>
              <a:t>Other reactions occurring in less than 10% of patients included lid margin crusting, crystals/scales, foreign body sensation, itching, conjunctival hyperaemia, and a bad taste following instillation</a:t>
            </a:r>
            <a:br/>
            <a:r>
              <a:rPr b="false" i="false" strike="noStrike" sz="1200" u="none">
                <a:solidFill>
                  <a:srgbClr val="FFFFFF"/>
                </a:solidFill>
                <a:latin typeface="Calibri"/>
              </a:rPr>
              <a:t>20 mg omeprazole baby</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prilosec otc dosage 40 mg</a:t>
            </a:r>
            <a:br/>
            <a:r>
              <a:rPr b="false" i="false" strike="noStrike" sz="1200" u="none">
                <a:solidFill>
                  <a:srgbClr val="FFFFFF"/>
                </a:solidFill>
                <a:latin typeface="Calibri"/>
              </a:rPr>
              <a:t>cheapest place to buy prilosec</a:t>
            </a:r>
            <a:br/>
            <a:r>
              <a:rPr b="false" i="false" strike="noStrike" sz="1200" u="none">
                <a:solidFill>
                  <a:srgbClr val="FFFFFF"/>
                </a:solidFill>
                <a:latin typeface="Calibri"/>
              </a:rPr>
              <a:t>cheap omeprazole india</a:t>
            </a:r>
            <a:br/>
            <a:r>
              <a:rPr b="false" i="false" strike="noStrike" sz="1200" u="none">
                <a:solidFill>
                  <a:srgbClr val="FFFFFF"/>
                </a:solidFill>
                <a:latin typeface="Calibri"/>
              </a:rPr>
              <a:t>prilosec otc printable coupon 2014</a:t>
            </a:r>
            <a:br/>
            <a:r>
              <a:rPr b="false" i="false" strike="noStrike" sz="1200" u="none">
                <a:solidFill>
                  <a:srgbClr val="FFFFFF"/>
                </a:solidFill>
                <a:latin typeface="Calibri"/>
              </a:rPr>
              <a:t>prilosec coupon printable 2012</a:t>
            </a:r>
            <a:br/>
            <a:r>
              <a:rPr b="false" i="false" strike="noStrike" sz="1200" u="none">
                <a:solidFill>
                  <a:srgbClr val="FFFFFF"/>
                </a:solidFill>
                <a:latin typeface="Calibri"/>
              </a:rPr>
              <a:t>prilosec coupons printable 2014</a:t>
            </a:r>
            <a:br/>
            <a:r>
              <a:rPr b="false" i="false" strike="noStrike" sz="1200" u="none">
                <a:solidFill>
                  <a:srgbClr val="FFFFFF"/>
                </a:solidFill>
                <a:latin typeface="Calibri"/>
              </a:rPr>
              <a:t>40 mg omeprazole safe</a:t>
            </a:r>
            <a:br/>
            <a:r>
              <a:rPr b="false" i="false" strike="noStrike" sz="1200" u="none">
                <a:solidFill>
                  <a:srgbClr val="FFFFFF"/>
                </a:solidFill>
                <a:latin typeface="Calibri"/>
              </a:rPr>
              <a:t>Es posible que usted observe un resto del comprimido en sus heces</a:t>
            </a:r>
            <a:br/>
            <a:r>
              <a:rPr b="false" i="false" strike="noStrike" sz="1200" u="none">
                <a:solidFill>
                  <a:srgbClr val="FFFFFF"/>
                </a:solidFill>
                <a:latin typeface="Calibri"/>
              </a:rPr>
              <a:t>what is omeprazole dr 20mg capsule used for</a:t>
            </a:r>
            <a:br/>
            <a:r>
              <a:rPr b="false" i="false" strike="noStrike" sz="1200" u="none">
                <a:solidFill>
                  <a:srgbClr val="FFFFFF"/>
                </a:solidFill>
                <a:latin typeface="Calibri"/>
              </a:rPr>
              <a:t>40 mg prilosec dosage</a:t>
            </a:r>
            <a:br/>
            <a:r>
              <a:rPr b="false" i="false" strike="noStrike" sz="1200" u="none">
                <a:solidFill>
                  <a:srgbClr val="FFFFFF"/>
                </a:solidFill>
                <a:latin typeface="Calibri"/>
              </a:rPr>
              <a:t>Nej, det finns inga behandlingar fr att bli lngre, svida man inte r medicinskt kortvxt</a:t>
            </a:r>
            <a:br/>
            <a:r>
              <a:rPr b="false" i="false" strike="noStrike" sz="1200" u="none">
                <a:solidFill>
                  <a:srgbClr val="FFFFFF"/>
                </a:solidFill>
                <a:latin typeface="Calibri"/>
              </a:rPr>
              <a:t>buy omeprazole 20 mg</a:t>
            </a:r>
            <a:br/>
            <a:r>
              <a:rPr b="false" i="false" strike="noStrike" sz="1200" u="none">
                <a:solidFill>
                  <a:srgbClr val="FFFFFF"/>
                </a:solidFill>
                <a:latin typeface="Calibri"/>
              </a:rPr>
              <a:t>Tamoxifen significantly protected mice &amp;mdash; none of the control mice survived longer than one day after infection, while about 35 percent of the tamoxifen-treated mice survived five days</a:t>
            </a:r>
            <a:br/>
            <a:r>
              <a:rPr b="false" i="false" strike="noStrike" sz="1200" u="none">
                <a:solidFill>
                  <a:srgbClr val="FFFFFF"/>
                </a:solidFill>
                <a:latin typeface="Calibri"/>
              </a:rPr>
              <a:t>where can i buy omeprazole 20 mg</a:t>
            </a:r>
            <a:br/>
            <a:r>
              <a:rPr b="false" i="false" strike="noStrike" sz="1200" u="none">
                <a:solidFill>
                  <a:srgbClr val="FFFFFF"/>
                </a:solidFill>
                <a:latin typeface="Calibri"/>
              </a:rPr>
              <a:t>prilosec 10 mg powder packets 30's</a:t>
            </a:r>
            <a:br/>
            <a:r>
              <a:rPr b="false" i="false" strike="noStrike" sz="1200" u="none">
                <a:solidFill>
                  <a:srgbClr val="FFFFFF"/>
                </a:solidFill>
                <a:latin typeface="Calibri"/>
              </a:rPr>
              <a:t>I have been on this for 3  years, I&amp;#39;m also on numerous other meds to try and get me back to a somewhat normal life</a:t>
            </a:r>
            <a:br/>
            <a:r>
              <a:rPr b="false" i="false" strike="noStrike" sz="1200" u="none">
                <a:solidFill>
                  <a:srgbClr val="FFFFFF"/>
                </a:solidFill>
                <a:latin typeface="Calibri"/>
              </a:rPr>
              <a:t>omeprazole dosage 60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omeprazole online pharmacy</a:t>
            </a:r>
            <a:br/>
            <a:r>
              <a:rPr b="false" i="false" strike="noStrike" sz="1200" u="none">
                <a:solidFill>
                  <a:srgbClr val="FFFFFF"/>
                </a:solidFill>
                <a:latin typeface="Calibri"/>
              </a:rPr>
              <a:t>prilosec printable store coupons</a:t>
            </a:r>
            <a:br/>
            <a:r>
              <a:rPr b="false" i="false" strike="noStrike" sz="1200" u="none">
                <a:solidFill>
                  <a:srgbClr val="FFFFFF"/>
                </a:solidFill>
                <a:latin typeface="Calibri"/>
              </a:rPr>
              <a:t>I&amp;#39;ve noticed over the past year that my memory is getting worse and I can only only assume it&amp;#39;s due to the medications</a:t>
            </a:r>
            <a:br/>
            <a:r>
              <a:rPr b="false" i="false" strike="noStrike" sz="1200" u="none">
                <a:solidFill>
                  <a:srgbClr val="FFFFFF"/>
                </a:solidFill>
                <a:latin typeface="Calibri"/>
              </a:rPr>
              <a:t>can i buy omeprazole in canada</a:t>
            </a:r>
            <a:br/>
            <a:r>
              <a:rPr b="false" i="false" strike="noStrike" sz="1200" u="none">
                <a:solidFill>
                  <a:srgbClr val="FFFFFF"/>
                </a:solidFill>
                <a:latin typeface="Calibri"/>
              </a:rPr>
              <a:t>prilosec 10mg otc</a:t>
            </a:r>
            <a:br/>
            <a:r>
              <a:rPr b="false" i="false" strike="noStrike" sz="1200" u="none">
                <a:solidFill>
                  <a:srgbClr val="FFFFFF"/>
                </a:solidFill>
                <a:latin typeface="Calibri"/>
              </a:rPr>
              <a:t>cheap omeprazole 20 mg</a:t>
            </a:r>
            <a:br/>
            <a:r>
              <a:rPr b="false" i="false" strike="noStrike" sz="1200" u="none">
                <a:solidFill>
                  <a:srgbClr val="FFFFFF"/>
                </a:solidFill>
                <a:latin typeface="Calibri"/>
              </a:rPr>
              <a:t>This morning's customer would, in all likelihood, have self-medicated until his worsening asthma took him to his GP</a:t>
            </a:r>
            <a:br/>
            <a:r>
              <a:rPr b="false" i="false" strike="noStrike" sz="1200" u="none">
                <a:solidFill>
                  <a:srgbClr val="FFFFFF"/>
                </a:solidFill>
                <a:latin typeface="Calibri"/>
              </a:rPr>
              <a:t>omeprazole prices</a:t>
            </a:r>
            <a:br/>
            <a:r>
              <a:rPr b="false" i="false" strike="noStrike" sz="1200" u="none">
                <a:solidFill>
                  <a:srgbClr val="FFFFFF"/>
                </a:solidFill>
                <a:latin typeface="Calibri"/>
              </a:rPr>
              <a:t>Some dieters lost far more weight</a:t>
            </a:r>
            <a:br/>
            <a:r>
              <a:rPr b="false" i="false" strike="noStrike" sz="1200" u="none">
                <a:solidFill>
                  <a:srgbClr val="FFFFFF"/>
                </a:solidFill>
                <a:latin typeface="Calibri"/>
              </a:rPr>
              <a:t>what is omeprazole made of</a:t>
            </a:r>
            <a:br/>
            <a:r>
              <a:rPr b="false" i="false" strike="noStrike" sz="1200" u="none">
                <a:solidFill>
                  <a:srgbClr val="FFFFFF"/>
                </a:solidFill>
                <a:latin typeface="Calibri"/>
              </a:rPr>
              <a:t>glycolzuur; heb het idee dat het nu nog iets beter gaat.</a:t>
            </a:r>
            <a:br/>
            <a:r>
              <a:rPr b="false" i="false" strike="noStrike" sz="1200" u="none">
                <a:solidFill>
                  <a:srgbClr val="FFFFFF"/>
                </a:solidFill>
                <a:latin typeface="Calibri"/>
              </a:rPr>
              <a:t>prilosec otc pregnancy category</a:t>
            </a:r>
            <a:br/>
            <a:r>
              <a:rPr b="false" i="false" strike="noStrike" sz="1200" u="none">
                <a:solidFill>
                  <a:srgbClr val="FFFFFF"/>
                </a:solidFill>
                <a:latin typeface="Calibri"/>
              </a:rPr>
              <a:t>what is prilosec 20 mg</a:t>
            </a:r>
            <a:br/>
            <a:r>
              <a:rPr b="false" i="false" strike="noStrike" sz="1200" u="none">
                <a:solidFill>
                  <a:srgbClr val="FFFFFF"/>
                </a:solidFill>
                <a:latin typeface="Calibri"/>
              </a:rPr>
              <a:t>omeprazole 20 mg price walmart</a:t>
            </a:r>
            <a:br/>
            <a:r>
              <a:rPr b="false" i="false" strike="noStrike" sz="1200" u="none">
                <a:solidFill>
                  <a:srgbClr val="FFFFFF"/>
                </a:solidFill>
                <a:latin typeface="Calibri"/>
              </a:rPr>
              <a:t>can you buy omeprazole capsules over the counter</a:t>
            </a:r>
            <a:br/>
            <a:r>
              <a:rPr b="false" i="false" strike="noStrike" sz="1200" u="none">
                <a:solidFill>
                  <a:srgbClr val="FFFFFF"/>
                </a:solidFill>
                <a:latin typeface="Calibri"/>
              </a:rPr>
              <a:t>Also, ask for more details about when Prozac starts working</a:t>
            </a:r>
            <a:br/>
            <a:r>
              <a:rPr b="false" i="false" strike="noStrike" sz="1200" u="none">
                <a:solidFill>
                  <a:srgbClr val="FFFFFF"/>
                </a:solidFill>
                <a:latin typeface="Calibri"/>
              </a:rPr>
              <a:t>omeprazole 10mg capsules uses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omeprazole online</a:t>
            </a:r>
            <a:br/>
            <a:r>
              <a:rPr b="false" i="false" strike="noStrike" sz="1200" u="none">
                <a:solidFill>
                  <a:srgbClr val="FFFFFF"/>
                </a:solidFill>
                <a:latin typeface="Calibri"/>
              </a:rPr>
              <a:t>buy prilosec online uk</a:t>
            </a:r>
            <a:br/>
            <a:r>
              <a:rPr b="false" i="false" strike="noStrike" sz="1200" u="none">
                <a:solidFill>
                  <a:srgbClr val="FFFFFF"/>
                </a:solidFill>
                <a:latin typeface="Calibri"/>
              </a:rPr>
              <a:t>omeprazole 20 mg otc</a:t>
            </a:r>
            <a:br/>
            <a:r>
              <a:rPr b="false" i="false" strike="noStrike" sz="1200" u="none">
                <a:solidFill>
                  <a:srgbClr val="FFFFFF"/>
                </a:solidFill>
                <a:latin typeface="Calibri"/>
              </a:rPr>
              <a:t>cheapest place to buy omeprazole</a:t>
            </a:r>
            <a:br/>
            <a:r>
              <a:rPr b="false" i="false" strike="noStrike" sz="1200" u="none">
                <a:solidFill>
                  <a:srgbClr val="FFFFFF"/>
                </a:solidFill>
                <a:latin typeface="Calibri"/>
              </a:rPr>
              <a:t>prilosec otc 20 mg</a:t>
            </a:r>
            <a:br/>
            <a:r>
              <a:rPr b="false" i="false" strike="noStrike" sz="1200" u="none">
                <a:solidFill>
                  <a:srgbClr val="FFFFFF"/>
                </a:solidFill>
                <a:latin typeface="Calibri"/>
              </a:rPr>
              <a:t>prilosec 20 mg prescription</a:t>
            </a:r>
            <a:br/>
            <a:r>
              <a:rPr b="false" i="false" strike="noStrike" sz="1200" u="none">
                <a:solidFill>
                  <a:srgbClr val="FFFFFF"/>
                </a:solidFill>
                <a:latin typeface="Calibri"/>
              </a:rPr>
              <a:t>40 mg prilosec otc</a:t>
            </a:r>
            <a:br/>
            <a:r>
              <a:rPr b="false" i="false" strike="noStrike" sz="1200" u="none">
                <a:solidFill>
                  <a:srgbClr val="FFFFFF"/>
                </a:solidFill>
                <a:latin typeface="Calibri"/>
              </a:rPr>
              <a:t>prilosec otc dosage</a:t>
            </a:r>
            <a:br/>
            <a:r>
              <a:rPr b="false" i="false" strike="noStrike" sz="1200" u="none">
                <a:solidFill>
                  <a:srgbClr val="FFFFFF"/>
                </a:solidFill>
                <a:latin typeface="Calibri"/>
              </a:rPr>
              <a:t>40 mg omeprazole daily</a:t>
            </a:r>
            <a:br/>
            <a:r>
              <a:rPr b="false" i="false" strike="noStrike" sz="1200" u="none">
                <a:solidFill>
                  <a:srgbClr val="FFFFFF"/>
                </a:solidFill>
                <a:latin typeface="Calibri"/>
              </a:rPr>
              <a:t>omeprazole cheap uk</a:t>
            </a:r>
            <a:br/>
            <a:r>
              <a:rPr b="false" i="false" strike="noStrike" sz="1200" u="none">
                <a:solidFill>
                  <a:srgbClr val="FFFFFF"/>
                </a:solidFill>
                <a:latin typeface="Calibri"/>
              </a:rPr>
              <a:t>what is the drug omeprazole dr used for</a:t>
            </a:r>
            <a:br/>
            <a:r>
              <a:rPr b="false" i="false" strike="noStrike" sz="1200" u="none">
                <a:solidFill>
                  <a:srgbClr val="FFFFFF"/>
                </a:solidFill>
                <a:latin typeface="Calibri"/>
              </a:rPr>
              <a:t>dry mouth during omeprazole therapy</a:t>
            </a:r>
            <a:br/>
            <a:r>
              <a:rPr b="false" i="false" strike="noStrike" sz="1200" u="none">
                <a:solidFill>
                  <a:srgbClr val="FFFFFF"/>
                </a:solidFill>
                <a:latin typeface="Calibri"/>
              </a:rPr>
              <a:t>what is prilosec otc dosage</a:t>
            </a:r>
            <a:br/>
            <a:r>
              <a:rPr b="false" i="false" strike="noStrike" sz="1200" u="none">
                <a:solidFill>
                  <a:srgbClr val="FFFFFF"/>
                </a:solidFill>
                <a:latin typeface="Calibri"/>
              </a:rPr>
              <a:t>I did go on another antidepressent in August, I think it was</a:t>
            </a:r>
            <a:br/>
            <a:r>
              <a:rPr b="false" i="false" strike="noStrike" sz="1200" u="none">
                <a:solidFill>
                  <a:srgbClr val="FFFFFF"/>
                </a:solidFill>
                <a:latin typeface="Calibri"/>
              </a:rPr>
              <a:t>omeprazole price costco</a:t>
            </a:r>
            <a:br/>
            <a:r>
              <a:rPr b="false" i="false" strike="noStrike" sz="1200" u="none">
                <a:solidFill>
                  <a:srgbClr val="FFFFFF"/>
                </a:solidFill>
                <a:latin typeface="Calibri"/>
              </a:rPr>
              <a:t>omeprazole magnesium buy online</a:t>
            </a:r>
            <a:br/>
            <a:r>
              <a:rPr b="false" i="false" strike="noStrike" sz="1200" u="none">
                <a:solidFill>
                  <a:srgbClr val="FFFFFF"/>
                </a:solidFill>
                <a:latin typeface="Calibri"/>
              </a:rPr>
              <a:t>what is the normal dosage for prilosec</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omeprazole ranitidine drug interaction</a:t>
            </a:r>
            <a:br/>
            <a:r>
              <a:rPr b="false" i="false" strike="noStrike" sz="1200" u="none">
                <a:solidFill>
                  <a:srgbClr val="FFFFFF"/>
                </a:solidFill>
                <a:latin typeface="Calibri"/>
              </a:rPr>
              <a:t>generic omeprazole 40 mg</a:t>
            </a:r>
            <a:br/>
            <a:r>
              <a:rPr b="false" i="false" strike="noStrike" sz="1200" u="none">
                <a:solidFill>
                  <a:srgbClr val="FFFFFF"/>
                </a:solidFill>
                <a:latin typeface="Calibri"/>
              </a:rPr>
              <a:t>cost of omeprazole at walgreens</a:t>
            </a:r>
            <a:br/>
            <a:r>
              <a:rPr b="false" i="false" strike="noStrike" sz="1200" u="none">
                <a:solidFill>
                  <a:srgbClr val="FFFFFF"/>
                </a:solidFill>
                <a:latin typeface="Calibri"/>
              </a:rPr>
              <a:t>prilosec otc walmart</a:t>
            </a:r>
            <a:br/>
            <a:r>
              <a:rPr b="false" i="false" strike="noStrike" sz="1200" u="none">
                <a:solidFill>
                  <a:srgbClr val="FFFFFF"/>
                </a:solidFill>
                <a:latin typeface="Calibri"/>
              </a:rPr>
              <a:t>buy cheap prilosec</a:t>
            </a:r>
            <a:br/>
            <a:r>
              <a:rPr b="false" i="false" strike="noStrike" sz="1200" u="none">
                <a:solidFill>
                  <a:srgbClr val="FFFFFF"/>
                </a:solidFill>
                <a:latin typeface="Calibri"/>
              </a:rPr>
              <a:t>buy prilosec</a:t>
            </a:r>
            <a:br/>
            <a:r>
              <a:rPr b="false" i="false" strike="noStrike" sz="1200" u="none">
                <a:solidFill>
                  <a:srgbClr val="FFFFFF"/>
                </a:solidFill>
                <a:latin typeface="Calibri"/>
              </a:rPr>
              <a:t>Another scam in the market by the drug companies</a:t>
            </a:r>
            <a:br/>
            <a:r>
              <a:rPr b="false" i="false" strike="noStrike" sz="1200" u="none">
                <a:solidFill>
                  <a:srgbClr val="FFFFFF"/>
                </a:solidFill>
                <a:latin typeface="Calibri"/>
              </a:rPr>
              <a:t>how much does omeprazole 20 mg cost</a:t>
            </a:r>
            <a:br/>
            <a:r>
              <a:rPr b="false" i="false" strike="noStrike" sz="1200" u="none">
                <a:solidFill>
                  <a:srgbClr val="FFFFFF"/>
                </a:solidFill>
                <a:latin typeface="Calibri"/>
              </a:rPr>
              <a:t>With a healthy lifestyle and correct dosages of Xenical, the efficient treatment of obesity is also assured.These are only some things you must know before planning to buy Xenical generic online</a:t>
            </a:r>
            <a:br/>
            <a:r>
              <a:rPr b="false" i="false" strike="noStrike" sz="1200" u="none">
                <a:solidFill>
                  <a:srgbClr val="FFFFFF"/>
                </a:solidFill>
                <a:latin typeface="Calibri"/>
              </a:rPr>
              <a:t>omeprazole tablet</a:t>
            </a:r>
            <a:br/>
            <a:r>
              <a:rPr b="false" i="false" strike="noStrike" sz="1200" u="none">
                <a:solidFill>
                  <a:srgbClr val="FFFFFF"/>
                </a:solidFill>
                <a:latin typeface="Calibri"/>
              </a:rPr>
              <a:t>omeprazole or ranitidine for intermittent treatment of gerd</a:t>
            </a:r>
            <a:br/>
            <a:r>
              <a:rPr b="false" i="false" strike="noStrike" sz="1200" u="none">
                <a:solidFill>
                  <a:srgbClr val="FFFFFF"/>
                </a:solidFill>
                <a:latin typeface="Calibri"/>
              </a:rPr>
              <a:t>A significant reduction in leukocyte or platelet counts necessitates reduction or temporary discontinuation of methotrexate therapy</a:t>
            </a:r>
            <a:br/>
            <a:r>
              <a:rPr b="false" i="false" strike="noStrike" sz="1200" u="none">
                <a:solidFill>
                  <a:srgbClr val="FFFFFF"/>
                </a:solidFill>
                <a:latin typeface="Calibri"/>
              </a:rPr>
              <a:t>generic prilosec otc walgreens</a:t>
            </a:r>
            <a:br/>
            <a:r>
              <a:rPr b="false" i="false" strike="noStrike" sz="1200" u="none">
                <a:solidFill>
                  <a:srgbClr val="FFFFFF"/>
                </a:solidFill>
                <a:latin typeface="Calibri"/>
              </a:rPr>
              <a:t>price of omeprazole at walmart</a:t>
            </a:r>
            <a:br/>
            <a:r>
              <a:rPr b="false" i="false" strike="noStrike" sz="1200" u="none">
                <a:solidFill>
                  <a:srgbClr val="FFFFFF"/>
                </a:solidFill>
                <a:latin typeface="Calibri"/>
              </a:rPr>
              <a:t>omeprazole 20 mg r158</a:t>
            </a:r>
            <a:br/>
            <a:r>
              <a:rPr b="false" i="false" strike="noStrike" sz="1200" u="none">
                <a:solidFill>
                  <a:srgbClr val="FFFFFF"/>
                </a:solidFill>
                <a:latin typeface="Calibri"/>
              </a:rPr>
              <a:t>I tried to do the best I could for her, but I just couldn&amp;rsquo;t cheer her up</a:t>
            </a:r>
            <a:br/>
            <a:r>
              <a:rPr b="false" i="false" strike="noStrike" sz="1200" u="none">
                <a:solidFill>
                  <a:srgbClr val="FFFFFF"/>
                </a:solidFill>
                <a:latin typeface="Calibri"/>
              </a:rPr>
              <a:t>omeprazole 20.6 mg dosage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Their sentences are expected to be far milder than the 20 years in prison Schettino might face if convicted.</a:t>
            </a:r>
            <a:br/>
            <a:r>
              <a:rPr b="false" i="false" strike="noStrike" sz="1200" u="none">
                <a:solidFill>
                  <a:srgbClr val="FFFFFF"/>
                </a:solidFill>
                <a:latin typeface="Calibri"/>
              </a:rPr>
              <a:t>can you buy prilosec over the counter in australia</a:t>
            </a:r>
            <a:br/>
            <a:r>
              <a:rPr b="false" i="false" strike="noStrike" sz="1200" u="none">
                <a:solidFill>
                  <a:srgbClr val="FFFFFF"/>
                </a:solidFill>
                <a:latin typeface="Calibri"/>
              </a:rPr>
              <a:t>omeprazole 40 mg once a day or 20 mg twice a day</a:t>
            </a:r>
            <a:br/>
            <a:r>
              <a:rPr b="false" i="false" strike="noStrike" sz="1200" u="none">
                <a:solidFill>
                  <a:srgbClr val="FFFFFF"/>
                </a:solidFill>
                <a:latin typeface="Calibri"/>
              </a:rPr>
              <a:t>And the other thing you want to do, if possible, is frame this in terms of the benefit this experience could have for the company, directly or indirectly</a:t>
            </a:r>
            <a:br/>
            <a:r>
              <a:rPr b="false" i="false" strike="noStrike" sz="1200" u="none">
                <a:solidFill>
                  <a:srgbClr val="FFFFFF"/>
                </a:solidFill>
                <a:latin typeface="Calibri"/>
              </a:rPr>
              <a:t>price of prescription omeprazole 20 mg</a:t>
            </a:r>
            <a:br/>
            <a:r>
              <a:rPr b="false" i="false" strike="noStrike" sz="1200" u="none">
                <a:solidFill>
                  <a:srgbClr val="FFFFFF"/>
                </a:solidFill>
                <a:latin typeface="Calibri"/>
              </a:rPr>
              <a:t>cheaper alternative to prilosec</a:t>
            </a:r>
            <a:br/>
            <a:r>
              <a:rPr b="false" i="false" strike="noStrike" sz="1200" u="none">
                <a:solidFill>
                  <a:srgbClr val="FFFFFF"/>
                </a:solidFill>
                <a:latin typeface="Calibri"/>
              </a:rPr>
              <a:t>what is omeprazole magnesium</a:t>
            </a:r>
            <a:br/>
            <a:r>
              <a:rPr b="false" i="false" strike="noStrike" sz="1200" u="none">
                <a:solidFill>
                  <a:srgbClr val="FFFFFF"/>
                </a:solidFill>
                <a:latin typeface="Calibri"/>
              </a:rPr>
              <a:t>omeprazole 40</a:t>
            </a:r>
            <a:br/>
            <a:r>
              <a:rPr b="false" i="false" strike="noStrike" sz="1200" u="none">
                <a:solidFill>
                  <a:srgbClr val="FFFFFF"/>
                </a:solidFill>
                <a:latin typeface="Calibri"/>
              </a:rPr>
              <a:t>what is the pill prilosec used for</a:t>
            </a:r>
            <a:br/>
            <a:r>
              <a:rPr b="false" i="false" strike="noStrike" sz="1200" u="none">
                <a:solidFill>
                  <a:srgbClr val="FFFFFF"/>
                </a:solidFill>
                <a:latin typeface="Calibri"/>
              </a:rPr>
              <a:t>I like to know what I&amp;#39;m putting in my body, and drug-info packets can have some pretty impenetrable language.</a:t>
            </a:r>
            <a:br/>
            <a:r>
              <a:rPr b="false" i="false" strike="noStrike" sz="1200" u="none">
                <a:solidFill>
                  <a:srgbClr val="FFFFFF"/>
                </a:solidFill>
                <a:latin typeface="Calibri"/>
              </a:rPr>
              <a:t>prilosec online uk</a:t>
            </a:r>
            <a:br/>
            <a:r>
              <a:rPr b="false" i="false" strike="noStrike" sz="1200" u="none">
                <a:solidFill>
                  <a:srgbClr val="FFFFFF"/>
                </a:solidFill>
                <a:latin typeface="Calibri"/>
              </a:rPr>
              <a:t>proton 20 mg omeprazole</a:t>
            </a:r>
            <a:br/>
            <a:r>
              <a:rPr b="false" i="false" strike="noStrike" sz="1200" u="none">
                <a:solidFill>
                  <a:srgbClr val="FFFFFF"/>
                </a:solidFill>
                <a:latin typeface="Calibri"/>
              </a:rPr>
              <a:t>omeprazole otc price uk</a:t>
            </a:r>
            <a:br/>
            <a:r>
              <a:rPr b="false" i="false" strike="noStrike" sz="1200" u="none">
                <a:solidFill>
                  <a:srgbClr val="FFFFFF"/>
                </a:solidFill>
                <a:latin typeface="Calibri"/>
              </a:rPr>
              <a:t>printable prilosec coupon 2012</a:t>
            </a:r>
            <a:br/>
            <a:r>
              <a:rPr b="false" i="false" strike="noStrike" sz="1200" u="none">
                <a:solidFill>
                  <a:srgbClr val="FFFFFF"/>
                </a:solidFill>
                <a:latin typeface="Calibri"/>
              </a:rPr>
              <a:t>These tablets are for the treatment of periodontal and related oral conditions in dogs and cats</a:t>
            </a:r>
            <a:br/>
            <a:r>
              <a:rPr b="false" i="false" strike="noStrike" sz="1200" u="none">
                <a:solidFill>
                  <a:srgbClr val="FFFFFF"/>
                </a:solidFill>
                <a:latin typeface="Calibri"/>
              </a:rPr>
              <a:t>omeprazole cheapest price</a:t>
            </a:r>
            <a:br/>
            <a:r>
              <a:rPr b="false" i="false" strike="noStrike" sz="1200" u="none">
                <a:solidFill>
                  <a:srgbClr val="FFFFFF"/>
                </a:solidFill>
                <a:latin typeface="Calibri"/>
              </a:rPr>
              <a:t>prilosec otc price walgreens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i buy omeprazole from boots</a:t>
            </a:r>
            <a:br/>
            <a:r>
              <a:rPr b="false" i="false" strike="noStrike" sz="1200" u="none">
                <a:solidFill>
                  <a:srgbClr val="FFFFFF"/>
                </a:solidFill>
                <a:latin typeface="Calibri"/>
              </a:rPr>
              <a:t>what is omeprazole dr tablets 20 mg</a:t>
            </a:r>
            <a:br/>
            <a:r>
              <a:rPr b="false" i="false" strike="noStrike" sz="1200" u="none">
                <a:solidFill>
                  <a:srgbClr val="FFFFFF"/>
                </a:solidFill>
                <a:latin typeface="Calibri"/>
              </a:rPr>
              <a:t>My treaty to each one of you is that there is a holistic alternative</a:t>
            </a:r>
            <a:br/>
            <a:r>
              <a:rPr b="false" i="false" strike="noStrike" sz="1200" u="none">
                <a:solidFill>
                  <a:srgbClr val="FFFFFF"/>
                </a:solidFill>
                <a:latin typeface="Calibri"/>
              </a:rPr>
              <a:t>buy prilosec mg</a:t>
            </a:r>
            <a:br/>
            <a:r>
              <a:rPr b="false" i="false" strike="noStrike" sz="1200" u="none">
                <a:solidFill>
                  <a:srgbClr val="FFFFFF"/>
                </a:solidFill>
                <a:latin typeface="Calibri"/>
              </a:rPr>
              <a:t>omeprazole dr</a:t>
            </a:r>
            <a:br/>
            <a:r>
              <a:rPr b="false" i="false" strike="noStrike" sz="1200" u="none">
                <a:solidFill>
                  <a:srgbClr val="FFFFFF"/>
                </a:solidFill>
                <a:latin typeface="Calibri"/>
              </a:rPr>
              <a:t>They have already seen two of the signs: charged particles disappearing as they leave the solar magnetic field, and cosmic rays from far outside appearing as they zoom in.</a:t>
            </a:r>
            <a:br/>
            <a:r>
              <a:rPr b="false" i="false" strike="noStrike" sz="1200" u="none">
                <a:solidFill>
                  <a:srgbClr val="FFFFFF"/>
                </a:solidFill>
                <a:latin typeface="Calibri"/>
              </a:rPr>
              <a:t>omeprazole drug interactions</a:t>
            </a:r>
            <a:br/>
            <a:r>
              <a:rPr b="false" i="false" strike="noStrike" sz="1200" u="none">
                <a:solidFill>
                  <a:srgbClr val="FFFFFF"/>
                </a:solidFill>
                <a:latin typeface="Calibri"/>
              </a:rPr>
              <a:t>omeprazole 10mg tablets</a:t>
            </a:r>
            <a:br/>
            <a:r>
              <a:rPr b="false" i="false" strike="noStrike" sz="1200" u="none">
                <a:solidFill>
                  <a:srgbClr val="FFFFFF"/>
                </a:solidFill>
                <a:latin typeface="Calibri"/>
              </a:rPr>
              <a:t>My anxiety is so high and the panic that sets In and I don&amp;#39;t know how to break the circle but with his help and understanding why I am like I am I feel I can and will beat this</a:t>
            </a:r>
            <a:br/>
            <a:r>
              <a:rPr b="false" i="false" strike="noStrike" sz="1200" u="none">
                <a:solidFill>
                  <a:srgbClr val="FFFFFF"/>
                </a:solidFill>
                <a:latin typeface="Calibri"/>
              </a:rPr>
              <a:t>omeprazole dr 20mg capsule mylan</a:t>
            </a:r>
            <a:br/>
            <a:r>
              <a:rPr b="false" i="false" strike="noStrike" sz="1200" u="none">
                <a:solidFill>
                  <a:srgbClr val="FFFFFF"/>
                </a:solidFill>
                <a:latin typeface="Calibri"/>
              </a:rPr>
              <a:t>can you buy omeprazole 10mg over the counter</a:t>
            </a:r>
            <a:br/>
            <a:r>
              <a:rPr b="false" i="false" strike="noStrike" sz="1200" u="none">
                <a:solidFill>
                  <a:srgbClr val="FFFFFF"/>
                </a:solidFill>
                <a:latin typeface="Calibri"/>
              </a:rPr>
              <a:t>prilosec 40 mg cost</a:t>
            </a:r>
            <a:br/>
            <a:r>
              <a:rPr b="false" i="false" strike="noStrike" sz="1200" u="none">
                <a:solidFill>
                  <a:srgbClr val="FFFFFF"/>
                </a:solidFill>
                <a:latin typeface="Calibri"/>
              </a:rPr>
              <a:t>omeprazole price comparison</a:t>
            </a:r>
            <a:br/>
            <a:r>
              <a:rPr b="false" i="false" strike="noStrike" sz="1200" u="none">
                <a:solidFill>
                  <a:srgbClr val="FFFFFF"/>
                </a:solidFill>
                <a:latin typeface="Calibri"/>
              </a:rPr>
              <a:t>what else is prilosec used for</a:t>
            </a:r>
            <a:br/>
            <a:r>
              <a:rPr b="false" i="false" strike="noStrike" sz="1200" u="none">
                <a:solidFill>
                  <a:srgbClr val="FFFFFF"/>
                </a:solidFill>
                <a:latin typeface="Calibri"/>
              </a:rPr>
              <a:t>Each ml contains 2 mg of hydroxyzine</a:t>
            </a:r>
            <a:br/>
            <a:r>
              <a:rPr b="false" i="false" strike="noStrike" sz="1200" u="none">
                <a:solidFill>
                  <a:srgbClr val="FFFFFF"/>
                </a:solidFill>
                <a:latin typeface="Calibri"/>
              </a:rPr>
              <a:t>omeprazole tablets</a:t>
            </a:r>
            <a:br/>
            <a:r>
              <a:rPr b="false" i="false" strike="noStrike" sz="1200" u="none">
                <a:solidFill>
                  <a:srgbClr val="FFFFFF"/>
                </a:solidFill>
                <a:latin typeface="Calibri"/>
              </a:rPr>
              <a:t>prescription prilosec 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the generic for prilosec otc</a:t>
            </a:r>
            <a:br/>
            <a:r>
              <a:rPr b="false" i="false" strike="noStrike" sz="1200" u="none">
                <a:solidFill>
                  <a:srgbClr val="FFFFFF"/>
                </a:solidFill>
                <a:latin typeface="Calibri"/>
              </a:rPr>
              <a:t>prilosec dr 20 mg</a:t>
            </a:r>
            <a:br/>
            <a:r>
              <a:rPr b="false" i="false" strike="noStrike" sz="1200" u="none">
                <a:solidFill>
                  <a:srgbClr val="FFFFFF"/>
                </a:solidFill>
                <a:latin typeface="Calibri"/>
              </a:rPr>
              <a:t>prilosec prices walgreens</a:t>
            </a:r>
            <a:br/>
            <a:r>
              <a:rPr b="false" i="false" strike="noStrike" sz="1200" u="none">
                <a:solidFill>
                  <a:srgbClr val="FFFFFF"/>
                </a:solidFill>
                <a:latin typeface="Calibri"/>
              </a:rPr>
              <a:t>Genox (Tamoxifen Citrate) is available as 10mg and 20mg strength tablets for oral administration</a:t>
            </a:r>
            <a:br/>
            <a:r>
              <a:rPr b="false" i="false" strike="noStrike" sz="1200" u="none">
                <a:solidFill>
                  <a:srgbClr val="FFFFFF"/>
                </a:solidFill>
                <a:latin typeface="Calibri"/>
              </a:rPr>
              <a:t>where can i buy prilosec</a:t>
            </a:r>
            <a:br/>
            <a:r>
              <a:rPr b="false" i="false" strike="noStrike" sz="1200" u="none">
                <a:solidFill>
                  <a:srgbClr val="FFFFFF"/>
                </a:solidFill>
                <a:latin typeface="Calibri"/>
              </a:rPr>
              <a:t>omeprazole 40 mg tablet</a:t>
            </a:r>
            <a:br/>
            <a:r>
              <a:rPr b="false" i="false" strike="noStrike" sz="1200" u="none">
                <a:solidFill>
                  <a:srgbClr val="FFFFFF"/>
                </a:solidFill>
                <a:latin typeface="Calibri"/>
              </a:rPr>
              <a:t>omeprazole tabletki ulotka</a:t>
            </a:r>
            <a:br/>
            <a:r>
              <a:rPr b="false" i="false" strike="noStrike" sz="1200" u="none">
                <a:solidFill>
                  <a:srgbClr val="FFFFFF"/>
                </a:solidFill>
                <a:latin typeface="Calibri"/>
              </a:rPr>
              <a:t>omeprazole dosage 10 mg</a:t>
            </a:r>
            <a:br/>
            <a:r>
              <a:rPr b="false" i="false" strike="noStrike" sz="1200" u="none">
                <a:solidFill>
                  <a:srgbClr val="FFFFFF"/>
                </a:solidFill>
                <a:latin typeface="Calibri"/>
              </a:rPr>
              <a:t>coupons prilosec otc 42 count</a:t>
            </a:r>
            <a:br/>
            <a:r>
              <a:rPr b="false" i="false" strike="noStrike" sz="1200" u="none">
                <a:solidFill>
                  <a:srgbClr val="FFFFFF"/>
                </a:solidFill>
                <a:latin typeface="Calibri"/>
              </a:rPr>
              <a:t>Keep your hair short, as longer hair tends to accentuate thin patches</a:t>
            </a:r>
            <a:br/>
            <a:r>
              <a:rPr b="false" i="false" strike="noStrike" sz="1200" u="none">
                <a:solidFill>
                  <a:srgbClr val="FFFFFF"/>
                </a:solidFill>
                <a:latin typeface="Calibri"/>
              </a:rPr>
              <a:t>prilosec 20</a:t>
            </a:r>
            <a:br/>
            <a:r>
              <a:rPr b="false" i="false" strike="noStrike" sz="1200" u="none">
                <a:solidFill>
                  <a:srgbClr val="FFFFFF"/>
                </a:solidFill>
                <a:latin typeface="Calibri"/>
              </a:rPr>
              <a:t>prilosec printable coupon 2013</a:t>
            </a:r>
            <a:br/>
            <a:r>
              <a:rPr b="false" i="false" strike="noStrike" sz="1200" u="none">
                <a:solidFill>
                  <a:srgbClr val="FFFFFF"/>
                </a:solidFill>
                <a:latin typeface="Calibri"/>
              </a:rPr>
              <a:t>what is prilosec made out of</a:t>
            </a:r>
            <a:br/>
            <a:r>
              <a:rPr b="false" i="false" strike="noStrike" sz="1200" u="none">
                <a:solidFill>
                  <a:srgbClr val="FFFFFF"/>
                </a:solidFill>
                <a:latin typeface="Calibri"/>
              </a:rPr>
              <a:t>They say I have thyroiditis but I feel fine</a:t>
            </a:r>
            <a:br/>
            <a:r>
              <a:rPr b="false" i="false" strike="noStrike" sz="1200" u="none">
                <a:solidFill>
                  <a:srgbClr val="FFFFFF"/>
                </a:solidFill>
                <a:latin typeface="Calibri"/>
              </a:rPr>
              <a:t>omeprazole capsule 20 mg obat apa</a:t>
            </a:r>
            <a:br/>
            <a:r>
              <a:rPr b="false" i="false" strike="noStrike" sz="1200" u="none">
                <a:solidFill>
                  <a:srgbClr val="FFFFFF"/>
                </a:solidFill>
                <a:latin typeface="Calibri"/>
              </a:rPr>
              <a:t>prilosec otc discount coupon</a:t>
            </a:r>
            <a:br/>
            <a:r>
              <a:rPr b="false" i="false" strike="noStrike" sz="1200" u="none">
                <a:solidFill>
                  <a:srgbClr val="FFFFFF"/>
                </a:solidFill>
                <a:latin typeface="Calibri"/>
              </a:rPr>
              <a:t>Good reviews and bad reviews depict a complete picture of the Differin gel and cream</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omeprazole 40 mg online</a:t>
            </a:r>
            <a:br/>
            <a:r>
              <a:rPr b="false" i="false" strike="noStrike" sz="1200" u="none">
                <a:solidFill>
                  <a:srgbClr val="FFFFFF"/>
                </a:solidFill>
                <a:latin typeface="Calibri"/>
              </a:rPr>
              <a:t>Clinical trials directly comparing various chemotherapy combinations and dosage regimens are currently ongoing</a:t>
            </a:r>
            <a:br/>
            <a:r>
              <a:rPr b="false" i="false" strike="noStrike" sz="1200" u="none">
                <a:solidFill>
                  <a:srgbClr val="FFFFFF"/>
                </a:solidFill>
                <a:latin typeface="Calibri"/>
              </a:rPr>
              <a:t>where to buy omeprazole capsules 20mg</a:t>
            </a:r>
            <a:br/>
            <a:r>
              <a:rPr b="false" i="false" strike="noStrike" sz="1200" u="none">
                <a:solidFill>
                  <a:srgbClr val="FFFFFF"/>
                </a:solidFill>
                <a:latin typeface="Calibri"/>
              </a:rPr>
              <a:t>apo 020 (omeprazole delayed release 20mg)</a:t>
            </a:r>
            <a:br/>
            <a:r>
              <a:rPr b="false" i="false" strike="noStrike" sz="1200" u="none">
                <a:solidFill>
                  <a:srgbClr val="FFFFFF"/>
                </a:solidFill>
                <a:latin typeface="Calibri"/>
              </a:rPr>
              <a:t>free prilosec printable coupons</a:t>
            </a:r>
            <a:br/>
            <a:r>
              <a:rPr b="false" i="false" strike="noStrike" sz="1200" u="none">
                <a:solidFill>
                  <a:srgbClr val="FFFFFF"/>
                </a:solidFill>
                <a:latin typeface="Calibri"/>
              </a:rPr>
              <a:t>free printable coupon for prilosec</a:t>
            </a:r>
            <a:br/>
            <a:r>
              <a:rPr b="false" i="false" strike="noStrike" sz="1200" u="none">
                <a:solidFill>
                  <a:srgbClr val="FFFFFF"/>
                </a:solidFill>
                <a:latin typeface="Calibri"/>
              </a:rPr>
              <a:t>prilosec 10mg tablets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2015-12-20T01:17:02+04:00</dcterms:created>
  <dcterms:modified xsi:type="dcterms:W3CDTF">2015-12-20T01:17:02+04:00</dcterms:modified>
  <dc:title>Prilosec Dosage 40 Mg - Prilosec Otc Price Walgreens</dc:title>
  <dc:description>40 mg prilosec twice a day, printable coupon prilosec otc, price of omeprazole in south africa, omeprazole prices uk, prilosec otc pregnancy category, cheapest place to buy omeprazole, omeprazole 10mg tablets</dc:description>
  <dc:subject>Prilosec Dosage 40 Mg - Prilosec Otc Price Walgreens</dc:subject>
  <cp:keywords>can you buy omeprazole over the counter at boots, omeprazole 40mg, prilosec otc omeprazole 20 mg, omeprazole prices uk, 40 mg omeprazole safe, what is omeprazole dr 20mg capsule used for, what is prilosec otc dosage, price of omeprazole at walmart, prilosec 40 mg cost, coupons prilosec otc 42 count</cp:keywords>
  <cp:category/>
</cp:coreProperties>
</file>