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6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6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6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6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6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6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6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6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6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7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7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7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7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7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Over The Counter Alternative To Nexium</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Most of tattoo the Q-Switched laser</a:t>
            </a:r>
            <a:br/>
            <a:r>
              <a:rPr b="false" i="false" strike="noStrike" sz="1200" u="none">
                <a:solidFill>
                  <a:srgbClr val="FFFFFF"/>
                </a:solidFill>
                <a:latin typeface="Calibri"/>
              </a:rPr>
              <a:t>can you buy nexium over the counter in canada</a:t>
            </a:r>
            <a:br/>
            <a:r>
              <a:rPr b="false" i="false" strike="noStrike" sz="1200" u="none">
                <a:solidFill>
                  <a:srgbClr val="FFFFFF"/>
                </a:solidFill>
                <a:latin typeface="Calibri"/>
              </a:rPr>
              <a:t>It seems that you are doing any unique trick</a:t>
            </a:r>
            <a:br/>
            <a:r>
              <a:rPr b="false" i="false" strike="noStrike" sz="1200" u="none">
                <a:solidFill>
                  <a:srgbClr val="FFFFFF"/>
                </a:solidFill>
                <a:latin typeface="Calibri"/>
              </a:rPr>
              <a:t>price of nexium at publix</a:t>
            </a:r>
            <a:br/>
            <a:r>
              <a:rPr b="false" i="false" strike="noStrike" sz="1200" u="none">
                <a:solidFill>
                  <a:srgbClr val="FFFFFF"/>
                </a:solidFill>
                <a:latin typeface="Calibri"/>
              </a:rPr>
              <a:t>buy non generic nexium</a:t>
            </a:r>
            <a:br/>
            <a:r>
              <a:rPr b="false" i="false" strike="noStrike" sz="1200" u="none">
                <a:solidFill>
                  <a:srgbClr val="FFFFFF"/>
                </a:solidFill>
                <a:latin typeface="Calibri"/>
              </a:rPr>
              <a:t>nexium granules coupon</a:t>
            </a:r>
            <a:br/>
            <a:r>
              <a:rPr b="false" i="false" strike="noStrike" sz="1200" u="none">
                <a:solidFill>
                  <a:srgbClr val="FFFFFF"/>
                </a:solidFill>
                <a:latin typeface="Calibri"/>
              </a:rPr>
              <a:t>what generic drug is equivalent to nexium</a:t>
            </a:r>
            <a:br/>
            <a:r>
              <a:rPr b="false" i="false" strike="noStrike" sz="1200" u="none">
                <a:solidFill>
                  <a:srgbClr val="FFFFFF"/>
                </a:solidFill>
                <a:latin typeface="Calibri"/>
              </a:rPr>
              <a:t>nexium 20 mg tablet</a:t>
            </a:r>
            <a:br/>
            <a:r>
              <a:rPr b="false" i="false" strike="noStrike" sz="1200" u="none">
                <a:solidFill>
                  <a:srgbClr val="FFFFFF"/>
                </a:solidFill>
                <a:latin typeface="Calibri"/>
              </a:rPr>
              <a:t>nexium 10 mg prospecto</a:t>
            </a:r>
            <a:br/>
            <a:r>
              <a:rPr b="false" i="false" strike="noStrike" sz="1200" u="none">
                <a:solidFill>
                  <a:srgbClr val="FFFFFF"/>
                </a:solidFill>
                <a:latin typeface="Calibri"/>
              </a:rPr>
              <a:t>maxpro esomeprazole magnesium usp</a:t>
            </a:r>
            <a:br/>
            <a:r>
              <a:rPr b="false" i="false" strike="noStrike" sz="1200" u="none">
                <a:solidFill>
                  <a:srgbClr val="FFFFFF"/>
                </a:solidFill>
                <a:latin typeface="Calibri"/>
              </a:rPr>
              <a:t>We have never seen Berrys precise protocol reported in anything we have  read, but it was obviously highly effective for him 3  years of good  days.</a:t>
            </a:r>
            <a:br/>
            <a:r>
              <a:rPr b="false" i="false" strike="noStrike" sz="1200" u="none">
                <a:solidFill>
                  <a:srgbClr val="FFFFFF"/>
                </a:solidFill>
                <a:latin typeface="Calibri"/>
              </a:rPr>
              <a:t>nexium picture</a:t>
            </a:r>
            <a:br/>
            <a:r>
              <a:rPr b="false" i="false" strike="noStrike" sz="1200" u="none">
                <a:solidFill>
                  <a:srgbClr val="FFFFFF"/>
                </a:solidFill>
                <a:latin typeface="Calibri"/>
              </a:rPr>
              <a:t>generic equivalent of nexium</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hypertensive patients with normal renal function, therapeutic doses of Coreg decreased renal vascular resistance with no change in glomerular filtration rate or renal plasma flow</a:t>
            </a:r>
            <a:br/>
            <a:r>
              <a:rPr b="false" i="false" strike="noStrike" sz="1200" u="none">
                <a:solidFill>
                  <a:srgbClr val="FFFFFF"/>
                </a:solidFill>
                <a:latin typeface="Calibri"/>
              </a:rPr>
              <a:t>esomeprazole magnesium nexium tablets</a:t>
            </a:r>
            <a:br/>
            <a:r>
              <a:rPr b="false" i="false" strike="noStrike" sz="1200" u="none">
                <a:solidFill>
                  <a:srgbClr val="FFFFFF"/>
                </a:solidFill>
                <a:latin typeface="Calibri"/>
              </a:rPr>
              <a:t>3) Take 1ml from &amp;ldquo;Solution A&amp;rdquo; (amount = TMP 8mg / SMX 40mg), add 9ml of sterile water, final concentration = TMP 0.8mg / SMX 4mg /ml, label this &amp;ldquo;Solution B&amp;rdquo;</a:t>
            </a:r>
            <a:br/>
            <a:r>
              <a:rPr b="false" i="false" strike="noStrike" sz="1200" u="none">
                <a:solidFill>
                  <a:srgbClr val="FFFFFF"/>
                </a:solidFill>
                <a:latin typeface="Calibri"/>
              </a:rPr>
              <a:t>nexium generic available canada</a:t>
            </a:r>
            <a:br/>
            <a:r>
              <a:rPr b="false" i="false" strike="noStrike" sz="1200" u="none">
                <a:solidFill>
                  <a:srgbClr val="FFFFFF"/>
                </a:solidFill>
                <a:latin typeface="Calibri"/>
              </a:rPr>
              <a:t>nexium alternatives generic</a:t>
            </a:r>
            <a:br/>
            <a:r>
              <a:rPr b="false" i="false" strike="noStrike" sz="1200" u="none">
                <a:solidFill>
                  <a:srgbClr val="FFFFFF"/>
                </a:solidFill>
                <a:latin typeface="Calibri"/>
              </a:rPr>
              <a:t>Ive taken four NP NO PROBLEM&amp;rdquo;FOR TRAUMA</a:t>
            </a:r>
            <a:br/>
            <a:r>
              <a:rPr b="false" i="false" strike="noStrike" sz="1200" u="none">
                <a:solidFill>
                  <a:srgbClr val="FFFFFF"/>
                </a:solidFill>
                <a:latin typeface="Calibri"/>
              </a:rPr>
              <a:t>long term adverse effects of nexium</a:t>
            </a:r>
            <a:br/>
            <a:r>
              <a:rPr b="false" i="false" strike="noStrike" sz="1200" u="none">
                <a:solidFill>
                  <a:srgbClr val="FFFFFF"/>
                </a:solidFill>
                <a:latin typeface="Calibri"/>
              </a:rPr>
              <a:t>nexium adverse drug reactions</a:t>
            </a:r>
            <a:br/>
            <a:r>
              <a:rPr b="false" i="false" strike="noStrike" sz="1200" u="none">
                <a:solidFill>
                  <a:srgbClr val="FFFFFF"/>
                </a:solidFill>
                <a:latin typeface="Calibri"/>
              </a:rPr>
              <a:t>32 for Risperdal; cholesterol increased 31 points for Zyprexa, 7 for Risperdal; and glucose increased 11 points for Zyprexa, 1 point for Risperdal.</a:t>
            </a:r>
            <a:br/>
            <a:r>
              <a:rPr b="false" i="false" strike="noStrike" sz="1200" u="none">
                <a:solidFill>
                  <a:srgbClr val="FFFFFF"/>
                </a:solidFill>
                <a:latin typeface="Calibri"/>
              </a:rPr>
              <a:t>is nexium available in mexico</a:t>
            </a:r>
            <a:br/>
            <a:r>
              <a:rPr b="false" i="false" strike="noStrike" sz="1200" u="none">
                <a:solidFill>
                  <a:srgbClr val="FFFFFF"/>
                </a:solidFill>
                <a:latin typeface="Calibri"/>
              </a:rPr>
              <a:t>im a photography student&amp;rdquo; it honestly looks like a crappy double exposure picture that obviously wasnt focused properly</a:t>
            </a:r>
            <a:br/>
            <a:r>
              <a:rPr b="false" i="false" strike="noStrike" sz="1200" u="none">
                <a:solidFill>
                  <a:srgbClr val="FFFFFF"/>
                </a:solidFill>
                <a:latin typeface="Calibri"/>
              </a:rPr>
              <a:t>how much does nexium cost in australia</a:t>
            </a:r>
            <a:br/>
            <a:r>
              <a:rPr b="false" i="false" strike="noStrike" sz="1200" u="none">
                <a:solidFill>
                  <a:srgbClr val="FFFFFF"/>
                </a:solidFill>
                <a:latin typeface="Calibri"/>
              </a:rPr>
              <a:t>cheap nexium australia</a:t>
            </a:r>
            <a:br/>
            <a:r>
              <a:rPr b="false" i="false" strike="noStrike" sz="1200" u="none">
                <a:solidFill>
                  <a:srgbClr val="FFFFFF"/>
                </a:solidFill>
                <a:latin typeface="Calibri"/>
              </a:rPr>
              <a:t>In addition, compared to SRI treatment of other disorders, SRI treatment of OCD usually takes longer for response to begin</a:t>
            </a:r>
            <a:br/>
            <a:r>
              <a:rPr b="false" i="false" strike="noStrike" sz="1200" u="none">
                <a:solidFill>
                  <a:srgbClr val="FFFFFF"/>
                </a:solidFill>
                <a:latin typeface="Calibri"/>
              </a:rPr>
              <a:t>nexium route of administration</a:t>
            </a:r>
            <a:br/>
            <a:r>
              <a:rPr b="false" i="false" strike="noStrike" sz="1200" u="none">
                <a:solidFill>
                  <a:srgbClr val="FFFFFF"/>
                </a:solidFill>
                <a:latin typeface="Calibri"/>
              </a:rPr>
              <a:t>coupon for nexium otc</a:t>
            </a:r>
            <a:br/>
            <a:r>
              <a:rPr b="false" i="false" strike="noStrike" sz="1200" u="none">
                <a:solidFill>
                  <a:srgbClr val="FFFFFF"/>
                </a:solidFill>
                <a:latin typeface="Calibri"/>
              </a:rPr>
              <a:t>Op de volgende blog vind je informatie over de behandeling bij acne: http://jetskeultee.nl/de-cosmetische-behandeling-bij-acne/obj7777491</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nexium available in the uk</a:t>
            </a:r>
            <a:br/>
            <a:r>
              <a:rPr b="false" i="false" strike="noStrike" sz="1200" u="none">
                <a:solidFill>
                  <a:srgbClr val="FFFFFF"/>
                </a:solidFill>
                <a:latin typeface="Calibri"/>
              </a:rPr>
              <a:t>The data Deep Impact collected helped to confirm the existence of water on the Moon, according to NASA.</a:t>
            </a:r>
            <a:br/>
            <a:r>
              <a:rPr b="false" i="false" strike="noStrike" sz="1200" u="none">
                <a:solidFill>
                  <a:srgbClr val="FFFFFF"/>
                </a:solidFill>
                <a:latin typeface="Calibri"/>
              </a:rPr>
              <a:t>nexium drug indication</a:t>
            </a:r>
            <a:br/>
            <a:r>
              <a:rPr b="false" i="false" strike="noStrike" sz="1200" u="none">
                <a:solidFill>
                  <a:srgbClr val="FFFFFF"/>
                </a:solidFill>
                <a:latin typeface="Calibri"/>
              </a:rPr>
              <a:t>However, if that is not feasible, the primaquine course should still be administered after the primary prophylaxis medication has been completed.</a:t>
            </a:r>
            <a:br/>
            <a:r>
              <a:rPr b="false" i="false" strike="noStrike" sz="1200" u="none">
                <a:solidFill>
                  <a:srgbClr val="FFFFFF"/>
                </a:solidFill>
                <a:latin typeface="Calibri"/>
              </a:rPr>
              <a:t>nexium 20mg dosage</a:t>
            </a:r>
            <a:br/>
            <a:r>
              <a:rPr b="false" i="false" strike="noStrike" sz="1200" u="none">
                <a:solidFill>
                  <a:srgbClr val="FFFFFF"/>
                </a:solidFill>
                <a:latin typeface="Calibri"/>
              </a:rPr>
              <a:t>nexium tablets over the counter</a:t>
            </a:r>
            <a:br/>
            <a:r>
              <a:rPr b="false" i="false" strike="noStrike" sz="1200" u="none">
                <a:solidFill>
                  <a:srgbClr val="FFFFFF"/>
                </a:solidFill>
                <a:latin typeface="Calibri"/>
              </a:rPr>
              <a:t>nexium news report</a:t>
            </a:r>
            <a:br/>
            <a:r>
              <a:rPr b="false" i="false" strike="noStrike" sz="1200" u="none">
                <a:solidFill>
                  <a:srgbClr val="FFFFFF"/>
                </a:solidFill>
                <a:latin typeface="Calibri"/>
              </a:rPr>
              <a:t>is there a generic for nexium pills</a:t>
            </a:r>
            <a:br/>
            <a:r>
              <a:rPr b="false" i="false" strike="noStrike" sz="1200" u="none">
                <a:solidFill>
                  <a:srgbClr val="FFFFFF"/>
                </a:solidFill>
                <a:latin typeface="Calibri"/>
              </a:rPr>
              <a:t>can i buy nexium over the counter</a:t>
            </a:r>
            <a:br/>
            <a:r>
              <a:rPr b="false" i="false" strike="noStrike" sz="1200" u="none">
                <a:solidFill>
                  <a:srgbClr val="FFFFFF"/>
                </a:solidFill>
                <a:latin typeface="Calibri"/>
              </a:rPr>
              <a:t>for 4 years initially taking 20mg for the first 2 years then upping to 40mg for the previous 2 years</a:t>
            </a:r>
            <a:br/>
            <a:r>
              <a:rPr b="false" i="false" strike="noStrike" sz="1200" u="none">
                <a:solidFill>
                  <a:srgbClr val="FFFFFF"/>
                </a:solidFill>
                <a:latin typeface="Calibri"/>
              </a:rPr>
              <a:t>what is nexium good for</a:t>
            </a:r>
            <a:br/>
            <a:r>
              <a:rPr b="false" i="false" strike="noStrike" sz="1200" u="none">
                <a:solidFill>
                  <a:srgbClr val="FFFFFF"/>
                </a:solidFill>
                <a:latin typeface="Calibri"/>
              </a:rPr>
              <a:t>In order to use this spray effectively you should first gently blow your nose and then sit down and tilt your head forward slightly</a:t>
            </a:r>
            <a:br/>
            <a:r>
              <a:rPr b="false" i="false" strike="noStrike" sz="1200" u="none">
                <a:solidFill>
                  <a:srgbClr val="FFFFFF"/>
                </a:solidFill>
                <a:latin typeface="Calibri"/>
              </a:rPr>
              <a:t>esomeprazole magnesium tablets india</a:t>
            </a:r>
            <a:br/>
            <a:r>
              <a:rPr b="false" i="false" strike="noStrike" sz="1200" u="none">
                <a:solidFill>
                  <a:srgbClr val="FFFFFF"/>
                </a:solidFill>
                <a:latin typeface="Calibri"/>
              </a:rPr>
              <a:t>over the counter alternative to nexium</a:t>
            </a:r>
            <a:br/>
            <a:r>
              <a:rPr b="false" i="false" strike="noStrike" sz="1200" u="none">
                <a:solidFill>
                  <a:srgbClr val="FFFFFF"/>
                </a:solidFill>
                <a:latin typeface="Calibri"/>
              </a:rPr>
              <a:t>nexium 40 mg price in india</a:t>
            </a:r>
            <a:br/>
            <a:r>
              <a:rPr b="false" i="false" strike="noStrike" sz="1200" u="none">
                <a:solidFill>
                  <a:srgbClr val="FFFFFF"/>
                </a:solidFill>
                <a:latin typeface="Calibri"/>
              </a:rPr>
              <a:t>This gives patients that truly have a medical need for testosterone to resume use if they so desire, while still having the ability to inseminate</a:t>
            </a:r>
            <a:br/>
            <a:r>
              <a:rPr b="false" i="false" strike="noStrike" sz="1200" u="none">
                <a:solidFill>
                  <a:srgbClr val="FFFFFF"/>
                </a:solidFill>
                <a:latin typeface="Calibri"/>
              </a:rPr>
              <a:t>order nexium online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nexium launch date</a:t>
            </a:r>
            <a:br/>
            <a:r>
              <a:rPr b="false" i="false" strike="noStrike" sz="1200" u="none">
                <a:solidFill>
                  <a:srgbClr val="FFFFFF"/>
                </a:solidFill>
                <a:latin typeface="Calibri"/>
              </a:rPr>
              <a:t>But revenue surged 51 percent over the period, according to data from IMS Health, a health-care-information company.</a:t>
            </a:r>
            <a:br/>
            <a:r>
              <a:rPr b="false" i="false" strike="noStrike" sz="1200" u="none">
                <a:solidFill>
                  <a:srgbClr val="FFFFFF"/>
                </a:solidFill>
                <a:latin typeface="Calibri"/>
              </a:rPr>
              <a:t>buy nexium cheap online</a:t>
            </a:r>
            <a:br/>
            <a:r>
              <a:rPr b="false" i="false" strike="noStrike" sz="1200" u="none">
                <a:solidFill>
                  <a:srgbClr val="FFFFFF"/>
                </a:solidFill>
                <a:latin typeface="Calibri"/>
              </a:rPr>
              <a:t>best otc alternative to nexium</a:t>
            </a:r>
            <a:br/>
            <a:r>
              <a:rPr b="false" i="false" strike="noStrike" sz="1200" u="none">
                <a:solidFill>
                  <a:srgbClr val="FFFFFF"/>
                </a:solidFill>
                <a:latin typeface="Calibri"/>
              </a:rPr>
              <a:t>who makes generic nexium</a:t>
            </a:r>
            <a:br/>
            <a:r>
              <a:rPr b="false" i="false" strike="noStrike" sz="1200" u="none">
                <a:solidFill>
                  <a:srgbClr val="FFFFFF"/>
                </a:solidFill>
                <a:latin typeface="Calibri"/>
              </a:rPr>
              <a:t>piumino moncler modello jura Los angeles pi ratchayant stagion dl politica dl finanza crtificato il ritorno dgli anni Ottanta</a:t>
            </a:r>
            <a:br/>
            <a:r>
              <a:rPr b="false" i="false" strike="noStrike" sz="1200" u="none">
                <a:solidFill>
                  <a:srgbClr val="FFFFFF"/>
                </a:solidFill>
                <a:latin typeface="Calibri"/>
              </a:rPr>
              <a:t>nexium infoleht</a:t>
            </a:r>
            <a:br/>
            <a:r>
              <a:rPr b="false" i="false" strike="noStrike" sz="1200" u="none">
                <a:solidFill>
                  <a:srgbClr val="FFFFFF"/>
                </a:solidFill>
                <a:latin typeface="Calibri"/>
              </a:rPr>
              <a:t>otc nexium</a:t>
            </a:r>
            <a:br/>
            <a:r>
              <a:rPr b="false" i="false" strike="noStrike" sz="1200" u="none">
                <a:solidFill>
                  <a:srgbClr val="FFFFFF"/>
                </a:solidFill>
                <a:latin typeface="Calibri"/>
              </a:rPr>
              <a:t>nexium prilosec prevacid comparison</a:t>
            </a:r>
            <a:br/>
            <a:r>
              <a:rPr b="false" i="false" strike="noStrike" sz="1200" u="none">
                <a:solidFill>
                  <a:srgbClr val="FFFFFF"/>
                </a:solidFill>
                <a:latin typeface="Calibri"/>
              </a:rPr>
              <a:t>nexium mups tabletas de 40 mg</a:t>
            </a:r>
            <a:br/>
            <a:r>
              <a:rPr b="false" i="false" strike="noStrike" sz="1200" u="none">
                <a:solidFill>
                  <a:srgbClr val="FFFFFF"/>
                </a:solidFill>
                <a:latin typeface="Calibri"/>
              </a:rPr>
              <a:t>nexium 40 mg price south africa</a:t>
            </a:r>
            <a:br/>
            <a:r>
              <a:rPr b="false" i="false" strike="noStrike" sz="1200" u="none">
                <a:solidFill>
                  <a:srgbClr val="FFFFFF"/>
                </a:solidFill>
                <a:latin typeface="Calibri"/>
              </a:rPr>
              <a:t>nexium prices us</a:t>
            </a:r>
            <a:br/>
            <a:r>
              <a:rPr b="false" i="false" strike="noStrike" sz="1200" u="none">
                <a:solidFill>
                  <a:srgbClr val="FFFFFF"/>
                </a:solidFill>
                <a:latin typeface="Calibri"/>
              </a:rPr>
              <a:t>what is esomeprazole nexium used for</a:t>
            </a:r>
            <a:br/>
            <a:r>
              <a:rPr b="false" i="false" strike="noStrike" sz="1200" u="none">
                <a:solidFill>
                  <a:srgbClr val="FFFFFF"/>
                </a:solidFill>
                <a:latin typeface="Calibri"/>
              </a:rPr>
              <a:t>esomeprazole magnesium 40 mg capsule</a:t>
            </a:r>
            <a:br/>
            <a:r>
              <a:rPr b="false" i="false" strike="noStrike" sz="1200" u="none">
                <a:solidFill>
                  <a:srgbClr val="FFFFFF"/>
                </a:solidFill>
                <a:latin typeface="Calibri"/>
              </a:rPr>
              <a:t>nexium savings card</a:t>
            </a:r>
            <a:br/>
            <a:r>
              <a:rPr b="false" i="false" strike="noStrike" sz="1200" u="none">
                <a:solidFill>
                  <a:srgbClr val="FFFFFF"/>
                </a:solidFill>
                <a:latin typeface="Calibri"/>
              </a:rPr>
              <a:t>Optum may change the Total Health Profile and the information and services available at any time.</a:t>
            </a:r>
            <a:br/>
            <a:r>
              <a:rPr b="false" i="false" strike="noStrike" sz="1200" u="none">
                <a:solidFill>
                  <a:srgbClr val="FFFFFF"/>
                </a:solidFill>
                <a:latin typeface="Calibri"/>
              </a:rPr>
              <a:t>nexium drip rate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many milligrams does nexium come in</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nexium purchase</a:t>
            </a:r>
            <a:br/>
            <a:r>
              <a:rPr b="false" i="false" strike="noStrike" sz="1200" u="none">
                <a:solidFill>
                  <a:srgbClr val="FFFFFF"/>
                </a:solidFill>
                <a:latin typeface="Calibri"/>
              </a:rPr>
              <a:t>esomeprazole magnesium msds.pdf</a:t>
            </a:r>
            <a:br/>
            <a:r>
              <a:rPr b="false" i="false" strike="noStrike" sz="1200" u="none">
                <a:solidFill>
                  <a:srgbClr val="FFFFFF"/>
                </a:solidFill>
                <a:latin typeface="Calibri"/>
              </a:rPr>
              <a:t>uses for nexium medication</a:t>
            </a:r>
            <a:br/>
            <a:r>
              <a:rPr b="false" i="false" strike="noStrike" sz="1200" u="none">
                <a:solidFill>
                  <a:srgbClr val="FFFFFF"/>
                </a:solidFill>
                <a:latin typeface="Calibri"/>
              </a:rPr>
              <a:t>40 mg nexium twice daily</a:t>
            </a:r>
            <a:br/>
            <a:r>
              <a:rPr b="false" i="false" strike="noStrike" sz="1200" u="none">
                <a:solidFill>
                  <a:srgbClr val="FFFFFF"/>
                </a:solidFill>
                <a:latin typeface="Calibri"/>
              </a:rPr>
              <a:t>fda nexium warnings</a:t>
            </a:r>
            <a:br/>
            <a:r>
              <a:rPr b="false" i="false" strike="noStrike" sz="1200" u="none">
                <a:solidFill>
                  <a:srgbClr val="FFFFFF"/>
                </a:solidFill>
                <a:latin typeface="Calibri"/>
              </a:rPr>
              <a:t>nexium drip for gi bleed dose</a:t>
            </a:r>
            <a:br/>
            <a:r>
              <a:rPr b="false" i="false" strike="noStrike" sz="1200" u="none">
                <a:solidFill>
                  <a:srgbClr val="FFFFFF"/>
                </a:solidFill>
                <a:latin typeface="Calibri"/>
              </a:rPr>
              <a:t>buy nexium online australia</a:t>
            </a:r>
            <a:br/>
            <a:r>
              <a:rPr b="false" i="false" strike="noStrike" sz="1200" u="none">
                <a:solidFill>
                  <a:srgbClr val="FFFFFF"/>
                </a:solidFill>
                <a:latin typeface="Calibri"/>
              </a:rPr>
              <a:t>In theory, it sounds good; and rats with induced-disease similar to RA showed improvement in joints and systemic disease symptoms.</a:t>
            </a:r>
            <a:br/>
            <a:r>
              <a:rPr b="false" i="false" strike="noStrike" sz="1200" u="none">
                <a:solidFill>
                  <a:srgbClr val="FFFFFF"/>
                </a:solidFill>
                <a:latin typeface="Calibri"/>
              </a:rPr>
              <a:t>can nexium cause drowsiness</a:t>
            </a:r>
            <a:br/>
            <a:r>
              <a:rPr b="false" i="false" strike="noStrike" sz="1200" u="none">
                <a:solidFill>
                  <a:srgbClr val="FFFFFF"/>
                </a:solidFill>
                <a:latin typeface="Calibri"/>
              </a:rPr>
              <a:t>Side effects of medications - Drugs that contain lithium, beta-blockers, warfarin, heparin, amphetamines, and levodopa (Atamet, Larodopa, Sinemet) can cause numerous hair to fall off</a:t>
            </a:r>
            <a:br/>
            <a:r>
              <a:rPr b="false" i="false" strike="noStrike" sz="1200" u="none">
                <a:solidFill>
                  <a:srgbClr val="FFFFFF"/>
                </a:solidFill>
                <a:latin typeface="Calibri"/>
              </a:rPr>
              <a:t>free trial coupons for nexium</a:t>
            </a:r>
            <a:br/>
            <a:r>
              <a:rPr b="false" i="false" strike="noStrike" sz="1200" u="none">
                <a:solidFill>
                  <a:srgbClr val="FFFFFF"/>
                </a:solidFill>
                <a:latin typeface="Calibri"/>
              </a:rPr>
              <a:t>nexium mups 20 mg</a:t>
            </a:r>
            <a:br/>
            <a:r>
              <a:rPr b="false" i="false" strike="noStrike" sz="1200" u="none">
                <a:solidFill>
                  <a:srgbClr val="FFFFFF"/>
                </a:solidFill>
                <a:latin typeface="Calibri"/>
              </a:rPr>
              <a:t>price of nexium over the counter</a:t>
            </a:r>
            <a:br/>
            <a:r>
              <a:rPr b="false" i="false" strike="noStrike" sz="1200" u="none">
                <a:solidFill>
                  <a:srgbClr val="FFFFFF"/>
                </a:solidFill>
                <a:latin typeface="Calibri"/>
              </a:rPr>
              <a:t>buy generic nexium online</a:t>
            </a:r>
            <a:br/>
            <a:r>
              <a:rPr b="false" i="false" strike="noStrike" sz="1200" u="none">
                <a:solidFill>
                  <a:srgbClr val="FFFFFF"/>
                </a:solidFill>
                <a:latin typeface="Calibri"/>
              </a:rPr>
              <a:t>nexium oral uses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information about the drug nexium</a:t>
            </a:r>
            <a:br/>
            <a:r>
              <a:rPr b="false" i="false" strike="noStrike" sz="1200" u="none">
                <a:solidFill>
                  <a:srgbClr val="FFFFFF"/>
                </a:solidFill>
                <a:latin typeface="Calibri"/>
              </a:rPr>
              <a:t>is nexium otc the same as prescription strength</a:t>
            </a:r>
            <a:br/>
            <a:r>
              <a:rPr b="false" i="false" strike="noStrike" sz="1200" u="none">
                <a:solidFill>
                  <a:srgbClr val="FFFFFF"/>
                </a:solidFill>
                <a:latin typeface="Calibri"/>
              </a:rPr>
              <a:t>The process intended for 2011 would transform a sense of �  � � experience as well as creativity inside Manchester trend field</a:t>
            </a:r>
            <a:br/>
            <a:r>
              <a:rPr b="false" i="false" strike="noStrike" sz="1200" u="none">
                <a:solidFill>
                  <a:srgbClr val="FFFFFF"/>
                </a:solidFill>
                <a:latin typeface="Calibri"/>
              </a:rPr>
              <a:t>iv nexium drip</a:t>
            </a:r>
            <a:br/>
            <a:r>
              <a:rPr b="false" i="false" strike="noStrike" sz="1200" u="none">
                <a:solidFill>
                  <a:srgbClr val="FFFFFF"/>
                </a:solidFill>
                <a:latin typeface="Calibri"/>
              </a:rPr>
              <a:t>nexium info</a:t>
            </a:r>
            <a:br/>
            <a:r>
              <a:rPr b="false" i="false" strike="noStrike" sz="1200" u="none">
                <a:solidFill>
                  <a:srgbClr val="FFFFFF"/>
                </a:solidFill>
                <a:latin typeface="Calibri"/>
              </a:rPr>
              <a:t>nexium on line</a:t>
            </a:r>
            <a:br/>
            <a:r>
              <a:rPr b="false" i="false" strike="noStrike" sz="1200" u="none">
                <a:solidFill>
                  <a:srgbClr val="FFFFFF"/>
                </a:solidFill>
                <a:latin typeface="Calibri"/>
              </a:rPr>
              <a:t>what is esomeprazole magnesium 40 mg used for</a:t>
            </a:r>
            <a:br/>
            <a:r>
              <a:rPr b="false" i="false" strike="noStrike" sz="1200" u="none">
                <a:solidFill>
                  <a:srgbClr val="FFFFFF"/>
                </a:solidFill>
                <a:latin typeface="Calibri"/>
              </a:rPr>
              <a:t>I have early frontal hairloss (thinning corners and center of hairline and a little in the middle) Nothing got thicker or more hair but everything stayed exactly the same</a:t>
            </a:r>
            <a:br/>
            <a:r>
              <a:rPr b="false" i="false" strike="noStrike" sz="1200" u="none">
                <a:solidFill>
                  <a:srgbClr val="FFFFFF"/>
                </a:solidFill>
                <a:latin typeface="Calibri"/>
              </a:rPr>
              <a:t>nexium 40 mg en espanol</a:t>
            </a:r>
            <a:br/>
            <a:r>
              <a:rPr b="false" i="false" strike="noStrike" sz="1200" u="none">
                <a:solidFill>
                  <a:srgbClr val="FFFFFF"/>
                </a:solidFill>
                <a:latin typeface="Calibri"/>
              </a:rPr>
              <a:t>how much does nexium cost per pill</a:t>
            </a:r>
            <a:br/>
            <a:r>
              <a:rPr b="false" i="false" strike="noStrike" sz="1200" u="none">
                <a:solidFill>
                  <a:srgbClr val="FFFFFF"/>
                </a:solidFill>
                <a:latin typeface="Calibri"/>
              </a:rPr>
              <a:t>Ask your health care provider if valsartan/hydrochlorothiazide may interact with other medicines that you take</a:t>
            </a:r>
            <a:br/>
            <a:r>
              <a:rPr b="false" i="false" strike="noStrike" sz="1200" u="none">
                <a:solidFill>
                  <a:srgbClr val="FFFFFF"/>
                </a:solidFill>
                <a:latin typeface="Calibri"/>
              </a:rPr>
              <a:t>nexium 10 mg sachet for babies dosage</a:t>
            </a:r>
            <a:br/>
            <a:r>
              <a:rPr b="false" i="false" strike="noStrike" sz="1200" u="none">
                <a:solidFill>
                  <a:srgbClr val="FFFFFF"/>
                </a:solidFill>
                <a:latin typeface="Calibri"/>
              </a:rPr>
              <a:t>Every site I&amp;rsquo;ve checked out this morning has been either the above picture we all see on the site, or of a different dog in a sort of, &amp;ldquo;evil world&amp;rdquo; with its face torn away.</a:t>
            </a:r>
            <a:br/>
            <a:r>
              <a:rPr b="false" i="false" strike="noStrike" sz="1200" u="none">
                <a:solidFill>
                  <a:srgbClr val="FFFFFF"/>
                </a:solidFill>
                <a:latin typeface="Calibri"/>
              </a:rPr>
              <a:t>nexium 40 mg injection</a:t>
            </a:r>
            <a:br/>
            <a:r>
              <a:rPr b="false" i="false" strike="noStrike" sz="1200" u="none">
                <a:solidFill>
                  <a:srgbClr val="FFFFFF"/>
                </a:solidFill>
                <a:latin typeface="Calibri"/>
              </a:rPr>
              <a:t>Since drowsiness may occur with use of this drug, patients should be warned of this possibility and cautioned against driving a car or operating dangerous machinery while taking hydroxyzine</a:t>
            </a:r>
            <a:br/>
            <a:r>
              <a:rPr b="false" i="false" strike="noStrike" sz="1200" u="none">
                <a:solidFill>
                  <a:srgbClr val="FFFFFF"/>
                </a:solidFill>
                <a:latin typeface="Calibri"/>
              </a:rPr>
              <a:t>nexium 40mg tablets esomeprazole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get as much advice with no doctor "around" as i would get otherwise</a:t>
            </a:r>
            <a:br/>
            <a:r>
              <a:rPr b="false" i="false" strike="noStrike" sz="1200" u="none">
                <a:solidFill>
                  <a:srgbClr val="FFFFFF"/>
                </a:solidFill>
                <a:latin typeface="Calibri"/>
              </a:rPr>
              <a:t>80 mg nexium</a:t>
            </a:r>
            <a:br/>
            <a:r>
              <a:rPr b="false" i="false" strike="noStrike" sz="1200" u="none">
                <a:solidFill>
                  <a:srgbClr val="FFFFFF"/>
                </a:solidFill>
                <a:latin typeface="Calibri"/>
              </a:rPr>
              <a:t>nexium esomeprazole adalah</a:t>
            </a:r>
            <a:br/>
            <a:r>
              <a:rPr b="false" i="false" strike="noStrike" sz="1200" u="none">
                <a:solidFill>
                  <a:srgbClr val="FFFFFF"/>
                </a:solidFill>
                <a:latin typeface="Calibri"/>
              </a:rPr>
              <a:t>nexium smart card canada</a:t>
            </a:r>
            <a:br/>
            <a:r>
              <a:rPr b="false" i="false" strike="noStrike" sz="1200" u="none">
                <a:solidFill>
                  <a:srgbClr val="FFFFFF"/>
                </a:solidFill>
                <a:latin typeface="Calibri"/>
              </a:rPr>
              <a:t>But, what in regards to the conclusion? Are you positive in regards to the supply? ninja cookbook</a:t>
            </a:r>
            <a:br/>
            <a:r>
              <a:rPr b="false" i="false" strike="noStrike" sz="1200" u="none">
                <a:solidFill>
                  <a:srgbClr val="FFFFFF"/>
                </a:solidFill>
                <a:latin typeface="Calibri"/>
              </a:rPr>
              <a:t>omeprazole 20 mg compared nexium</a:t>
            </a:r>
            <a:br/>
            <a:r>
              <a:rPr b="false" i="false" strike="noStrike" sz="1200" u="none">
                <a:solidFill>
                  <a:srgbClr val="FFFFFF"/>
                </a:solidFill>
                <a:latin typeface="Calibri"/>
              </a:rPr>
              <a:t>generic nexium in canada</a:t>
            </a:r>
            <a:br/>
            <a:r>
              <a:rPr b="false" i="false" strike="noStrike" sz="1200" u="none">
                <a:solidFill>
                  <a:srgbClr val="FFFFFF"/>
                </a:solidFill>
                <a:latin typeface="Calibri"/>
              </a:rPr>
              <a:t>purple plus nexium card</a:t>
            </a:r>
            <a:br/>
            <a:r>
              <a:rPr b="false" i="false" strike="noStrike" sz="1200" u="none">
                <a:solidFill>
                  <a:srgbClr val="FFFFFF"/>
                </a:solidFill>
                <a:latin typeface="Calibri"/>
              </a:rPr>
              <a:t>mail order nexium</a:t>
            </a:r>
            <a:br/>
            <a:r>
              <a:rPr b="false" i="false" strike="noStrike" sz="1200" u="none">
                <a:solidFill>
                  <a:srgbClr val="FFFFFF"/>
                </a:solidFill>
                <a:latin typeface="Calibri"/>
              </a:rPr>
              <a:t>nexium coupons 2014</a:t>
            </a:r>
            <a:br/>
            <a:r>
              <a:rPr b="false" i="false" strike="noStrike" sz="1200" u="none">
                <a:solidFill>
                  <a:srgbClr val="FFFFFF"/>
                </a:solidFill>
                <a:latin typeface="Calibri"/>
              </a:rPr>
              <a:t>nexium 40 mg oral suspension</a:t>
            </a:r>
            <a:br/>
            <a:r>
              <a:rPr b="false" i="false" strike="noStrike" sz="1200" u="none">
                <a:solidFill>
                  <a:srgbClr val="FFFFFF"/>
                </a:solidFill>
                <a:latin typeface="Calibri"/>
              </a:rPr>
              <a:t>La terbinafina no estecomendada en pacientes que presenten o hayan presentado en el pasado problemas hepcos.</a:t>
            </a:r>
            <a:br/>
            <a:r>
              <a:rPr b="false" i="false" strike="noStrike" sz="1200" u="none">
                <a:solidFill>
                  <a:srgbClr val="FFFFFF"/>
                </a:solidFill>
                <a:latin typeface="Calibri"/>
              </a:rPr>
              <a:t>esomeprazole purchase</a:t>
            </a:r>
            <a:br/>
            <a:r>
              <a:rPr b="false" i="false" strike="noStrike" sz="1200" u="none">
                <a:solidFill>
                  <a:srgbClr val="FFFFFF"/>
                </a:solidFill>
                <a:latin typeface="Calibri"/>
              </a:rPr>
              <a:t>nexium cap 40mg price</a:t>
            </a:r>
            <a:br/>
            <a:r>
              <a:rPr b="false" i="false" strike="noStrike" sz="1200" u="none">
                <a:solidFill>
                  <a:srgbClr val="FFFFFF"/>
                </a:solidFill>
                <a:latin typeface="Calibri"/>
              </a:rPr>
              <a:t>nexium generic name esomeprazole</a:t>
            </a:r>
            <a:br/>
            <a:r>
              <a:rPr b="false" i="false" strike="noStrike" sz="1200" u="none">
                <a:solidFill>
                  <a:srgbClr val="FFFFFF"/>
                </a:solidFill>
                <a:latin typeface="Calibri"/>
              </a:rPr>
              <a:t>nexium 40 mg price uk</a:t>
            </a:r>
            <a:br/>
            <a:r>
              <a:rPr b="false" i="false" strike="noStrike" sz="1200" u="none">
                <a:solidFill>
                  <a:srgbClr val="FFFFFF"/>
                </a:solidFill>
                <a:latin typeface="Calibri"/>
              </a:rPr>
              <a:t>buy nexium online usa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40 mg tablet esomeprazole</a:t>
            </a:r>
            <a:br/>
            <a:r>
              <a:rPr b="false" i="false" strike="noStrike" sz="1200" u="none">
                <a:solidFill>
                  <a:srgbClr val="FFFFFF"/>
                </a:solidFill>
                <a:latin typeface="Calibri"/>
              </a:rPr>
              <a:t>nexium price comparison</a:t>
            </a:r>
            <a:br/>
            <a:r>
              <a:rPr b="false" i="false" strike="noStrike" sz="1200" u="none">
                <a:solidFill>
                  <a:srgbClr val="FFFFFF"/>
                </a:solidFill>
                <a:latin typeface="Calibri"/>
              </a:rPr>
              <a:t>i wish to be described as a authorized computer professional</a:t>
            </a:r>
            <a:br/>
            <a:r>
              <a:rPr b="false" i="false" strike="noStrike" sz="1200" u="none">
                <a:solidFill>
                  <a:srgbClr val="FFFFFF"/>
                </a:solidFill>
                <a:latin typeface="Calibri"/>
              </a:rPr>
              <a:t>nexium 40 mg uses</a:t>
            </a:r>
            <a:br/>
            <a:r>
              <a:rPr b="false" i="false" strike="noStrike" sz="1200" u="none">
                <a:solidFill>
                  <a:srgbClr val="FFFFFF"/>
                </a:solidFill>
                <a:latin typeface="Calibri"/>
              </a:rPr>
              <a:t>cost of nexium at costco</a:t>
            </a:r>
            <a:br/>
            <a:r>
              <a:rPr b="false" i="false" strike="noStrike" sz="1200" u="none">
                <a:solidFill>
                  <a:srgbClr val="FFFFFF"/>
                </a:solidFill>
                <a:latin typeface="Calibri"/>
              </a:rPr>
              <a:t>esomeprazole magnesium 40 mg capsule delayed release(e.c.)</a:t>
            </a:r>
            <a:br/>
            <a:r>
              <a:rPr b="false" i="false" strike="noStrike" sz="1200" u="none">
                <a:solidFill>
                  <a:srgbClr val="FFFFFF"/>
                </a:solidFill>
                <a:latin typeface="Calibri"/>
              </a:rPr>
              <a:t>buy nexium 40 mg online</a:t>
            </a:r>
            <a:br/>
            <a:r>
              <a:rPr b="false" i="false" strike="noStrike" sz="1200" u="none">
                <a:solidFill>
                  <a:srgbClr val="FFFFFF"/>
                </a:solidFill>
                <a:latin typeface="Calibri"/>
              </a:rPr>
              <a:t>generic nexium mexico</a:t>
            </a:r>
            <a:br/>
            <a:r>
              <a:rPr b="false" i="false" strike="noStrike" sz="1200" u="none">
                <a:solidFill>
                  <a:srgbClr val="FFFFFF"/>
                </a:solidFill>
                <a:latin typeface="Calibri"/>
              </a:rPr>
              <a:t>where can i buy nexium 40 mg online</a:t>
            </a:r>
            <a:br/>
            <a:r>
              <a:rPr b="false" i="false" strike="noStrike" sz="1200" u="none">
                <a:solidFill>
                  <a:srgbClr val="FFFFFF"/>
                </a:solidFill>
                <a:latin typeface="Calibri"/>
              </a:rPr>
              <a:t>information on nexium</a:t>
            </a:r>
            <a:br/>
            <a:r>
              <a:rPr b="false" i="false" strike="noStrike" sz="1200" u="none">
                <a:solidFill>
                  <a:srgbClr val="FFFFFF"/>
                </a:solidFill>
                <a:latin typeface="Calibri"/>
              </a:rPr>
              <a:t>generic for nexium available</a:t>
            </a:r>
            <a:br/>
            <a:r>
              <a:rPr b="false" i="false" strike="noStrike" sz="1200" u="none">
                <a:solidFill>
                  <a:srgbClr val="FFFFFF"/>
                </a:solidFill>
                <a:latin typeface="Calibri"/>
              </a:rPr>
              <a:t>Where else could anybody get that type of information in such an ideal way of writing? I've a presentation subsequent week, and I am on the search for such info</a:t>
            </a:r>
            <a:br/>
            <a:r>
              <a:rPr b="false" i="false" strike="noStrike" sz="1200" u="none">
                <a:solidFill>
                  <a:srgbClr val="FFFFFF"/>
                </a:solidFill>
                <a:latin typeface="Calibri"/>
              </a:rPr>
              <a:t>ordering nexium from canada</a:t>
            </a:r>
            <a:br/>
            <a:r>
              <a:rPr b="false" i="false" strike="noStrike" sz="1200" u="none">
                <a:solidFill>
                  <a:srgbClr val="FFFFFF"/>
                </a:solidFill>
                <a:latin typeface="Calibri"/>
              </a:rPr>
              <a:t>sompraz 40 nexium generic esomeprazole</a:t>
            </a:r>
            <a:br/>
            <a:r>
              <a:rPr b="false" i="false" strike="noStrike" sz="1200" u="none">
                <a:solidFill>
                  <a:srgbClr val="FFFFFF"/>
                </a:solidFill>
                <a:latin typeface="Calibri"/>
              </a:rPr>
              <a:t>nexium drug</a:t>
            </a:r>
            <a:br/>
            <a:r>
              <a:rPr b="false" i="false" strike="noStrike" sz="1200" u="none">
                <a:solidFill>
                  <a:srgbClr val="FFFFFF"/>
                </a:solidFill>
                <a:latin typeface="Calibri"/>
              </a:rPr>
              <a:t>nexium esomeprazole 40 mg nedir</a:t>
            </a:r>
            <a:br/>
            <a:r>
              <a:rPr b="false" i="false" strike="noStrike" sz="1200" u="none">
                <a:solidFill>
                  <a:srgbClr val="FFFFFF"/>
                </a:solidFill>
                <a:latin typeface="Calibri"/>
              </a:rPr>
              <a:t>The 20mg form is the usual dosage for this medication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tabletas para que sirve</a:t>
            </a:r>
            <a:br/>
            <a:r>
              <a:rPr b="false" i="false" strike="noStrike" sz="1200" u="none">
                <a:solidFill>
                  <a:srgbClr val="FFFFFF"/>
                </a:solidFill>
                <a:latin typeface="Calibri"/>
              </a:rPr>
              <a:t>this may just be the way&amp;rdquo;</a:t>
            </a:r>
            <a:br/>
            <a:r>
              <a:rPr b="false" i="false" strike="noStrike" sz="1200" u="none">
                <a:solidFill>
                  <a:srgbClr val="FFFFFF"/>
                </a:solidFill>
                <a:latin typeface="Calibri"/>
              </a:rPr>
              <a:t>nexium 10 mg tablet</a:t>
            </a:r>
            <a:br/>
            <a:r>
              <a:rPr b="false" i="false" strike="noStrike" sz="1200" u="none">
                <a:solidFill>
                  <a:srgbClr val="FFFFFF"/>
                </a:solidFill>
                <a:latin typeface="Calibri"/>
              </a:rPr>
              <a:t>When I was feeling like you are, and my first Dr</a:t>
            </a:r>
            <a:br/>
            <a:r>
              <a:rPr b="false" i="false" strike="noStrike" sz="1200" u="none">
                <a:solidFill>
                  <a:srgbClr val="FFFFFF"/>
                </a:solidFill>
                <a:latin typeface="Calibri"/>
              </a:rPr>
              <a:t>manufacturer coupons for nexium</a:t>
            </a:r>
            <a:br/>
            <a:r>
              <a:rPr b="false" i="false" strike="noStrike" sz="1200" u="none">
                <a:solidFill>
                  <a:srgbClr val="FFFFFF"/>
                </a:solidFill>
                <a:latin typeface="Calibri"/>
              </a:rPr>
              <a:t>The effects also wear off pretty quickly too</a:t>
            </a:r>
            <a:br/>
            <a:r>
              <a:rPr b="false" i="false" strike="noStrike" sz="1200" u="none">
                <a:solidFill>
                  <a:srgbClr val="FFFFFF"/>
                </a:solidFill>
                <a:latin typeface="Calibri"/>
              </a:rPr>
              <a:t>purple pill nexium card</a:t>
            </a:r>
            <a:br/>
            <a:r>
              <a:rPr b="false" i="false" strike="noStrike" sz="1200" u="none">
                <a:solidFill>
                  <a:srgbClr val="FFFFFF"/>
                </a:solidFill>
                <a:latin typeface="Calibri"/>
              </a:rPr>
              <a:t>generic nexium ranbaxy</a:t>
            </a:r>
            <a:br/>
            <a:r>
              <a:rPr b="false" i="false" strike="noStrike" sz="1200" u="none">
                <a:solidFill>
                  <a:srgbClr val="FFFFFF"/>
                </a:solidFill>
                <a:latin typeface="Calibri"/>
              </a:rPr>
              <a:t>i take prozac and i find that it makes me yawn an insane amount</a:t>
            </a:r>
            <a:br/>
            <a:r>
              <a:rPr b="false" i="false" strike="noStrike" sz="1200" u="none">
                <a:solidFill>
                  <a:srgbClr val="FFFFFF"/>
                </a:solidFill>
                <a:latin typeface="Calibri"/>
              </a:rPr>
              <a:t>patient information on nexium</a:t>
            </a:r>
            <a:br/>
            <a:r>
              <a:rPr b="false" i="false" strike="noStrike" sz="1200" u="none">
                <a:solidFill>
                  <a:srgbClr val="FFFFFF"/>
                </a:solidFill>
                <a:latin typeface="Calibri"/>
              </a:rPr>
              <a:t>nexium price drop</a:t>
            </a:r>
            <a:br/>
            <a:r>
              <a:rPr b="false" i="false" strike="noStrike" sz="1200" u="none">
                <a:solidFill>
                  <a:srgbClr val="FFFFFF"/>
                </a:solidFill>
                <a:latin typeface="Calibri"/>
              </a:rPr>
              <a:t>nexium mups 20 mg english</a:t>
            </a:r>
            <a:br/>
            <a:r>
              <a:rPr b="false" i="false" strike="noStrike" sz="1200" u="none">
                <a:solidFill>
                  <a:srgbClr val="FFFFFF"/>
                </a:solidFill>
                <a:latin typeface="Calibri"/>
              </a:rPr>
              <a:t>nexium drug cost</a:t>
            </a:r>
            <a:br/>
            <a:r>
              <a:rPr b="false" i="false" strike="noStrike" sz="1200" u="none">
                <a:solidFill>
                  <a:srgbClr val="FFFFFF"/>
                </a:solidFill>
                <a:latin typeface="Calibri"/>
              </a:rPr>
              <a:t>astrazeneca nexium discount card</a:t>
            </a:r>
            <a:br/>
            <a:r>
              <a:rPr b="false" i="false" strike="noStrike" sz="1200" u="none">
                <a:solidFill>
                  <a:srgbClr val="FFFFFF"/>
                </a:solidFill>
                <a:latin typeface="Calibri"/>
              </a:rPr>
              <a:t>nexium mups 20 mg magensaftresistente tabletten</a:t>
            </a:r>
            <a:br/>
            <a:r>
              <a:rPr b="false" i="false" strike="noStrike" sz="1200" u="none">
                <a:solidFill>
                  <a:srgbClr val="FFFFFF"/>
                </a:solidFill>
                <a:latin typeface="Calibri"/>
              </a:rPr>
              <a:t>what is nexium dr</a:t>
            </a:r>
            <a:br/>
            <a:r>
              <a:rPr b="false" i="false" strike="noStrike" sz="1200" u="none">
                <a:solidFill>
                  <a:srgbClr val="FFFFFF"/>
                </a:solidFill>
                <a:latin typeface="Calibri"/>
              </a:rPr>
              <a:t>If you have this type of inhaler, you should not try to change the numbers or remove the counter from the canister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a good replacement for nexium</a:t>
            </a:r>
            <a:br/>
            <a:r>
              <a:rPr b="false" i="false" strike="noStrike" sz="1200" u="none">
                <a:solidFill>
                  <a:srgbClr val="FFFFFF"/>
                </a:solidFill>
                <a:latin typeface="Calibri"/>
              </a:rPr>
              <a:t>PROTONIX (pantoprazole sodium) For Delayed-Release Oral Suspension, 40 mg, contains the active ingredient pantoprazole sodium sesquihydrate in the form of enteric-coated granules in unit dose packets</a:t>
            </a:r>
            <a:br/>
            <a:r>
              <a:rPr b="false" i="false" strike="noStrike" sz="1200" u="none">
                <a:solidFill>
                  <a:srgbClr val="FFFFFF"/>
                </a:solidFill>
                <a:latin typeface="Calibri"/>
              </a:rPr>
              <a:t>esomeprazole magnesium wiki</a:t>
            </a:r>
            <a:br/>
            <a:r>
              <a:rPr b="false" i="false" strike="noStrike" sz="1200" u="none">
                <a:solidFill>
                  <a:srgbClr val="FFFFFF"/>
                </a:solidFill>
                <a:latin typeface="Calibri"/>
              </a:rPr>
              <a:t>what otc is closest to nexium</a:t>
            </a:r>
            <a:br/>
            <a:r>
              <a:rPr b="false" i="false" strike="noStrike" sz="1200" u="none">
                <a:solidFill>
                  <a:srgbClr val="FFFFFF"/>
                </a:solidFill>
                <a:latin typeface="Calibri"/>
              </a:rPr>
              <a:t>Propecia beinhaltet stets die gleiche Dosierung Finasterid.</a:t>
            </a:r>
            <a:br/>
            <a:r>
              <a:rPr b="false" i="false" strike="noStrike" sz="1200" u="none">
                <a:solidFill>
                  <a:srgbClr val="FFFFFF"/>
                </a:solidFill>
                <a:latin typeface="Calibri"/>
              </a:rPr>
              <a:t>nexium esomeprazole 40 mg tablets</a:t>
            </a:r>
            <a:br/>
            <a:r>
              <a:rPr b="false" i="false" strike="noStrike" sz="1200" u="none">
                <a:solidFill>
                  <a:srgbClr val="FFFFFF"/>
                </a:solidFill>
                <a:latin typeface="Calibri"/>
              </a:rPr>
              <a:t>It melts at about 142C with decomposition</a:t>
            </a:r>
            <a:br/>
            <a:r>
              <a:rPr b="false" i="false" strike="noStrike" sz="1200" u="none">
                <a:solidFill>
                  <a:srgbClr val="FFFFFF"/>
                </a:solidFill>
                <a:latin typeface="Calibri"/>
              </a:rPr>
              <a:t>natural alternatives to taking nexium</a:t>
            </a:r>
            <a:br/>
            <a:r>
              <a:rPr b="false" i="false" strike="noStrike" sz="1200" u="none">
                <a:solidFill>
                  <a:srgbClr val="FFFFFF"/>
                </a:solidFill>
                <a:latin typeface="Calibri"/>
              </a:rPr>
              <a:t>nexium advil</a:t>
            </a:r>
            <a:br/>
            <a:r>
              <a:rPr b="false" i="false" strike="noStrike" sz="1200" u="none">
                <a:solidFill>
                  <a:srgbClr val="FFFFFF"/>
                </a:solidFill>
                <a:latin typeface="Calibri"/>
              </a:rPr>
              <a:t>The problem in the past was some users were promoting it in what sounded like an advertising way also mentioning a specific brand/site.</a:t>
            </a:r>
            <a:br/>
            <a:r>
              <a:rPr b="false" i="false" strike="noStrike" sz="1200" u="none">
                <a:solidFill>
                  <a:srgbClr val="FFFFFF"/>
                </a:solidFill>
                <a:latin typeface="Calibri"/>
              </a:rPr>
              <a:t>generic form of nexium</a:t>
            </a:r>
            <a:br/>
            <a:r>
              <a:rPr b="false" i="false" strike="noStrike" sz="1200" u="none">
                <a:solidFill>
                  <a:srgbClr val="FFFFFF"/>
                </a:solidFill>
                <a:latin typeface="Calibri"/>
              </a:rPr>
              <a:t>It is not his right to make sure that the person taking the pill is present</a:t>
            </a:r>
            <a:br/>
            <a:r>
              <a:rPr b="false" i="false" strike="noStrike" sz="1200" u="none">
                <a:solidFill>
                  <a:srgbClr val="FFFFFF"/>
                </a:solidFill>
                <a:latin typeface="Calibri"/>
              </a:rPr>
              <a:t>what is nexium taken for</a:t>
            </a:r>
            <a:br/>
            <a:r>
              <a:rPr b="false" i="false" strike="noStrike" sz="1200" u="none">
                <a:solidFill>
                  <a:srgbClr val="FFFFFF"/>
                </a:solidFill>
                <a:latin typeface="Calibri"/>
              </a:rPr>
              <a:t>nexium administration iv</a:t>
            </a:r>
            <a:br/>
            <a:r>
              <a:rPr b="false" i="false" strike="noStrike" sz="1200" u="none">
                <a:solidFill>
                  <a:srgbClr val="FFFFFF"/>
                </a:solidFill>
                <a:latin typeface="Calibri"/>
              </a:rPr>
              <a:t>So, if you're on Pristiq and paying out the wazoo for it, ask your doc to call Wyeth rep and get you a 50% off card</a:t>
            </a:r>
            <a:br/>
            <a:r>
              <a:rPr b="false" i="false" strike="noStrike" sz="1200" u="none">
                <a:solidFill>
                  <a:srgbClr val="FFFFFF"/>
                </a:solidFill>
                <a:latin typeface="Calibri"/>
              </a:rPr>
              <a:t>nexium 40 mg capsule</a:t>
            </a:r>
            <a:br/>
            <a:r>
              <a:rPr b="false" i="false" strike="noStrike" sz="1200" u="none">
                <a:solidFill>
                  <a:srgbClr val="FFFFFF"/>
                </a:solidFill>
                <a:latin typeface="Calibri"/>
              </a:rPr>
              <a:t>In most cases, a sinus infection develops as the result of a cold; other causes include allergies, bacterial infections and fungal infection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40mg price uk</a:t>
            </a:r>
            <a:br/>
            <a:r>
              <a:rPr b="false" i="false" strike="noStrike" sz="1200" u="none">
                <a:solidFill>
                  <a:srgbClr val="FFFFFF"/>
                </a:solidFill>
                <a:latin typeface="Calibri"/>
              </a:rPr>
              <a:t>buying nexium cheap</a:t>
            </a:r>
            <a:br/>
            <a:r>
              <a:rPr b="false" i="false" strike="noStrike" sz="1200" u="none">
                <a:solidFill>
                  <a:srgbClr val="FFFFFF"/>
                </a:solidFill>
                <a:latin typeface="Calibri"/>
              </a:rPr>
              <a:t>good material thanks http://failfunnies.com/baby-seat-on-atv-parenting-fail/ augmentin 375 mg tablet The Bucs are in desperate need of a victory when they visit the ailing Patriots Sunday</a:t>
            </a:r>
            <a:br/>
            <a:r>
              <a:rPr b="false" i="false" strike="noStrike" sz="1200" u="none">
                <a:solidFill>
                  <a:srgbClr val="FFFFFF"/>
                </a:solidFill>
                <a:latin typeface="Calibri"/>
              </a:rPr>
              <a:t>what is esomeprazole magnesium used for</a:t>
            </a:r>
            <a:br/>
            <a:r>
              <a:rPr b="false" i="false" strike="noStrike" sz="1200" u="none">
                <a:solidFill>
                  <a:srgbClr val="FFFFFF"/>
                </a:solidFill>
                <a:latin typeface="Calibri"/>
              </a:rPr>
              <a:t>kitts who knows almost everything although this individual certainly not letting go of the secrets and techniques</a:t>
            </a:r>
            <a:br/>
            <a:r>
              <a:rPr b="false" i="false" strike="noStrike" sz="1200" u="none">
                <a:solidFill>
                  <a:srgbClr val="FFFFFF"/>
                </a:solidFill>
                <a:latin typeface="Calibri"/>
              </a:rPr>
              <a:t>nexium drip dosage</a:t>
            </a:r>
            <a:br/>
            <a:r>
              <a:rPr b="false" i="false" strike="noStrike" sz="1200" u="none">
                <a:solidFill>
                  <a:srgbClr val="FFFFFF"/>
                </a:solidFill>
                <a:latin typeface="Calibri"/>
              </a:rPr>
              <a:t>SSRIs work by controlling the brain&amp;rsquo;s level of serotonin, which is a neurotransmitter thought to affect mood, sleep and learning.</a:t>
            </a:r>
            <a:br/>
            <a:r>
              <a:rPr b="false" i="false" strike="noStrike" sz="1200" u="none">
                <a:solidFill>
                  <a:srgbClr val="FFFFFF"/>
                </a:solidFill>
                <a:latin typeface="Calibri"/>
              </a:rPr>
              <a:t>nexium savings card canada</a:t>
            </a:r>
            <a:br/>
            <a:r>
              <a:rPr b="false" i="false" strike="noStrike" sz="1200" u="none">
                <a:solidFill>
                  <a:srgbClr val="FFFFFF"/>
                </a:solidFill>
                <a:latin typeface="Calibri"/>
              </a:rPr>
              <a:t>which is stronger nexium or prilosec</a:t>
            </a:r>
            <a:br/>
            <a:r>
              <a:rPr b="false" i="false" strike="noStrike" sz="1200" u="none">
                <a:solidFill>
                  <a:srgbClr val="FFFFFF"/>
                </a:solidFill>
                <a:latin typeface="Calibri"/>
              </a:rPr>
              <a:t>buy nexium 20mg uk</a:t>
            </a:r>
            <a:br/>
            <a:r>
              <a:rPr b="false" i="false" strike="noStrike" sz="1200" u="none">
                <a:solidFill>
                  <a:srgbClr val="FFFFFF"/>
                </a:solidFill>
                <a:latin typeface="Calibri"/>
              </a:rPr>
              <a:t>She left us a note also stating that it wasn&amp;rsquo;t anyones fault and that no one could help her</a:t>
            </a:r>
            <a:br/>
            <a:r>
              <a:rPr b="false" i="false" strike="noStrike" sz="1200" u="none">
                <a:solidFill>
                  <a:srgbClr val="FFFFFF"/>
                </a:solidFill>
                <a:latin typeface="Calibri"/>
              </a:rPr>
              <a:t>nexium 20 mg 28 tablet fiyat俚nexium 40 mg from canada</a:t>
            </a:r>
            <a:br/>
            <a:r>
              <a:rPr b="false" i="false" strike="noStrike" sz="1200" u="none">
                <a:solidFill>
                  <a:srgbClr val="FFFFFF"/>
                </a:solidFill>
                <a:latin typeface="Calibri"/>
              </a:rPr>
              <a:t>is there a generic alternative to nexium</a:t>
            </a:r>
            <a:br/>
            <a:r>
              <a:rPr b="false" i="false" strike="noStrike" sz="1200" u="none">
                <a:solidFill>
                  <a:srgbClr val="FFFFFF"/>
                </a:solidFill>
                <a:latin typeface="Calibri"/>
              </a:rPr>
              <a:t>nexium 40 mg twice a day</a:t>
            </a:r>
            <a:br/>
            <a:r>
              <a:rPr b="false" i="false" strike="noStrike" sz="1200" u="none">
                <a:solidFill>
                  <a:srgbClr val="FFFFFF"/>
                </a:solidFill>
                <a:latin typeface="Calibri"/>
              </a:rPr>
              <a:t>nexium otc fda approval</a:t>
            </a:r>
            <a:br/>
            <a:r>
              <a:rPr b="false" i="false" strike="noStrike" sz="1200" u="none">
                <a:solidFill>
                  <a:srgbClr val="FFFFFF"/>
                </a:solidFill>
                <a:latin typeface="Calibri"/>
              </a:rPr>
              <a:t>nexium esomeprazole adalah obat</a:t>
            </a:r>
            <a:br/>
            <a:r>
              <a:rPr b="false" i="false" strike="noStrike" sz="1200" u="none">
                <a:solidFill>
                  <a:srgbClr val="FFFFFF"/>
                </a:solidFill>
                <a:latin typeface="Calibri"/>
              </a:rPr>
              <a:t>nexium tabletas 20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at walmart costs</a:t>
            </a:r>
            <a:br/>
            <a:r>
              <a:rPr b="false" i="false" strike="noStrike" sz="1200" u="none">
                <a:solidFill>
                  <a:srgbClr val="FFFFFF"/>
                </a:solidFill>
                <a:latin typeface="Calibri"/>
              </a:rPr>
              <a:t>esomeprazole 20 mg</a:t>
            </a:r>
            <a:br/>
            <a:r>
              <a:rPr b="false" i="false" strike="noStrike" sz="1200" u="none">
                <a:solidFill>
                  <a:srgbClr val="FFFFFF"/>
                </a:solidFill>
                <a:latin typeface="Calibri"/>
              </a:rPr>
              <a:t>esomeprazole for injection 40 mg spc</a:t>
            </a:r>
            <a:br/>
            <a:r>
              <a:rPr b="false" i="false" strike="noStrike" sz="1200" u="none">
                <a:solidFill>
                  <a:srgbClr val="FFFFFF"/>
                </a:solidFill>
                <a:latin typeface="Calibri"/>
              </a:rPr>
              <a:t>long term effects of nexium usage</a:t>
            </a:r>
            <a:br/>
            <a:r>
              <a:rPr b="false" i="false" strike="noStrike" sz="1200" u="none">
                <a:solidFill>
                  <a:srgbClr val="FFFFFF"/>
                </a:solidFill>
                <a:latin typeface="Calibri"/>
              </a:rPr>
              <a:t>nexium esomeprazole astrazeneca 40mg</a:t>
            </a:r>
            <a:br/>
            <a:r>
              <a:rPr b="false" i="false" strike="noStrike" sz="1200" u="none">
                <a:solidFill>
                  <a:srgbClr val="FFFFFF"/>
                </a:solidFill>
                <a:latin typeface="Calibri"/>
              </a:rPr>
              <a:t>is there a generic name for nexium</a:t>
            </a:r>
            <a:br/>
            <a:r>
              <a:rPr b="false" i="false" strike="noStrike" sz="1200" u="none">
                <a:solidFill>
                  <a:srgbClr val="FFFFFF"/>
                </a:solidFill>
                <a:latin typeface="Calibri"/>
              </a:rPr>
              <a:t>cheap nexium 20mg</a:t>
            </a:r>
            <a:br/>
            <a:r>
              <a:rPr b="false" i="false" strike="noStrike" sz="1200" u="none">
                <a:solidFill>
                  <a:srgbClr val="FFFFFF"/>
                </a:solidFill>
                <a:latin typeface="Calibri"/>
              </a:rPr>
              <a:t>I am 100% satisfied with how it worked out and I want to congratulate you on operating such a professional service.</a:t>
            </a:r>
            <a:br/>
            <a:r>
              <a:rPr b="false" i="false" strike="noStrike" sz="1200" u="none">
                <a:solidFill>
                  <a:srgbClr val="FFFFFF"/>
                </a:solidFill>
                <a:latin typeface="Calibri"/>
              </a:rPr>
              <a:t>nexium ec tablets 40mg</a:t>
            </a:r>
            <a:br/>
            <a:r>
              <a:rPr b="false" i="false" strike="noStrike" sz="1200" u="none">
                <a:solidFill>
                  <a:srgbClr val="FFFFFF"/>
                </a:solidFill>
                <a:latin typeface="Calibri"/>
              </a:rPr>
              <a:t>A Food and Drug Administration (FDA) official responsible for evaluating adverse drug effects during the approval process of Prozac repeatedly warned that the drug could have this effect.</a:t>
            </a:r>
            <a:br/>
            <a:r>
              <a:rPr b="false" i="false" strike="noStrike" sz="1200" u="none">
                <a:solidFill>
                  <a:srgbClr val="FFFFFF"/>
                </a:solidFill>
                <a:latin typeface="Calibri"/>
              </a:rPr>
              <a:t>vitamin b12 mangel nexium</a:t>
            </a:r>
            <a:br/>
            <a:r>
              <a:rPr b="false" i="false" strike="noStrike" sz="1200" u="none">
                <a:solidFill>
                  <a:srgbClr val="FFFFFF"/>
                </a:solidFill>
                <a:latin typeface="Calibri"/>
              </a:rPr>
              <a:t>esomeprazole magnesium delayed release capsules usp</a:t>
            </a:r>
            <a:br/>
            <a:r>
              <a:rPr b="false" i="false" strike="noStrike" sz="1200" u="none">
                <a:solidFill>
                  <a:srgbClr val="FFFFFF"/>
                </a:solidFill>
                <a:latin typeface="Calibri"/>
              </a:rPr>
              <a:t>generic nexium teva</a:t>
            </a:r>
            <a:br/>
            <a:r>
              <a:rPr b="false" i="false" strike="noStrike" sz="1200" u="none">
                <a:solidFill>
                  <a:srgbClr val="FFFFFF"/>
                </a:solidFill>
                <a:latin typeface="Calibri"/>
              </a:rPr>
              <a:t>Recall that in the 'old days,' bodybuilders would spend a significant time of the year off-cycle to clean out</a:t>
            </a:r>
            <a:br/>
            <a:r>
              <a:rPr b="false" i="false" strike="noStrike" sz="1200" u="none">
                <a:solidFill>
                  <a:srgbClr val="FFFFFF"/>
                </a:solidFill>
                <a:latin typeface="Calibri"/>
              </a:rPr>
              <a:t>esomeprazole 40mg</a:t>
            </a:r>
            <a:br/>
            <a:r>
              <a:rPr b="false" i="false" strike="noStrike" sz="1200" u="none">
                <a:solidFill>
                  <a:srgbClr val="FFFFFF"/>
                </a:solidFill>
                <a:latin typeface="Calibri"/>
              </a:rPr>
              <a:t>nexium 40 mg esomeprazole astrazeneca</a:t>
            </a:r>
            <a:br/>
            <a:r>
              <a:rPr b="false" i="false" strike="noStrike" sz="1200" u="none">
                <a:solidFill>
                  <a:srgbClr val="FFFFFF"/>
                </a:solidFill>
                <a:latin typeface="Calibri"/>
              </a:rPr>
              <a:t>cheap nexium pills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drip for upper gi bleed</a:t>
            </a:r>
            <a:br/>
            <a:r>
              <a:rPr b="false" i="false" strike="noStrike" sz="1200" u="none">
                <a:solidFill>
                  <a:srgbClr val="FFFFFF"/>
                </a:solidFill>
                <a:latin typeface="Calibri"/>
              </a:rPr>
              <a:t>Hay diferentes tipos de penicilinas; cada una trata diferentes tipos de infecciones</a:t>
            </a:r>
            <a:br/>
            <a:r>
              <a:rPr b="false" i="false" strike="noStrike" sz="1200" u="none">
                <a:solidFill>
                  <a:srgbClr val="FFFFFF"/>
                </a:solidFill>
                <a:latin typeface="Calibri"/>
              </a:rPr>
              <a:t>how much does nexium 40 mg cost</a:t>
            </a:r>
            <a:br/>
            <a:r>
              <a:rPr b="false" i="false" strike="noStrike" sz="1200" u="none">
                <a:solidFill>
                  <a:srgbClr val="FFFFFF"/>
                </a:solidFill>
                <a:latin typeface="Calibri"/>
              </a:rPr>
              <a:t>coupon nexium medication</a:t>
            </a:r>
            <a:br/>
            <a:r>
              <a:rPr b="false" i="false" strike="noStrike" sz="1200" u="none">
                <a:solidFill>
                  <a:srgbClr val="FFFFFF"/>
                </a:solidFill>
                <a:latin typeface="Calibri"/>
              </a:rPr>
              <a:t>In glucocorticoid-remediable hyperaldosteronism, metabolic alkalosis and hypertension are responsive to dexamethasone.</a:t>
            </a:r>
            <a:br/>
            <a:r>
              <a:rPr b="false" i="false" strike="noStrike" sz="1200" u="none">
                <a:solidFill>
                  <a:srgbClr val="FFFFFF"/>
                </a:solidFill>
                <a:latin typeface="Calibri"/>
              </a:rPr>
              <a:t>can i buy nexium in canada</a:t>
            </a:r>
            <a:br/>
            <a:r>
              <a:rPr b="false" i="false" strike="noStrike" sz="1200" u="none">
                <a:solidFill>
                  <a:srgbClr val="FFFFFF"/>
                </a:solidFill>
                <a:latin typeface="Calibri"/>
              </a:rPr>
              <a:t>nexium 10 dollar coupon</a:t>
            </a:r>
            <a:br/>
            <a:r>
              <a:rPr b="false" i="false" strike="noStrike" sz="1200" u="none">
                <a:solidFill>
                  <a:srgbClr val="FFFFFF"/>
                </a:solidFill>
                <a:latin typeface="Calibri"/>
              </a:rPr>
              <a:t>Have been taking Prozac for about 3 months now and due to the fact that I want to become pregnant, my LPN has decided to take me off my medications</a:t>
            </a:r>
            <a:br/>
            <a:r>
              <a:rPr b="false" i="false" strike="noStrike" sz="1200" u="none">
                <a:solidFill>
                  <a:srgbClr val="FFFFFF"/>
                </a:solidFill>
                <a:latin typeface="Calibri"/>
              </a:rPr>
              <a:t>esomeprazole magnesium dihydrate msds</a:t>
            </a:r>
            <a:br/>
            <a:r>
              <a:rPr b="false" i="false" strike="noStrike" sz="1200" u="none">
                <a:solidFill>
                  <a:srgbClr val="FFFFFF"/>
                </a:solidFill>
                <a:latin typeface="Calibri"/>
              </a:rPr>
              <a:t>nexium coupons online</a:t>
            </a:r>
            <a:br/>
            <a:r>
              <a:rPr b="false" i="false" strike="noStrike" sz="1200" u="none">
                <a:solidFill>
                  <a:srgbClr val="FFFFFF"/>
                </a:solidFill>
                <a:latin typeface="Calibri"/>
              </a:rPr>
              <a:t>is there a generic version of nexium</a:t>
            </a:r>
            <a:br/>
            <a:r>
              <a:rPr b="false" i="false" strike="noStrike" sz="1200" u="none">
                <a:solidFill>
                  <a:srgbClr val="FFFFFF"/>
                </a:solidFill>
                <a:latin typeface="Calibri"/>
              </a:rPr>
              <a:t>Maybe that&amp;rsquo;s why I wasn&amp;rsquo;t so freaked out about this image</a:t>
            </a:r>
            <a:br/>
            <a:r>
              <a:rPr b="false" i="false" strike="noStrike" sz="1200" u="none">
                <a:solidFill>
                  <a:srgbClr val="FFFFFF"/>
                </a:solidFill>
                <a:latin typeface="Calibri"/>
              </a:rPr>
              <a:t>nexium coupons 2015</a:t>
            </a:r>
            <a:br/>
            <a:r>
              <a:rPr b="false" i="false" strike="noStrike" sz="1200" u="none">
                <a:solidFill>
                  <a:srgbClr val="FFFFFF"/>
                </a:solidFill>
                <a:latin typeface="Calibri"/>
              </a:rPr>
              <a:t>nexium 40 mg walmart</a:t>
            </a:r>
            <a:br/>
            <a:r>
              <a:rPr b="false" i="false" strike="noStrike" sz="1200" u="none">
                <a:solidFill>
                  <a:srgbClr val="FFFFFF"/>
                </a:solidFill>
                <a:latin typeface="Calibri"/>
              </a:rPr>
              <a:t>nexium tabletas</a:t>
            </a:r>
            <a:br/>
            <a:r>
              <a:rPr b="false" i="false" strike="noStrike" sz="1200" u="none">
                <a:solidFill>
                  <a:srgbClr val="FFFFFF"/>
                </a:solidFill>
                <a:latin typeface="Calibri"/>
              </a:rPr>
              <a:t>The combination of topical erythromycin with benzoyl peroxide proves to be quite effective</a:t>
            </a:r>
            <a:br/>
            <a:r>
              <a:rPr b="false" i="false" strike="noStrike" sz="1200" u="none">
                <a:solidFill>
                  <a:srgbClr val="FFFFFF"/>
                </a:solidFill>
                <a:latin typeface="Calibri"/>
              </a:rPr>
              <a:t>nexium 10 mg granulado pediatrico para que sirve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lek cena</a:t>
            </a:r>
            <a:br/>
            <a:r>
              <a:rPr b="false" i="false" strike="noStrike" sz="1200" u="none">
                <a:solidFill>
                  <a:srgbClr val="FFFFFF"/>
                </a:solidFill>
                <a:latin typeface="Calibri"/>
              </a:rPr>
              <a:t>If you are not happy after 30 days</a:t>
            </a:r>
            <a:br/>
            <a:r>
              <a:rPr b="false" i="false" strike="noStrike" sz="1200" u="none">
                <a:solidFill>
                  <a:srgbClr val="FFFFFF"/>
                </a:solidFill>
                <a:latin typeface="Calibri"/>
              </a:rPr>
              <a:t>can i take advil while on nexium</a:t>
            </a:r>
            <a:br/>
            <a:r>
              <a:rPr b="false" i="false" strike="noStrike" sz="1200" u="none">
                <a:solidFill>
                  <a:srgbClr val="FFFFFF"/>
                </a:solidFill>
                <a:latin typeface="Calibri"/>
              </a:rPr>
              <a:t>alternatives to nexium 40 mg</a:t>
            </a:r>
            <a:br/>
            <a:r>
              <a:rPr b="false" i="false" strike="noStrike" sz="1200" u="none">
                <a:solidFill>
                  <a:srgbClr val="FFFFFF"/>
                </a:solidFill>
                <a:latin typeface="Calibri"/>
              </a:rPr>
              <a:t>stopping nexium usage</a:t>
            </a:r>
            <a:br/>
            <a:r>
              <a:rPr b="false" i="false" strike="noStrike" sz="1200" u="none">
                <a:solidFill>
                  <a:srgbClr val="FFFFFF"/>
                </a:solidFill>
                <a:latin typeface="Calibri"/>
              </a:rPr>
              <a:t>He pointed to a picture showing Hitler, surrounded by children and the Third Reich's architect, Albert Speer</a:t>
            </a:r>
            <a:br/>
            <a:r>
              <a:rPr b="false" i="false" strike="noStrike" sz="1200" u="none">
                <a:solidFill>
                  <a:srgbClr val="FFFFFF"/>
                </a:solidFill>
                <a:latin typeface="Calibri"/>
              </a:rPr>
              <a:t>what kind of drug is nexium</a:t>
            </a:r>
            <a:br/>
            <a:r>
              <a:rPr b="false" i="false" strike="noStrike" sz="1200" u="none">
                <a:solidFill>
                  <a:srgbClr val="FFFFFF"/>
                </a:solidFill>
                <a:latin typeface="Calibri"/>
              </a:rPr>
              <a:t>nexium caps 40mg</a:t>
            </a:r>
            <a:br/>
            <a:r>
              <a:rPr b="false" i="false" strike="noStrike" sz="1200" u="none">
                <a:solidFill>
                  <a:srgbClr val="FFFFFF"/>
                </a:solidFill>
                <a:latin typeface="Calibri"/>
              </a:rPr>
              <a:t>does prilosec do the same thing as nexium</a:t>
            </a:r>
            <a:br/>
            <a:r>
              <a:rPr b="false" i="false" strike="noStrike" sz="1200" u="none">
                <a:solidFill>
                  <a:srgbClr val="FFFFFF"/>
                </a:solidFill>
                <a:latin typeface="Calibri"/>
              </a:rPr>
              <a:t>is there a generic drug for nexium</a:t>
            </a:r>
            <a:br/>
            <a:r>
              <a:rPr b="false" i="false" strike="noStrike" sz="1200" u="none">
                <a:solidFill>
                  <a:srgbClr val="FFFFFF"/>
                </a:solidFill>
                <a:latin typeface="Calibri"/>
              </a:rPr>
              <a:t>Bruk forum og vennetjeneste for  utveksle erfaringer og meninger med andre brukere, eller send en melding anonymt til oss og f svar innen 48 timer.</a:t>
            </a:r>
            <a:br/>
            <a:r>
              <a:rPr b="false" i="false" strike="noStrike" sz="1200" u="none">
                <a:solidFill>
                  <a:srgbClr val="FFFFFF"/>
                </a:solidFill>
                <a:latin typeface="Calibri"/>
              </a:rPr>
              <a:t>where can i buy nexium</a:t>
            </a:r>
            <a:br/>
            <a:r>
              <a:rPr b="false" i="false" strike="noStrike" sz="1200" u="none">
                <a:solidFill>
                  <a:srgbClr val="FFFFFF"/>
                </a:solidFill>
                <a:latin typeface="Calibri"/>
              </a:rPr>
              <a:t>nexium 40 mg esomeprazole astrazeneca nedir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2015-12-20T01:16:59+04:00</dcterms:created>
  <dcterms:modified xsi:type="dcterms:W3CDTF">2015-12-20T01:16:59+04:00</dcterms:modified>
  <dc:title>Buy Nexium Online Australia - Nexium 40 Mg Oral Suspension</dc:title>
  <dc:description>Nexium picture, nexium generic available canada, is there a generic for nexium pills, nexium info, nexium smart card canada, nexium 40 mg twice a day, esomeprazole magnesium dihydrate msds</dc:description>
  <dc:subject>Buy Nexium Online Australia - Nexium 40 Mg Oral Suspension</dc:subject>
  <cp:keywords>nexium adverse drug reactions, nexium prices us, nexium drip rate, nexium mups 20 mg, nexium 40 mg oral suspension, generic nexium mexico, buy nexium 20mg uk, nexium 40 mg esomeprazole astrazeneca, nexium 10 dollar coupon, is there a generic version of nexium</cp:keywords>
  <cp:category/>
</cp:coreProperties>
</file>