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Cephalexin 500mg Dosage For Tonsillitis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dose</a:t>
            </a:r>
            <a:br/>
            <a:r>
              <a:rPr b="false" i="false" strike="noStrike" sz="1200" u="none">
                <a:solidFill>
                  <a:srgbClr val="FFFFFF"/>
                </a:solidFill>
                <a:latin typeface="Calibri"/>
              </a:rPr>
              <a:t>cost of keflex</a:t>
            </a:r>
            <a:br/>
            <a:r>
              <a:rPr b="false" i="false" strike="noStrike" sz="1200" u="none">
                <a:solidFill>
                  <a:srgbClr val="FFFFFF"/>
                </a:solidFill>
                <a:latin typeface="Calibri"/>
              </a:rPr>
              <a:t>keflex 500 mg bid for uti</a:t>
            </a:r>
            <a:br/>
            <a:r>
              <a:rPr b="false" i="false" strike="noStrike" sz="1200" u="none">
                <a:solidFill>
                  <a:srgbClr val="FFFFFF"/>
                </a:solidFill>
                <a:latin typeface="Calibri"/>
              </a:rPr>
              <a:t>what is keflex 500mg prescribed for</a:t>
            </a:r>
            <a:br/>
            <a:r>
              <a:rPr b="false" i="false" strike="noStrike" sz="1200" u="none">
                <a:solidFill>
                  <a:srgbClr val="FFFFFF"/>
                </a:solidFill>
                <a:latin typeface="Calibri"/>
              </a:rPr>
              <a:t>keflex antibiotics usage</a:t>
            </a:r>
            <a:br/>
            <a:r>
              <a:rPr b="false" i="false" strike="noStrike" sz="1200" u="none">
                <a:solidFill>
                  <a:srgbClr val="FFFFFF"/>
                </a:solidFill>
                <a:latin typeface="Calibri"/>
              </a:rPr>
              <a:t>keflex antibiotics</a:t>
            </a:r>
            <a:br/>
            <a:r>
              <a:rPr b="false" i="false" strike="noStrike" sz="1200" u="none">
                <a:solidFill>
                  <a:srgbClr val="FFFFFF"/>
                </a:solidFill>
                <a:latin typeface="Calibri"/>
              </a:rPr>
              <a:t>antibiotic keflex 500mg</a:t>
            </a:r>
            <a:br/>
            <a:r>
              <a:rPr b="false" i="false" strike="noStrike" sz="1200" u="none">
                <a:solidFill>
                  <a:srgbClr val="FFFFFF"/>
                </a:solidFill>
                <a:latin typeface="Calibri"/>
              </a:rPr>
              <a:t>keflex dose in renal failure</a:t>
            </a:r>
            <a:br/>
            <a:r>
              <a:rPr b="false" i="false" strike="noStrike" sz="1200" u="none">
                <a:solidFill>
                  <a:srgbClr val="FFFFFF"/>
                </a:solidFill>
                <a:latin typeface="Calibri"/>
              </a:rPr>
              <a:t>Many different types of medications are available for arthritis pain relief</a:t>
            </a:r>
            <a:br/>
            <a:r>
              <a:rPr b="false" i="false" strike="noStrike" sz="1200" u="none">
                <a:solidFill>
                  <a:srgbClr val="FFFFFF"/>
                </a:solidFill>
                <a:latin typeface="Calibri"/>
              </a:rPr>
              <a:t>picture of generic keflex pill</a:t>
            </a:r>
            <a:br/>
            <a:r>
              <a:rPr b="false" i="false" strike="noStrike" sz="1200" u="none">
                <a:solidFill>
                  <a:srgbClr val="FFFFFF"/>
                </a:solidFill>
                <a:latin typeface="Calibri"/>
              </a:rPr>
              <a:t>how much does keflex cost</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keflex 1000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usually notice improvement within 48 hours of therapy</a:t>
            </a:r>
            <a:br/>
            <a:r>
              <a:rPr b="false" i="false" strike="noStrike" sz="1200" u="none">
                <a:solidFill>
                  <a:srgbClr val="FFFFFF"/>
                </a:solidFill>
                <a:latin typeface="Calibri"/>
              </a:rPr>
              <a:t>buy cephalexin canada</a:t>
            </a:r>
            <a:br/>
            <a:r>
              <a:rPr b="false" i="false" strike="noStrike" sz="1200" u="none">
                <a:solidFill>
                  <a:srgbClr val="FFFFFF"/>
                </a:solidFill>
                <a:latin typeface="Calibri"/>
              </a:rPr>
              <a:t>After the follow up visit I told her that my sex life wasn't the best and she changed the Paxil to Lexapro.....OH MY GOD what a nightmare...</a:t>
            </a:r>
            <a:br/>
            <a:r>
              <a:rPr b="false" i="false" strike="noStrike" sz="1200" u="none">
                <a:solidFill>
                  <a:srgbClr val="FFFFFF"/>
                </a:solidFill>
                <a:latin typeface="Calibri"/>
              </a:rPr>
              <a:t>cephalexin 500mg capsules price</a:t>
            </a:r>
            <a:br/>
            <a:r>
              <a:rPr b="false" i="false" strike="noStrike" sz="1200" u="none">
                <a:solidFill>
                  <a:srgbClr val="FFFFFF"/>
                </a:solidFill>
                <a:latin typeface="Calibri"/>
              </a:rPr>
              <a:t>cephalexin 500mg capsules during pregnancy</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can you use cephalexin 500mg for strep throat</a:t>
            </a:r>
            <a:br/>
            <a:r>
              <a:rPr b="false" i="false" strike="noStrike" sz="1200" u="none">
                <a:solidFill>
                  <a:srgbClr val="FFFFFF"/>
                </a:solidFill>
                <a:latin typeface="Calibri"/>
              </a:rPr>
              <a:t>500 keflex mg</a:t>
            </a:r>
            <a:br/>
            <a:r>
              <a:rPr b="false" i="false" strike="noStrike" sz="1200" u="none">
                <a:solidFill>
                  <a:srgbClr val="FFFFFF"/>
                </a:solidFill>
                <a:latin typeface="Calibri"/>
              </a:rPr>
              <a:t>keflex oral dose</a:t>
            </a:r>
            <a:br/>
            <a:r>
              <a:rPr b="false" i="false" strike="noStrike" sz="1200" u="none">
                <a:solidFill>
                  <a:srgbClr val="FFFFFF"/>
                </a:solidFill>
                <a:latin typeface="Calibri"/>
              </a:rPr>
              <a:t>average cost of keflex</a:t>
            </a:r>
            <a:br/>
            <a:r>
              <a:rPr b="false" i="false" strike="noStrike" sz="1200" u="none">
                <a:solidFill>
                  <a:srgbClr val="FFFFFF"/>
                </a:solidFill>
                <a:latin typeface="Calibri"/>
              </a:rPr>
              <a:t>keflex generic available</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generic name for keflex</a:t>
            </a:r>
            <a:br/>
            <a:r>
              <a:rPr b="false" i="false" strike="noStrike" sz="1200" u="none">
                <a:solidFill>
                  <a:srgbClr val="FFFFFF"/>
                </a:solidFill>
                <a:latin typeface="Calibri"/>
              </a:rPr>
              <a:t>keflex tablets 250mg</a:t>
            </a:r>
            <a:br/>
            <a:r>
              <a:rPr b="false" i="false" strike="noStrike" sz="1200" u="none">
                <a:solidFill>
                  <a:srgbClr val="FFFFFF"/>
                </a:solidFill>
                <a:latin typeface="Calibri"/>
              </a:rPr>
              <a:t>order keflex online</a:t>
            </a:r>
            <a:br/>
            <a:r>
              <a:rPr b="false" i="false" strike="noStrike" sz="1200" u="none">
                <a:solidFill>
                  <a:srgbClr val="FFFFFF"/>
                </a:solidFill>
                <a:latin typeface="Calibri"/>
              </a:rPr>
              <a:t>keflex suspension 250 mg para que sirve</a:t>
            </a:r>
            <a:br/>
            <a:r>
              <a:rPr b="false" i="false" strike="noStrike" sz="1200" u="none">
                <a:solidFill>
                  <a:srgbClr val="FFFFFF"/>
                </a:solidFill>
                <a:latin typeface="Calibri"/>
              </a:rPr>
              <a:t>generico do keflex 250</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usual dose of keflex for uti</a:t>
            </a:r>
            <a:br/>
            <a:r>
              <a:rPr b="false" i="false" strike="noStrike" sz="1200" u="none">
                <a:solidFill>
                  <a:srgbClr val="FFFFFF"/>
                </a:solidFill>
                <a:latin typeface="Calibri"/>
              </a:rPr>
              <a:t>Then after I had just about stopped taking it completely I became depressed like I was before I started back on the Celexa in the first place</a:t>
            </a:r>
            <a:br/>
            <a:r>
              <a:rPr b="false" i="false" strike="noStrike" sz="1200" u="none">
                <a:solidFill>
                  <a:srgbClr val="FFFFFF"/>
                </a:solidFill>
                <a:latin typeface="Calibri"/>
              </a:rPr>
              <a:t>buy cephalexin online uk</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cephalexin online pharmacy</a:t>
            </a:r>
            <a:br/>
            <a:r>
              <a:rPr b="false" i="false" strike="noStrike" sz="1200" u="none">
                <a:solidFill>
                  <a:srgbClr val="FFFFFF"/>
                </a:solidFill>
                <a:latin typeface="Calibri"/>
              </a:rPr>
              <a:t>antibiotics keflex for sinus infection</a:t>
            </a:r>
            <a:br/>
            <a:r>
              <a:rPr b="false" i="false" strike="noStrike" sz="1200" u="none">
                <a:solidFill>
                  <a:srgbClr val="FFFFFF"/>
                </a:solidFill>
                <a:latin typeface="Calibri"/>
              </a:rPr>
              <a:t>One ministry also briefedjournalists about its disagreements with the finance ministryover the proposals.</a:t>
            </a:r>
            <a:br/>
            <a:r>
              <a:rPr b="false" i="false" strike="noStrike" sz="1200" u="none">
                <a:solidFill>
                  <a:srgbClr val="FFFFFF"/>
                </a:solidFill>
                <a:latin typeface="Calibri"/>
              </a:rPr>
              <a:t>keflex 500 mg three times a day</a:t>
            </a:r>
            <a:br/>
            <a:r>
              <a:rPr b="false" i="false" strike="noStrike" sz="1200" u="none">
                <a:solidFill>
                  <a:srgbClr val="FFFFFF"/>
                </a:solidFill>
                <a:latin typeface="Calibri"/>
              </a:rPr>
              <a:t>keflex nombre generico y comercial</a:t>
            </a:r>
            <a:br/>
            <a:r>
              <a:rPr b="false" i="false" strike="noStrike" sz="1200" u="none">
                <a:solidFill>
                  <a:srgbClr val="FFFFFF"/>
                </a:solidFill>
                <a:latin typeface="Calibri"/>
              </a:rPr>
              <a:t>Use topical diclofenac(Pennsaid, Voltaren) exactly as directed</a:t>
            </a:r>
            <a:br/>
            <a:r>
              <a:rPr b="false" i="false" strike="noStrike" sz="1200" u="none">
                <a:solidFill>
                  <a:srgbClr val="FFFFFF"/>
                </a:solidFill>
                <a:latin typeface="Calibri"/>
              </a:rPr>
              <a:t>keflex price</a:t>
            </a:r>
            <a:br/>
            <a:r>
              <a:rPr b="false" i="false" strike="noStrike" sz="1200" u="none">
                <a:solidFill>
                  <a:srgbClr val="FFFFFF"/>
                </a:solidFill>
                <a:latin typeface="Calibri"/>
              </a:rPr>
              <a:t>can cephalexin 500mg be used for strep throat</a:t>
            </a:r>
            <a:br/>
            <a:r>
              <a:rPr b="false" i="false" strike="noStrike" sz="1200" u="none">
                <a:solidFill>
                  <a:srgbClr val="FFFFFF"/>
                </a:solidFill>
                <a:latin typeface="Calibri"/>
              </a:rPr>
              <a:t>keflex price in pakistan</a:t>
            </a:r>
            <a:br/>
            <a:r>
              <a:rPr b="false" i="false" strike="noStrike" sz="1200" u="none">
                <a:solidFill>
                  <a:srgbClr val="FFFFFF"/>
                </a:solidFill>
                <a:latin typeface="Calibri"/>
              </a:rPr>
              <a:t>keflex cost australia</a:t>
            </a:r>
            <a:br/>
            <a:r>
              <a:rPr b="false" i="false" strike="noStrike" sz="1200" u="none">
                <a:solidFill>
                  <a:srgbClr val="FFFFFF"/>
                </a:solidFill>
                <a:latin typeface="Calibri"/>
              </a:rPr>
              <a:t>antibiotico keflex para que serve</a:t>
            </a:r>
            <a:br/>
            <a:r>
              <a:rPr b="false" i="false" strike="noStrike" sz="1200" u="none">
                <a:solidFill>
                  <a:srgbClr val="FFFFFF"/>
                </a:solidFill>
                <a:latin typeface="Calibri"/>
              </a:rPr>
              <a:t>how much does cephalexin cost</a:t>
            </a:r>
            <a:br/>
            <a:r>
              <a:rPr b="false" i="false" strike="noStrike" sz="1200" u="none">
                <a:solidFill>
                  <a:srgbClr val="FFFFFF"/>
                </a:solidFill>
                <a:latin typeface="Calibri"/>
              </a:rPr>
              <a:t>keflex canine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keflex antibiotico</a:t>
            </a:r>
            <a:br/>
            <a:r>
              <a:rPr b="false" i="false" strike="noStrike" sz="1200" u="none">
                <a:solidFill>
                  <a:srgbClr val="FFFFFF"/>
                </a:solidFill>
                <a:latin typeface="Calibri"/>
              </a:rPr>
              <a:t>cephalexin 500mg caps</a:t>
            </a:r>
            <a:br/>
            <a:r>
              <a:rPr b="false" i="false" strike="noStrike" sz="1200" u="none">
                <a:solidFill>
                  <a:srgbClr val="FFFFFF"/>
                </a:solidFill>
                <a:latin typeface="Calibri"/>
              </a:rPr>
              <a:t>keflex 500mg dosage for dogs</a:t>
            </a:r>
            <a:br/>
            <a:r>
              <a:rPr b="false" i="false" strike="noStrike" sz="1200" u="none">
                <a:solidFill>
                  <a:srgbClr val="FFFFFF"/>
                </a:solidFill>
                <a:latin typeface="Calibri"/>
              </a:rPr>
              <a:t>Both elevation and lowering of blood sugar levels have been reported with the use of some tricyclic antidepressants (TCAs)</a:t>
            </a:r>
            <a:br/>
            <a:r>
              <a:rPr b="false" i="false" strike="noStrike" sz="1200" u="none">
                <a:solidFill>
                  <a:srgbClr val="FFFFFF"/>
                </a:solidFill>
                <a:latin typeface="Calibri"/>
              </a:rPr>
              <a:t>cephalexin cost at walmart</a:t>
            </a:r>
            <a:br/>
            <a:r>
              <a:rPr b="false" i="false" strike="noStrike" sz="1200" u="none">
                <a:solidFill>
                  <a:srgbClr val="FFFFFF"/>
                </a:solidFill>
                <a:latin typeface="Calibri"/>
              </a:rPr>
              <a:t>antibiotics keflex dosage</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keflex generic name</a:t>
            </a:r>
            <a:br/>
            <a:r>
              <a:rPr b="false" i="false" strike="noStrike" sz="1200" u="none">
                <a:solidFill>
                  <a:srgbClr val="FFFFFF"/>
                </a:solidFill>
                <a:latin typeface="Calibri"/>
              </a:rPr>
              <a:t>keflex dosage strep throat</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keflex dosage for sinusitis</a:t>
            </a:r>
            <a:br/>
            <a:r>
              <a:rPr b="false" i="false" strike="noStrike" sz="1200" u="none">
                <a:solidFill>
                  <a:srgbClr val="FFFFFF"/>
                </a:solidFill>
                <a:latin typeface="Calibri"/>
              </a:rPr>
              <a:t>keflex liquid suspension 250 mg</a:t>
            </a:r>
            <a:br/>
            <a:r>
              <a:rPr b="false" i="false" strike="noStrike" sz="1200" u="none">
                <a:solidFill>
                  <a:srgbClr val="FFFFFF"/>
                </a:solidFill>
                <a:latin typeface="Calibri"/>
              </a:rPr>
              <a:t>buy keflex for dogs</a:t>
            </a:r>
            <a:br/>
            <a:r>
              <a:rPr b="false" i="false" strike="noStrike" sz="1200" u="none">
                <a:solidFill>
                  <a:srgbClr val="FFFFFF"/>
                </a:solidFill>
                <a:latin typeface="Calibri"/>
              </a:rPr>
              <a:t>As you can tell, I'm often switching and stuff, but this is just how it goes in reality.</a:t>
            </a:r>
            <a:br/>
            <a:r>
              <a:rPr b="false" i="false" strike="noStrike" sz="1200" u="none">
                <a:solidFill>
                  <a:srgbClr val="FFFFFF"/>
                </a:solidFill>
                <a:latin typeface="Calibri"/>
              </a:rPr>
              <a:t>keflex oral liquid</a:t>
            </a:r>
            <a:br/>
            <a:r>
              <a:rPr b="false" i="false" strike="noStrike" sz="1200" u="none">
                <a:solidFill>
                  <a:srgbClr val="FFFFFF"/>
                </a:solidFill>
                <a:latin typeface="Calibri"/>
              </a:rPr>
              <a:t>order keflex 500mg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keflex pictures</a:t>
            </a:r>
            <a:br/>
            <a:r>
              <a:rPr b="false" i="false" strike="noStrike" sz="1200" u="none">
                <a:solidFill>
                  <a:srgbClr val="FFFFFF"/>
                </a:solidFill>
                <a:latin typeface="Calibri"/>
              </a:rPr>
              <a:t>keflex 500mg price</a:t>
            </a:r>
            <a:br/>
            <a:r>
              <a:rPr b="false" i="false" strike="noStrike" sz="1200" u="none">
                <a:solidFill>
                  <a:srgbClr val="FFFFFF"/>
                </a:solidFill>
                <a:latin typeface="Calibri"/>
              </a:rPr>
              <a:t>keflex 500mg pulvule</a:t>
            </a:r>
            <a:br/>
            <a:r>
              <a:rPr b="false" i="false" strike="noStrike" sz="1200" u="none">
                <a:solidFill>
                  <a:srgbClr val="FFFFFF"/>
                </a:solidFill>
                <a:latin typeface="Calibri"/>
              </a:rPr>
              <a:t>what is cephalexin 500mg tablets used for</a:t>
            </a:r>
            <a:br/>
            <a:r>
              <a:rPr b="false" i="false" strike="noStrike" sz="1200" u="none">
                <a:solidFill>
                  <a:srgbClr val="FFFFFF"/>
                </a:solidFill>
                <a:latin typeface="Calibri"/>
              </a:rPr>
              <a:t>keflex 750 mg dosage</a:t>
            </a:r>
            <a:br/>
            <a:r>
              <a:rPr b="false" i="false" strike="noStrike" sz="1200" u="none">
                <a:solidFill>
                  <a:srgbClr val="FFFFFF"/>
                </a:solidFill>
                <a:latin typeface="Calibri"/>
              </a:rPr>
              <a:t>keflex mg</a:t>
            </a:r>
            <a:br/>
            <a:r>
              <a:rPr b="false" i="false" strike="noStrike" sz="1200" u="none">
                <a:solidFill>
                  <a:srgbClr val="FFFFFF"/>
                </a:solidFill>
                <a:latin typeface="Calibri"/>
              </a:rPr>
              <a:t>walgreens keflex prices</a:t>
            </a:r>
            <a:br/>
            <a:r>
              <a:rPr b="false" i="false" strike="noStrike" sz="1200" u="none">
                <a:solidFill>
                  <a:srgbClr val="FFFFFF"/>
                </a:solidFill>
                <a:latin typeface="Calibri"/>
              </a:rPr>
              <a:t>how much does generic keflex cost</a:t>
            </a:r>
            <a:br/>
            <a:r>
              <a:rPr b="false" i="false" strike="noStrike" sz="1200" u="none">
                <a:solidFill>
                  <a:srgbClr val="FFFFFF"/>
                </a:solidFill>
                <a:latin typeface="Calibri"/>
              </a:rPr>
              <a:t>keflex 500 mg bid</a:t>
            </a:r>
            <a:br/>
            <a:r>
              <a:rPr b="false" i="false" strike="noStrike" sz="1200" u="none">
                <a:solidFill>
                  <a:srgbClr val="FFFFFF"/>
                </a:solidFill>
                <a:latin typeface="Calibri"/>
              </a:rPr>
              <a:t>cephalexin 500mg dosage for dogs</a:t>
            </a:r>
            <a:br/>
            <a:r>
              <a:rPr b="false" i="false" strike="noStrike" sz="1200" u="none">
                <a:solidFill>
                  <a:srgbClr val="FFFFFF"/>
                </a:solidFill>
                <a:latin typeface="Calibri"/>
              </a:rPr>
              <a:t>keflex canine</a:t>
            </a:r>
            <a:br/>
            <a:r>
              <a:rPr b="false" i="false" strike="noStrike" sz="1200" u="none">
                <a:solidFill>
                  <a:srgbClr val="FFFFFF"/>
                </a:solidFill>
                <a:latin typeface="Calibri"/>
              </a:rPr>
              <a:t>cephalexin cost</a:t>
            </a:r>
            <a:br/>
            <a:r>
              <a:rPr b="false" i="false" strike="noStrike" sz="1200" u="none">
                <a:solidFill>
                  <a:srgbClr val="FFFFFF"/>
                </a:solidFill>
                <a:latin typeface="Calibri"/>
              </a:rPr>
              <a:t>The magnitude of the impact of this factor is small in comparison to the overall variability between individuals, and therefore dose modification is not routinely recommended.</a:t>
            </a:r>
            <a:br/>
            <a:r>
              <a:rPr b="false" i="false" strike="noStrike" sz="1200" u="none">
                <a:solidFill>
                  <a:srgbClr val="FFFFFF"/>
                </a:solidFill>
                <a:latin typeface="Calibri"/>
              </a:rPr>
              <a:t>generico do keflex 500mg</a:t>
            </a:r>
            <a:br/>
            <a:r>
              <a:rPr b="false" i="false" strike="noStrike" sz="1200" u="none">
                <a:solidFill>
                  <a:srgbClr val="FFFFFF"/>
                </a:solidFill>
                <a:latin typeface="Calibri"/>
              </a:rPr>
              <a:t>keflex dose for cystic acne</a:t>
            </a:r>
            <a:br/>
            <a:r>
              <a:rPr b="false" i="false" strike="noStrike" sz="1200" u="none">
                <a:solidFill>
                  <a:srgbClr val="FFFFFF"/>
                </a:solidFill>
                <a:latin typeface="Calibri"/>
              </a:rPr>
              <a:t>how much does keflex cost at walmart</a:t>
            </a:r>
            <a:br/>
            <a:r>
              <a:rPr b="false" i="false" strike="noStrike" sz="1200" u="none">
                <a:solidFill>
                  <a:srgbClr val="FFFFFF"/>
                </a:solidFill>
                <a:latin typeface="Calibri"/>
              </a:rPr>
              <a:t>keflex capsule 500mg pregnancy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cephalexin for dogs</a:t>
            </a:r>
            <a:br/>
            <a:r>
              <a:rPr b="false" i="false" strike="noStrike" sz="1200" u="none">
                <a:solidFill>
                  <a:srgbClr val="FFFFFF"/>
                </a:solidFill>
                <a:latin typeface="Calibri"/>
              </a:rPr>
              <a:t>keflex price australia</a:t>
            </a:r>
            <a:br/>
            <a:r>
              <a:rPr b="false" i="false" strike="noStrike" sz="1200" u="none">
                <a:solidFill>
                  <a:srgbClr val="FFFFFF"/>
                </a:solidFill>
                <a:latin typeface="Calibri"/>
              </a:rPr>
              <a:t>cephalexin cost at costco</a:t>
            </a:r>
            <a:br/>
            <a:r>
              <a:rPr b="false" i="false" strike="noStrike" sz="1200" u="none">
                <a:solidFill>
                  <a:srgbClr val="FFFFFF"/>
                </a:solidFill>
                <a:latin typeface="Calibri"/>
              </a:rPr>
              <a:t>is keflex prescribed for mrsa</a:t>
            </a:r>
            <a:br/>
            <a:r>
              <a:rPr b="false" i="false" strike="noStrike" sz="1200" u="none">
                <a:solidFill>
                  <a:srgbClr val="FFFFFF"/>
                </a:solidFill>
                <a:latin typeface="Calibri"/>
              </a:rPr>
              <a:t>is lupin generic for keflex</a:t>
            </a:r>
            <a:br/>
            <a:r>
              <a:rPr b="false" i="false" strike="noStrike" sz="1200" u="none">
                <a:solidFill>
                  <a:srgbClr val="FFFFFF"/>
                </a:solidFill>
                <a:latin typeface="Calibri"/>
              </a:rPr>
              <a:t>keflex dosage for small dog</a:t>
            </a:r>
            <a:br/>
            <a:r>
              <a:rPr b="false" i="false" strike="noStrike" sz="1200" u="none">
                <a:solidFill>
                  <a:srgbClr val="FFFFFF"/>
                </a:solidFill>
                <a:latin typeface="Calibri"/>
              </a:rPr>
              <a:t>keflex suspension 250 mg/5ml</a:t>
            </a:r>
            <a:br/>
            <a:r>
              <a:rPr b="false" i="false" strike="noStrike" sz="1200" u="none">
                <a:solidFill>
                  <a:srgbClr val="FFFFFF"/>
                </a:solidFill>
                <a:latin typeface="Calibri"/>
              </a:rPr>
              <a:t>cephalexin price walgreens</a:t>
            </a:r>
            <a:br/>
            <a:r>
              <a:rPr b="false" i="false" strike="noStrike" sz="1200" u="none">
                <a:solidFill>
                  <a:srgbClr val="FFFFFF"/>
                </a:solidFill>
                <a:latin typeface="Calibri"/>
              </a:rPr>
              <a:t>keflex oral capsule</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keflex generic picture</a:t>
            </a:r>
            <a:br/>
            <a:r>
              <a:rPr b="false" i="false" strike="noStrike" sz="1200" u="none">
                <a:solidFill>
                  <a:srgbClr val="FFFFFF"/>
                </a:solidFill>
                <a:latin typeface="Calibri"/>
              </a:rPr>
              <a:t>keflex for mrsa</a:t>
            </a:r>
            <a:br/>
            <a:r>
              <a:rPr b="false" i="false" strike="noStrike" sz="1200" u="none">
                <a:solidFill>
                  <a:srgbClr val="FFFFFF"/>
                </a:solidFill>
                <a:latin typeface="Calibri"/>
              </a:rPr>
              <a:t>keflex 500 mg capsulas</a:t>
            </a:r>
            <a:br/>
            <a:r>
              <a:rPr b="false" i="false" strike="noStrike" sz="1200" u="none">
                <a:solidFill>
                  <a:srgbClr val="FFFFFF"/>
                </a:solidFill>
                <a:latin typeface="Calibri"/>
              </a:rPr>
              <a:t>keflex 500mg uses</a:t>
            </a:r>
            <a:br/>
            <a:r>
              <a:rPr b="false" i="false" strike="noStrike" sz="1200" u="none">
                <a:solidFill>
                  <a:srgbClr val="FFFFFF"/>
                </a:solidFill>
                <a:latin typeface="Calibri"/>
              </a:rPr>
              <a:t>cephalexin tablets</a:t>
            </a:r>
            <a:br/>
            <a:r>
              <a:rPr b="false" i="false" strike="noStrike" sz="1200" u="none">
                <a:solidFill>
                  <a:srgbClr val="FFFFFF"/>
                </a:solidFill>
                <a:latin typeface="Calibri"/>
              </a:rPr>
              <a:t>keflex dosage for small dogs</a:t>
            </a:r>
            <a:br/>
            <a:r>
              <a:rPr b="false" i="false" strike="noStrike" sz="1200" u="none">
                <a:solidFill>
                  <a:srgbClr val="FFFFFF"/>
                </a:solidFill>
                <a:latin typeface="Calibri"/>
              </a:rPr>
              <a:t>keflex acne dose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cephalexin 250 mg 5ml susp</a:t>
            </a:r>
            <a:br/>
            <a:r>
              <a:rPr b="false" i="false" strike="noStrike" sz="1200" u="none">
                <a:solidFill>
                  <a:srgbClr val="FFFFFF"/>
                </a:solidFill>
                <a:latin typeface="Calibri"/>
              </a:rPr>
              <a:t>But only now has there ever been high-dose, long-duration abuse.</a:t>
            </a:r>
            <a:br/>
            <a:r>
              <a:rPr b="false" i="false" strike="noStrike" sz="1200" u="none">
                <a:solidFill>
                  <a:srgbClr val="FFFFFF"/>
                </a:solidFill>
                <a:latin typeface="Calibri"/>
              </a:rPr>
              <a:t>keflex antibiotic dosage</a:t>
            </a:r>
            <a:br/>
            <a:r>
              <a:rPr b="false" i="false" strike="noStrike" sz="1200" u="none">
                <a:solidFill>
                  <a:srgbClr val="FFFFFF"/>
                </a:solidFill>
                <a:latin typeface="Calibri"/>
              </a:rPr>
              <a:t>is there a generic for keflex</a:t>
            </a:r>
            <a:br/>
            <a:r>
              <a:rPr b="false" i="false" strike="noStrike" sz="1200" u="none">
                <a:solidFill>
                  <a:srgbClr val="FFFFFF"/>
                </a:solidFill>
                <a:latin typeface="Calibri"/>
              </a:rPr>
              <a:t>cellulitis treatment keflex dose</a:t>
            </a:r>
            <a:br/>
            <a:r>
              <a:rPr b="false" i="false" strike="noStrike" sz="1200" u="none">
                <a:solidFill>
                  <a:srgbClr val="FFFFFF"/>
                </a:solidFill>
                <a:latin typeface="Calibri"/>
              </a:rPr>
              <a:t>Luckily, this feeling usually subsides after a few minutes.</a:t>
            </a:r>
            <a:br/>
            <a:r>
              <a:rPr b="false" i="false" strike="noStrike" sz="1200" u="none">
                <a:solidFill>
                  <a:srgbClr val="FFFFFF"/>
                </a:solidFill>
                <a:latin typeface="Calibri"/>
              </a:rPr>
              <a:t>keflex cost per pill</a:t>
            </a:r>
            <a:br/>
            <a:r>
              <a:rPr b="false" i="false" strike="noStrike" sz="1200" u="none">
                <a:solidFill>
                  <a:srgbClr val="FFFFFF"/>
                </a:solidFill>
                <a:latin typeface="Calibri"/>
              </a:rPr>
              <a:t>cheap keflex</a:t>
            </a:r>
            <a:br/>
            <a:r>
              <a:rPr b="false" i="false" strike="noStrike" sz="1200" u="none">
                <a:solidFill>
                  <a:srgbClr val="FFFFFF"/>
                </a:solidFill>
                <a:latin typeface="Calibri"/>
              </a:rPr>
              <a:t>qual o nome generico do keflex</a:t>
            </a:r>
            <a:br/>
            <a:r>
              <a:rPr b="false" i="false" strike="noStrike" sz="1200" u="none">
                <a:solidFill>
                  <a:srgbClr val="FFFFFF"/>
                </a:solidFill>
                <a:latin typeface="Calibri"/>
              </a:rPr>
              <a:t>cephalexin 500mg capsule para que sirve</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keflex 500 mg bid x 12 days</a:t>
            </a:r>
            <a:br/>
            <a:r>
              <a:rPr b="false" i="false" strike="noStrike" sz="1200" u="none">
                <a:solidFill>
                  <a:srgbClr val="FFFFFF"/>
                </a:solidFill>
                <a:latin typeface="Calibri"/>
              </a:rPr>
              <a:t>purchase cephalexin online</a:t>
            </a:r>
            <a:br/>
            <a:r>
              <a:rPr b="false" i="false" strike="noStrike" sz="1200" u="none">
                <a:solidFill>
                  <a:srgbClr val="FFFFFF"/>
                </a:solidFill>
                <a:latin typeface="Calibri"/>
              </a:rPr>
              <a:t>liquid keflex dosage</a:t>
            </a:r>
            <a:br/>
            <a:r>
              <a:rPr b="false" i="false" strike="noStrike" sz="1200" u="none">
                <a:solidFill>
                  <a:srgbClr val="FFFFFF"/>
                </a:solidFill>
                <a:latin typeface="Calibri"/>
              </a:rPr>
              <a:t>She said, &amp;ldquo;Well, your calcium-girl to me,&amp;rdquo; and she told me it was one of those cases she would never forget in her career</a:t>
            </a:r>
            <a:br/>
            <a:r>
              <a:rPr b="false" i="false" strike="noStrike" sz="1200" u="none">
                <a:solidFill>
                  <a:srgbClr val="FFFFFF"/>
                </a:solidFill>
                <a:latin typeface="Calibri"/>
              </a:rPr>
              <a:t>para que sirve el keflex 500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keflex dose for cellulitis</a:t>
            </a:r>
            <a:br/>
            <a:r>
              <a:rPr b="false" i="false" strike="noStrike" sz="1200" u="none">
                <a:solidFill>
                  <a:srgbClr val="FFFFFF"/>
                </a:solidFill>
                <a:latin typeface="Calibri"/>
              </a:rPr>
              <a:t>cephalexin 500mg dosage for tonsillitis</a:t>
            </a:r>
            <a:br/>
            <a:r>
              <a:rPr b="false" i="false" strike="noStrike" sz="1200" u="none">
                <a:solidFill>
                  <a:srgbClr val="FFFFFF"/>
                </a:solidFill>
                <a:latin typeface="Calibri"/>
              </a:rPr>
              <a:t>keflex 250 mg dosage</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mrsa keflex</a:t>
            </a:r>
            <a:br/>
            <a:r>
              <a:rPr b="false" i="false" strike="noStrike" sz="1200" u="none">
                <a:solidFill>
                  <a:srgbClr val="FFFFFF"/>
                </a:solidFill>
                <a:latin typeface="Calibri"/>
              </a:rPr>
              <a:t>antibiotic keflex alcohol</a:t>
            </a:r>
            <a:br/>
            <a:r>
              <a:rPr b="false" i="false" strike="noStrike" sz="1200" u="none">
                <a:solidFill>
                  <a:srgbClr val="FFFFFF"/>
                </a:solidFill>
                <a:latin typeface="Calibri"/>
              </a:rPr>
              <a:t>For years, doctors have argued that only T4 or levothyroxine needs be replaced because the body can convert some of it to T3 which is the more active hormone.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Antibiotics Keflex For Sinus Infection - Cephalexin 500mg Capsule Para Que Sirve</dc:title>
  <dc:description>Keflex tablets 250mg, how much does cephalexin cost, keflex 500 mg bid, buy cephalexin for dogs, is keflex prescribed for mrsa, keflex dosage for small dogs, para que sirve el keflex 500 mg</dc:description>
  <dc:subject>Antibiotics Keflex For Sinus Infection - Cephalexin 500mg Capsule Para Que Sirve</dc:subject>
  <cp:keywords>keflex dose, what is keflex 500mg prescribed for, antibiotic keflex 500mg, average cost of keflex, keflex generic available, buy cephalexin online uk, keflex canine dose, cephalexin cost at walmart, keflex oral liquid, generico do keflex 500mg</cp:keywords>
  <cp:category/>
</cp:coreProperties>
</file>