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29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0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1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2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3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4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5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6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7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8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39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40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41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42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3043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Keflex Oral Suspension Dose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Makers of liquid crystal displays continue to have some obstacle to getting a prescription for Renova 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250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keflex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officials said they had used the database only in limited circumstances and that it had proven essential to stopping attacks against civilians.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price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250 mg capsule tev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tried Levo, Synthroid, and Armour, and I believe something else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Management of NMS should include  immediate discontinuation of antipsychotic drugs and other drugs not  essential to concurrent therapy, intensive symptomatic treatment, and  medical monitoring.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(keflex) 250 mg/5ml oral recon susp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fish antibiotics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tablets used for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monohydrate 500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Each tablet contains 23 mg of doxycycline hyclate equivalent to 20 mg of doxycycline.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dose for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order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Durch exogene Einflsse kn funktionelle Schn, beispielsweise des Gehirns, der Leber oder Niere entstehen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renal dose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acne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keflex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antibiotico keflex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keflex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nombre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mg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keflex work for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It&amp;#39;s the fact the girl has to show ID and be of a certain 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keflex antibiotic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manifests clinically as explosive high frequency bursts of paroxysmal pain.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1000 mg wirkstoff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when it comes to the public finances, politicians are blaming companies again? It figures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 keflex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250/5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above article discusses a few reasons why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price rite 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at the age of 33, two things happened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cephalexin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keflex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tablets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250 mg dosage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cephalexin online overnight delivery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honors physics class was made extra hard by the teacher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keflex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if you experience any of these symptoms while you are decreasing your dose of desvenlafaxine or soon after you stop taking desvenlafaxine.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cephalexin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dosage for uti pediatrics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liquid suspension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750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ask for information about norethindrone acetate that is written for health professionals.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es el keflex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not known if mifepristone and/or misoprostol taken vaginally or by mouth caused these infections or deaths.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keflex tabletas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Topamax can be taken without a meal and it is advised not to break the tablets due to their unpleasant taste.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monohydrate 250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dosage for pneumonia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to the minuscule chance of fertility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cephalexin 500mg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keflex cause oral thrush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nothing is wrong with my heart cause saw a Cardiologist in Sept an had complete workup with echocardiogram an chemical stress test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750 mg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throw out the container once you have used the number of sprays that is on the label, even if the container is not empty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using clotrimazole, it is best to follow the product information regarding how to use the product, especially if bought without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keflex treat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 prospective, nonrandomized, unblinded trial, 43 women who underwent a second trimester abortion were given cabergoline 1 mg orally to suppress lactation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capsules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Clearasil Pimples   Marks Wash and Mask pimple mask is a deep cleansing mask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capsules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Unfortunately, a malaria vaccine is unlikely to be available in the near future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nome generico do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acne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online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cephalexin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dosage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fact, more than 33% of the women in this study stopped taking their medicine only 3 1/2 years after they started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cephalexin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Resolution of the precipitate varied from immediately to 13 days after commencing therapy.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oral suspension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cephalexin for dogs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pediatric keflex dose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keflex 250 mg cap po q6h mean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Each species of mite prefers one specific kind of host (e.g.; dog), but may also infect others.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dose for pediatric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keflex cellulitis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500mg capsules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able to wait until morning before going to hospital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250 mg/5ml susp 100ml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knocked my immune system for six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500mg capsules how to take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hang in there and know that you will feel better soon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250 mg dosage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high dose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cefalexina tabletas 500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Have a gorgeous 2yr old Balinese cat that manages to keep me sane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antibiotic for std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Eventually the attacks occur more frequently, last longer, and do not resolve completely, leading to chronic gouty arthropathy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300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deciding to begin prophylactic therapy, consider the risks of long-term drug use against the benefit of potential headache relief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keflex cephalexin 500mg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Ensure that volume and/or salt depletion have been corrected before initiating therapy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generic for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dosage 1000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doctor should check you or your child carefully for heart problems before starting STRATTERA.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500 mg qid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750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Michelle Clark of Accelerated Health says ibuprofen should be avoided just before a workout and not taken until five hours after exercising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antibiotics keflex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Well, I soon discovered that it was shingles, not herpes, but by acting quickly with the medication I knocked out the shingles (symptoms anyway) in about 4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250 mg capsule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cephalexin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made me able to function like a normal human being again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keflex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I'm just trying to sleep using trazodone alone and I can.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600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this logic, it could actually increase testosterone levels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mg per 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I'm just trying to sleep using trazodone alone and I can.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 keflex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Thus some of the fight among the Egyptian people over who should run the government is driven as much by economic distress and fears for the future as on ideology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keflex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feel sympathy to anyone who has been on them for 3yrs or more &amp;mdash; what must they be going through? 18 days now and counting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500 mg oral capsule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capsules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love huskies, and maybe this nightmare causing dog just needs some attention, like any other dog.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missed dose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ftbl 1000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in hospital and it was deemed that the medication was not working and was stopped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capsule green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keflex 500mg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cephalexin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250 mg/5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keflex treat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1000 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antibiotic while breastfeeding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remedio generico do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should be advised ofthe following issues and asked to alert their prescriber if these occur whiletaking PROZAC as monotherapy or in combination with olanzapine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tablets used for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healthcare professionals, cytotechnologists are responsible for providing accurate, timely, and secure diagnoses for each patient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capsules 500mg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Keep in mind that plastic surgery is not only a science but a performance art and each surgeon has a certain way of doing things that he feels works and that he is comfortable with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serve o antibiotico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While the wcppe did not secher issuesgenerics, BSAC will shorten mislaying with beginners in both the Designing and Hepatyrix for bmd of the flexfactory in the kareo bill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drowsiness may occur with use of this drug, patients should be warned of this possibility and cautioned against driving a car or operating dangerous machinery while taking hydroxyzine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dose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dose for impetigo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for mrsa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capsule 500mg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even though it is recorded to be really good at treating acne, for many people it really doesn''t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cost target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250 mg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capsules what is it for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order keflex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concerned when I read about birth control pills and Hashimoto&amp;rsquo;s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for dogs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Those side effects are obvious and scary, including seizures, shaking, head tilting and other neurological issues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mrsa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dosage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used for mrsa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Takahama was asked to perform a cervical mucus test and daily basal temperature recordings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acne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syrup pediatric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250 mg/5 ml pret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500mg dosage for strep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cefalexina 500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capsules bp 500mg dosage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will bring the closure that we have never been able to get.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keflex suspension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remember that I&amp;rsquo;m just a gal who reads a lot and spends way too much time in her kitchen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capsules 500mg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skin poisoning from the sun a few times in my teens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dose for dog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keflex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oral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cephalexin 500mg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there LVJJJ Yup I&amp;#039;ve been taking 400 mg of Lamotrigine for 5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keflex cost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dosage for uti prophylaxis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Propylenglycol kann auerdem Hautreizungen hervorrufen.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keflex cost at rite 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dosage for uti in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tablets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substitute for keflex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dose for bronchitis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liquid dosage for adults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doing the apple cider vinegar thing and see how it goes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cephalexin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the opposite of what Clomid is trying to 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dosage for preseptal cellulitis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price mercury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cefalexin capsules bp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works well to 'glue' them back shut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500 mg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 keflex for skin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pharmacy songs and albums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monohydrate 250 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for acne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for mrsa skin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capsule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Tylenol is OK for fever, or, minor aches and pain: but, the Ibuprofen is for the real deal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keflex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Amlodipine/benazepril is broken down by your liver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500 mg best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recommended keflex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recommended dose of keflex for skin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dosage for oral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treated with cabergoline for pituitary adenomas who become pregnant can breastfed their infants with no apparent risk of recurrence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250 mg for toothache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dose for pyelonephritis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Instead, theseneurotransmitters are absorbed by the very same nerves that produced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tablets msds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usual dosage of keflex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es el antibiotico keflex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 q.i.d.; children under 6 years, 50 mg daily in divided doses; children over 6 years, 50 mg to 100 mg daily in divided doses.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cephalexin price in india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keflex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single dose keflex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way, when use is discontinued there is no immediate rebound.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cephalexin 500mg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2015-12-20T01:16:53+04:00</dcterms:created>
  <dcterms:modified xsi:type="dcterms:W3CDTF">2015-12-20T01:16:53+04:00</dcterms:modified>
  <dc:title>Cephalexin Cost Uk - Keflex Liquid Dosage For Adults</dc:title>
  <dc:description>Keflex liquid suspension dosage, can keflex cause oral thrush, keflex 750 mg, keflex mrsa infection, cephalexin 500mg dosage for strep throat, keflex capsules 500mg price, single dose keflex for uti</dc:description>
  <dc:subject>Cephalexin Cost Uk - Keflex Liquid Dosage For Adults</dc:subject>
  <cp:keywords>keflex price at walgreens, does keflex treat mrsa, keflex cost, keflex 500 mg qid, keflex capsules 500mg information, cephalexin 500mg for dogs uti, cephalexin mg/ml, keflex 250 mg/5 ml pret, dose keflex for uti, buy cephalexin 500mg for dogs</cp:keywords>
  <cp:category/>
</cp:coreProperties>
</file>