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0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0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0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0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0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0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0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0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Para Que Sirve El Celebrex De 100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cost of celebrex</a:t>
            </a:r>
            <a:br/>
            <a:r>
              <a:rPr b="false" i="false" strike="noStrike" sz="1200" u="none">
                <a:solidFill>
                  <a:srgbClr val="FFFFFF"/>
                </a:solidFill>
                <a:latin typeface="Calibri"/>
              </a:rPr>
              <a:t>celecoxib prices</a:t>
            </a:r>
            <a:br/>
            <a:r>
              <a:rPr b="false" i="false" strike="noStrike" sz="1200" u="none">
                <a:solidFill>
                  <a:srgbClr val="FFFFFF"/>
                </a:solidFill>
                <a:latin typeface="Calibri"/>
              </a:rPr>
              <a:t>It clearly states on the Ambien packet 8pm, yet the facility gives it to her at 5pm</a:t>
            </a:r>
            <a:br/>
            <a:r>
              <a:rPr b="false" i="false" strike="noStrike" sz="1200" u="none">
                <a:solidFill>
                  <a:srgbClr val="FFFFFF"/>
                </a:solidFill>
                <a:latin typeface="Calibri"/>
              </a:rPr>
              <a:t>celebrex 200 mg price walmart</a:t>
            </a:r>
            <a:br/>
            <a:r>
              <a:rPr b="false" i="false" strike="noStrike" sz="1200" u="none">
                <a:solidFill>
                  <a:srgbClr val="FFFFFF"/>
                </a:solidFill>
                <a:latin typeface="Calibri"/>
              </a:rPr>
              <a:t>Not a substitute for nasogastric suction in gastric or intestinal peristalsis</a:t>
            </a:r>
            <a:br/>
            <a:r>
              <a:rPr b="false" i="false" strike="noStrike" sz="1200" u="none">
                <a:solidFill>
                  <a:srgbClr val="FFFFFF"/>
                </a:solidFill>
                <a:latin typeface="Calibri"/>
              </a:rPr>
              <a:t>celebrex oral capsule 200 mg</a:t>
            </a:r>
            <a:br/>
            <a:r>
              <a:rPr b="false" i="false" strike="noStrike" sz="1200" u="none">
                <a:solidFill>
                  <a:srgbClr val="FFFFFF"/>
                </a:solidFill>
                <a:latin typeface="Calibri"/>
              </a:rPr>
              <a:t>what is celebrex medication</a:t>
            </a:r>
            <a:br/>
            <a:r>
              <a:rPr b="false" i="false" strike="noStrike" sz="1200" u="none">
                <a:solidFill>
                  <a:srgbClr val="FFFFFF"/>
                </a:solidFill>
                <a:latin typeface="Calibri"/>
              </a:rPr>
              <a:t>smile.dog is indeed an elusive internet phenomena- though at first I didn&amp;rsquo;t believe in it</a:t>
            </a:r>
            <a:br/>
            <a:r>
              <a:rPr b="false" i="false" strike="noStrike" sz="1200" u="none">
                <a:solidFill>
                  <a:srgbClr val="FFFFFF"/>
                </a:solidFill>
                <a:latin typeface="Calibri"/>
              </a:rPr>
              <a:t>kegunaan obat celebrex 200mg celecoxib</a:t>
            </a:r>
            <a:br/>
            <a:r>
              <a:rPr b="false" i="false" strike="noStrike" sz="1200" u="none">
                <a:solidFill>
                  <a:srgbClr val="FFFFFF"/>
                </a:solidFill>
                <a:latin typeface="Calibri"/>
              </a:rPr>
              <a:t>are there any coupons for celebrex</a:t>
            </a:r>
            <a:br/>
            <a:r>
              <a:rPr b="false" i="false" strike="noStrike" sz="1200" u="none">
                <a:solidFill>
                  <a:srgbClr val="FFFFFF"/>
                </a:solidFill>
                <a:latin typeface="Calibri"/>
              </a:rPr>
              <a:t>celebrex 200mg capsules uses</a:t>
            </a:r>
            <a:br/>
            <a:r>
              <a:rPr b="false" i="false" strike="noStrike" sz="1200" u="none">
                <a:solidFill>
                  <a:srgbClr val="FFFFFF"/>
                </a:solidFill>
                <a:latin typeface="Calibri"/>
              </a:rPr>
              <a:t>I had 4 mature, but I&amp;#39;m pregnant with a singleton However, it is always best to talk to your Dr first :)</a:t>
            </a:r>
            <a:br/>
            <a:r>
              <a:rPr b="false" i="false" strike="noStrike" sz="1200" u="none">
                <a:solidFill>
                  <a:srgbClr val="FFFFFF"/>
                </a:solidFill>
                <a:latin typeface="Calibri"/>
              </a:rPr>
              <a:t>which is safer celebrex or ibuprofen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sirven las pastillas celebrex 100 mg</a:t>
            </a:r>
            <a:br/>
            <a:r>
              <a:rPr b="false" i="false" strike="noStrike" sz="1200" u="none">
                <a:solidFill>
                  <a:srgbClr val="FFFFFF"/>
                </a:solidFill>
                <a:latin typeface="Calibri"/>
              </a:rPr>
              <a:t>These are often described as cash equivalents in balance sheets but they are not idle cash</a:t>
            </a:r>
            <a:br/>
            <a:r>
              <a:rPr b="false" i="false" strike="noStrike" sz="1200" u="none">
                <a:solidFill>
                  <a:srgbClr val="FFFFFF"/>
                </a:solidFill>
                <a:latin typeface="Calibri"/>
              </a:rPr>
              <a:t>celecoxib price in philippines</a:t>
            </a:r>
            <a:br/>
            <a:r>
              <a:rPr b="false" i="false" strike="noStrike" sz="1200" u="none">
                <a:solidFill>
                  <a:srgbClr val="FFFFFF"/>
                </a:solidFill>
                <a:latin typeface="Calibri"/>
              </a:rPr>
              <a:t>tardive Dyskinesie (unkontrollierbare zuckende oder ruckartige Bewegungen Ihres Gesichts, Ihrer Zunge oder anderer Teile Ihres Krpers)</a:t>
            </a:r>
            <a:br/>
            <a:r>
              <a:rPr b="false" i="false" strike="noStrike" sz="1200" u="none">
                <a:solidFill>
                  <a:srgbClr val="FFFFFF"/>
                </a:solidFill>
                <a:latin typeface="Calibri"/>
              </a:rPr>
              <a:t>how to take celebrex 200 mg</a:t>
            </a:r>
            <a:br/>
            <a:r>
              <a:rPr b="false" i="false" strike="noStrike" sz="1200" u="none">
                <a:solidFill>
                  <a:srgbClr val="FFFFFF"/>
                </a:solidFill>
                <a:latin typeface="Calibri"/>
              </a:rPr>
              <a:t>price of celebrex at costco</a:t>
            </a:r>
            <a:br/>
            <a:r>
              <a:rPr b="false" i="false" strike="noStrike" sz="1200" u="none">
                <a:solidFill>
                  <a:srgbClr val="FFFFFF"/>
                </a:solidFill>
                <a:latin typeface="Calibri"/>
              </a:rPr>
              <a:t>what is the drug celebrex prescribed for</a:t>
            </a:r>
            <a:br/>
            <a:r>
              <a:rPr b="false" i="false" strike="noStrike" sz="1200" u="none">
                <a:solidFill>
                  <a:srgbClr val="FFFFFF"/>
                </a:solidFill>
                <a:latin typeface="Calibri"/>
              </a:rPr>
              <a:t>sinequan buy without prescription cod, order sinequan online next day</a:t>
            </a:r>
            <a:br/>
            <a:r>
              <a:rPr b="false" i="false" strike="noStrike" sz="1200" u="none">
                <a:solidFill>
                  <a:srgbClr val="FFFFFF"/>
                </a:solidFill>
                <a:latin typeface="Calibri"/>
              </a:rPr>
              <a:t>celebrex 200 mg obat apa</a:t>
            </a:r>
            <a:br/>
            <a:r>
              <a:rPr b="false" i="false" strike="noStrike" sz="1200" u="none">
                <a:solidFill>
                  <a:srgbClr val="FFFFFF"/>
                </a:solidFill>
                <a:latin typeface="Calibri"/>
              </a:rPr>
              <a:t>3 once daily for 10 days, then reduced to 2  once daily alternating with 1 daily for a year; then reduced to: 2 once  daily, skip a day, 1 daily, skip (sequence repeated for 6 months).</a:t>
            </a:r>
            <a:br/>
            <a:r>
              <a:rPr b="false" i="false" strike="noStrike" sz="1200" u="none">
                <a:solidFill>
                  <a:srgbClr val="FFFFFF"/>
                </a:solidFill>
                <a:latin typeface="Calibri"/>
              </a:rPr>
              <a:t>buy celebrex online uk</a:t>
            </a:r>
            <a:br/>
            <a:r>
              <a:rPr b="false" i="false" strike="noStrike" sz="1200" u="none">
                <a:solidFill>
                  <a:srgbClr val="FFFFFF"/>
                </a:solidFill>
                <a:latin typeface="Calibri"/>
              </a:rPr>
              <a:t>Actually, aspirin has a nasty habit of thinning your blood, which is why it&amp;rsquo;s recommended to stroke and heart attack patients at a daily low dose</a:t>
            </a:r>
            <a:br/>
            <a:r>
              <a:rPr b="false" i="false" strike="noStrike" sz="1200" u="none">
                <a:solidFill>
                  <a:srgbClr val="FFFFFF"/>
                </a:solidFill>
                <a:latin typeface="Calibri"/>
              </a:rPr>
              <a:t>celebrex 100mg</a:t>
            </a:r>
            <a:br/>
            <a:r>
              <a:rPr b="false" i="false" strike="noStrike" sz="1200" u="none">
                <a:solidFill>
                  <a:srgbClr val="FFFFFF"/>
                </a:solidFill>
                <a:latin typeface="Calibri"/>
              </a:rPr>
              <a:t>Dosage should be individualized according to the requirements of each patient</a:t>
            </a:r>
            <a:br/>
            <a:r>
              <a:rPr b="false" i="false" strike="noStrike" sz="1200" u="none">
                <a:solidFill>
                  <a:srgbClr val="FFFFFF"/>
                </a:solidFill>
                <a:latin typeface="Calibri"/>
              </a:rPr>
              <a:t>what is the retail cost of celebrex</a:t>
            </a:r>
            <a:br/>
            <a:r>
              <a:rPr b="false" i="false" strike="noStrike" sz="1200" u="none">
                <a:solidFill>
                  <a:srgbClr val="FFFFFF"/>
                </a:solidFill>
                <a:latin typeface="Calibri"/>
              </a:rPr>
              <a:t>One week of coconut oil and a few butt-soaks later, the rash was gone Other remedies have not worked, even after weeks of treatment</a:t>
            </a:r>
            <a:br/>
            <a:r>
              <a:rPr b="false" i="false" strike="noStrike" sz="1200" u="none">
                <a:solidFill>
                  <a:srgbClr val="FFFFFF"/>
                </a:solidFill>
                <a:latin typeface="Calibri"/>
              </a:rPr>
              <a:t>celebrex 200 mg is used for what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celebrex 600 mg per day</a:t>
            </a:r>
            <a:br/>
            <a:r>
              <a:rPr b="false" i="false" strike="noStrike" sz="1200" u="none">
                <a:solidFill>
                  <a:srgbClr val="FFFFFF"/>
                </a:solidFill>
                <a:latin typeface="Calibri"/>
              </a:rPr>
              <a:t>motrin advil aleve celebrex</a:t>
            </a:r>
            <a:br/>
            <a:r>
              <a:rPr b="false" i="false" strike="noStrike" sz="1200" u="none">
                <a:solidFill>
                  <a:srgbClr val="FFFFFF"/>
                </a:solidFill>
                <a:latin typeface="Calibri"/>
              </a:rPr>
              <a:t>celecoxib 100g</a:t>
            </a:r>
            <a:br/>
            <a:r>
              <a:rPr b="false" i="false" strike="noStrike" sz="1200" u="none">
                <a:solidFill>
                  <a:srgbClr val="FFFFFF"/>
                </a:solidFill>
                <a:latin typeface="Calibri"/>
              </a:rPr>
              <a:t>Considering the experiences you have described with your brother, it sounds like real medical and psychological expertise is required.</a:t>
            </a:r>
            <a:br/>
            <a:r>
              <a:rPr b="false" i="false" strike="noStrike" sz="1200" u="none">
                <a:solidFill>
                  <a:srgbClr val="FFFFFF"/>
                </a:solidFill>
                <a:latin typeface="Calibri"/>
              </a:rPr>
              <a:t>purchase celecoxib online</a:t>
            </a:r>
            <a:br/>
            <a:r>
              <a:rPr b="false" i="false" strike="noStrike" sz="1200" u="none">
                <a:solidFill>
                  <a:srgbClr val="FFFFFF"/>
                </a:solidFill>
                <a:latin typeface="Calibri"/>
              </a:rPr>
              <a:t>can take 2 200 mg celebrex</a:t>
            </a:r>
            <a:br/>
            <a:r>
              <a:rPr b="false" i="false" strike="noStrike" sz="1200" u="none">
                <a:solidFill>
                  <a:srgbClr val="FFFFFF"/>
                </a:solidFill>
                <a:latin typeface="Calibri"/>
              </a:rPr>
              <a:t>celecoxib capsules usp monograph</a:t>
            </a:r>
            <a:br/>
            <a:r>
              <a:rPr b="false" i="false" strike="noStrike" sz="1200" u="none">
                <a:solidFill>
                  <a:srgbClr val="FFFFFF"/>
                </a:solidFill>
                <a:latin typeface="Calibri"/>
              </a:rPr>
              <a:t>celebrex ibuprofen</a:t>
            </a:r>
            <a:br/>
            <a:r>
              <a:rPr b="false" i="false" strike="noStrike" sz="1200" u="none">
                <a:solidFill>
                  <a:srgbClr val="FFFFFF"/>
                </a:solidFill>
                <a:latin typeface="Calibri"/>
              </a:rPr>
              <a:t>2014,Four decades ago Katherine took phenomenal action of buying tailor made orange skinny jeans by your girlfriend overdue soulmate's Savile Line customize</a:t>
            </a:r>
            <a:br/>
            <a:r>
              <a:rPr b="false" i="false" strike="noStrike" sz="1200" u="none">
                <a:solidFill>
                  <a:srgbClr val="FFFFFF"/>
                </a:solidFill>
                <a:latin typeface="Calibri"/>
              </a:rPr>
              <a:t>medicamento celebrex 200 mg para que sirve</a:t>
            </a:r>
            <a:br/>
            <a:r>
              <a:rPr b="false" i="false" strike="noStrike" sz="1200" u="none">
                <a:solidFill>
                  <a:srgbClr val="FFFFFF"/>
                </a:solidFill>
                <a:latin typeface="Calibri"/>
              </a:rPr>
              <a:t>celebrex 200 mg pfizer para que sirve</a:t>
            </a:r>
            <a:br/>
            <a:r>
              <a:rPr b="false" i="false" strike="noStrike" sz="1200" u="none">
                <a:solidFill>
                  <a:srgbClr val="FFFFFF"/>
                </a:solidFill>
                <a:latin typeface="Calibri"/>
              </a:rPr>
              <a:t>buy celecoxib canada</a:t>
            </a:r>
            <a:br/>
            <a:r>
              <a:rPr b="false" i="false" strike="noStrike" sz="1200" u="none">
                <a:solidFill>
                  <a:srgbClr val="FFFFFF"/>
                </a:solidFill>
                <a:latin typeface="Calibri"/>
              </a:rPr>
              <a:t>celecoxib capsules 200 mg</a:t>
            </a:r>
            <a:br/>
            <a:r>
              <a:rPr b="false" i="false" strike="noStrike" sz="1200" u="none">
                <a:solidFill>
                  <a:srgbClr val="FFFFFF"/>
                </a:solidFill>
                <a:latin typeface="Calibri"/>
              </a:rPr>
              <a:t>what is celebrex prescribed for</a:t>
            </a:r>
            <a:br/>
            <a:r>
              <a:rPr b="false" i="false" strike="noStrike" sz="1200" u="none">
                <a:solidFill>
                  <a:srgbClr val="FFFFFF"/>
                </a:solidFill>
                <a:latin typeface="Calibri"/>
              </a:rPr>
              <a:t>celebrex 200 mg capsule rigide</a:t>
            </a:r>
            <a:br/>
            <a:r>
              <a:rPr b="false" i="false" strike="noStrike" sz="1200" u="none">
                <a:solidFill>
                  <a:srgbClr val="FFFFFF"/>
                </a:solidFill>
                <a:latin typeface="Calibri"/>
              </a:rPr>
              <a:t>celebrex 200 mg capsule dosage</a:t>
            </a:r>
            <a:br/>
            <a:r>
              <a:rPr b="false" i="false" strike="noStrike" sz="1200" u="none">
                <a:solidFill>
                  <a:srgbClr val="FFFFFF"/>
                </a:solidFill>
                <a:latin typeface="Calibri"/>
              </a:rPr>
              <a:t>celebrex discount coupon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amount of Xanax you need to take to overdose depends on your body weight, previous exposure to alprazolam (the main ingredient in Xanax), and individual factors</a:t>
            </a:r>
            <a:br/>
            <a:r>
              <a:rPr b="false" i="false" strike="noStrike" sz="1200" u="none">
                <a:solidFill>
                  <a:srgbClr val="FFFFFF"/>
                </a:solidFill>
                <a:latin typeface="Calibri"/>
              </a:rPr>
              <a:t>celebrex 200 mg how long does it take to work</a:t>
            </a:r>
            <a:br/>
            <a:r>
              <a:rPr b="false" i="false" strike="noStrike" sz="1200" u="none">
                <a:solidFill>
                  <a:srgbClr val="FFFFFF"/>
                </a:solidFill>
                <a:latin typeface="Calibri"/>
              </a:rPr>
              <a:t>Today, the most commonly used regimen throughout the world is mifepristone followed by a prostaglandin analogue, usually misoprostol</a:t>
            </a:r>
            <a:br/>
            <a:r>
              <a:rPr b="false" i="false" strike="noStrike" sz="1200" u="none">
                <a:solidFill>
                  <a:srgbClr val="FFFFFF"/>
                </a:solidFill>
                <a:latin typeface="Calibri"/>
              </a:rPr>
              <a:t>celebrex 200mg cap searle</a:t>
            </a:r>
            <a:br/>
            <a:r>
              <a:rPr b="false" i="false" strike="noStrike" sz="1200" u="none">
                <a:solidFill>
                  <a:srgbClr val="FFFFFF"/>
                </a:solidFill>
                <a:latin typeface="Calibri"/>
              </a:rPr>
              <a:t>celebrex 200mg celecoxib capsulas</a:t>
            </a:r>
            <a:br/>
            <a:r>
              <a:rPr b="false" i="false" strike="noStrike" sz="1200" u="none">
                <a:solidFill>
                  <a:srgbClr val="FFFFFF"/>
                </a:solidFill>
                <a:latin typeface="Calibri"/>
              </a:rPr>
              <a:t>costo de celebrex 200 mg</a:t>
            </a:r>
            <a:br/>
            <a:r>
              <a:rPr b="false" i="false" strike="noStrike" sz="1200" u="none">
                <a:solidFill>
                  <a:srgbClr val="FFFFFF"/>
                </a:solidFill>
                <a:latin typeface="Calibri"/>
              </a:rPr>
              <a:t>celebrex or ibuprofen</a:t>
            </a:r>
            <a:br/>
            <a:r>
              <a:rPr b="false" i="false" strike="noStrike" sz="1200" u="none">
                <a:solidFill>
                  <a:srgbClr val="FFFFFF"/>
                </a:solidFill>
                <a:latin typeface="Calibri"/>
              </a:rPr>
              <a:t>Thank you so much and God bless you.</a:t>
            </a:r>
            <a:br/>
            <a:r>
              <a:rPr b="false" i="false" strike="noStrike" sz="1200" u="none">
                <a:solidFill>
                  <a:srgbClr val="FFFFFF"/>
                </a:solidFill>
                <a:latin typeface="Calibri"/>
              </a:rPr>
              <a:t>where to buy celebrex cheap</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obat celebrex 100mg celecoxib</a:t>
            </a:r>
            <a:br/>
            <a:r>
              <a:rPr b="false" i="false" strike="noStrike" sz="1200" u="none">
                <a:solidFill>
                  <a:srgbClr val="FFFFFF"/>
                </a:solidFill>
                <a:latin typeface="Calibri"/>
              </a:rPr>
              <a:t>celebrex 200 mg capsulas</a:t>
            </a:r>
            <a:br/>
            <a:r>
              <a:rPr b="false" i="false" strike="noStrike" sz="1200" u="none">
                <a:solidFill>
                  <a:srgbClr val="FFFFFF"/>
                </a:solidFill>
                <a:latin typeface="Calibri"/>
              </a:rPr>
              <a:t>celebrex prices walmart</a:t>
            </a:r>
            <a:br/>
            <a:r>
              <a:rPr b="false" i="false" strike="noStrike" sz="1200" u="none">
                <a:solidFill>
                  <a:srgbClr val="FFFFFF"/>
                </a:solidFill>
                <a:latin typeface="Calibri"/>
              </a:rPr>
              <a:t>Together, these findings may provide insight into the increased fracture incidence seen in MGUS.</a:t>
            </a:r>
            <a:br/>
            <a:r>
              <a:rPr b="false" i="false" strike="noStrike" sz="1200" u="none">
                <a:solidFill>
                  <a:srgbClr val="FFFFFF"/>
                </a:solidFill>
                <a:latin typeface="Calibri"/>
              </a:rPr>
              <a:t>celebrex purchase canada</a:t>
            </a:r>
            <a:br/>
            <a:r>
              <a:rPr b="false" i="false" strike="noStrike" sz="1200" u="none">
                <a:solidFill>
                  <a:srgbClr val="FFFFFF"/>
                </a:solidFill>
                <a:latin typeface="Calibri"/>
              </a:rPr>
              <a:t>price of celebrex in canada</a:t>
            </a:r>
            <a:br/>
            <a:r>
              <a:rPr b="false" i="false" strike="noStrike" sz="1200" u="none">
                <a:solidFill>
                  <a:srgbClr val="FFFFFF"/>
                </a:solidFill>
                <a:latin typeface="Calibri"/>
              </a:rPr>
              <a:t>celebrex price at walmart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costo del celebrex 200 mg</a:t>
            </a:r>
            <a:br/>
            <a:r>
              <a:rPr b="false" i="false" strike="noStrike" sz="1200" u="none">
                <a:solidFill>
                  <a:srgbClr val="FFFFFF"/>
                </a:solidFill>
                <a:latin typeface="Calibri"/>
              </a:rPr>
              <a:t>where to buy generic celebrex</a:t>
            </a:r>
            <a:br/>
            <a:r>
              <a:rPr b="false" i="false" strike="noStrike" sz="1200" u="none">
                <a:solidFill>
                  <a:srgbClr val="FFFFFF"/>
                </a:solidFill>
                <a:latin typeface="Calibri"/>
              </a:rPr>
              <a:t>How many cycles is the most common that women get pregnant on clomid</a:t>
            </a:r>
            <a:br/>
            <a:r>
              <a:rPr b="false" i="false" strike="noStrike" sz="1200" u="none">
                <a:solidFill>
                  <a:srgbClr val="FFFFFF"/>
                </a:solidFill>
                <a:latin typeface="Calibri"/>
              </a:rPr>
              <a:t>celebrex en ibuprofen samen</a:t>
            </a:r>
            <a:br/>
            <a:r>
              <a:rPr b="false" i="false" strike="noStrike" sz="1200" u="none">
                <a:solidFill>
                  <a:srgbClr val="FFFFFF"/>
                </a:solidFill>
                <a:latin typeface="Calibri"/>
              </a:rPr>
              <a:t>para que sirve el medicamento celebrex de 200 mg</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celebrex purchase online</a:t>
            </a:r>
            <a:br/>
            <a:r>
              <a:rPr b="false" i="false" strike="noStrike" sz="1200" u="none">
                <a:solidFill>
                  <a:srgbClr val="FFFFFF"/>
                </a:solidFill>
                <a:latin typeface="Calibri"/>
              </a:rPr>
              <a:t>what is celebrex 200 mg</a:t>
            </a:r>
            <a:br/>
            <a:r>
              <a:rPr b="false" i="false" strike="noStrike" sz="1200" u="none">
                <a:solidFill>
                  <a:srgbClr val="FFFFFF"/>
                </a:solidFill>
                <a:latin typeface="Calibri"/>
              </a:rPr>
              <a:t>celecoxib price uk</a:t>
            </a:r>
            <a:br/>
            <a:r>
              <a:rPr b="false" i="false" strike="noStrike" sz="1200" u="none">
                <a:solidFill>
                  <a:srgbClr val="FFFFFF"/>
                </a:solidFill>
                <a:latin typeface="Calibri"/>
              </a:rPr>
              <a:t>low cost celebrex</a:t>
            </a:r>
            <a:br/>
            <a:r>
              <a:rPr b="false" i="false" strike="noStrike" sz="1200" u="none">
                <a:solidFill>
                  <a:srgbClr val="FFFFFF"/>
                </a:solidFill>
                <a:latin typeface="Calibri"/>
              </a:rPr>
              <a:t>what is the medicine celebrex used for</a:t>
            </a:r>
            <a:br/>
            <a:r>
              <a:rPr b="false" i="false" strike="noStrike" sz="1200" u="none">
                <a:solidFill>
                  <a:srgbClr val="FFFFFF"/>
                </a:solidFill>
                <a:latin typeface="Calibri"/>
              </a:rPr>
              <a:t>buy celecoxib 200 mg</a:t>
            </a:r>
            <a:br/>
            <a:r>
              <a:rPr b="false" i="false" strike="noStrike" sz="1200" u="none">
                <a:solidFill>
                  <a:srgbClr val="FFFFFF"/>
                </a:solidFill>
                <a:latin typeface="Calibri"/>
              </a:rPr>
              <a:t>what is celebrex 200 mg capsules</a:t>
            </a:r>
            <a:br/>
            <a:r>
              <a:rPr b="false" i="false" strike="noStrike" sz="1200" u="none">
                <a:solidFill>
                  <a:srgbClr val="FFFFFF"/>
                </a:solidFill>
                <a:latin typeface="Calibri"/>
              </a:rPr>
              <a:t>This may be due to a blood problem called anaemia, Over-active behaviour in children Tell your doctor or pharmacist if any of the following side effects get serious or lasts longer than a few days</a:t>
            </a:r>
            <a:br/>
            <a:r>
              <a:rPr b="false" i="false" strike="noStrike" sz="1200" u="none">
                <a:solidFill>
                  <a:srgbClr val="FFFFFF"/>
                </a:solidFill>
                <a:latin typeface="Calibri"/>
              </a:rPr>
              <a:t>celecoxib cost</a:t>
            </a:r>
            <a:br/>
            <a:r>
              <a:rPr b="false" i="false" strike="noStrike" sz="1200" u="none">
                <a:solidFill>
                  <a:srgbClr val="FFFFFF"/>
                </a:solidFill>
                <a:latin typeface="Calibri"/>
              </a:rPr>
              <a:t>can you take 400 mg of celebrex a day</a:t>
            </a:r>
            <a:br/>
            <a:r>
              <a:rPr b="false" i="false" strike="noStrike" sz="1200" u="none">
                <a:solidFill>
                  <a:srgbClr val="FFFFFF"/>
                </a:solidFill>
                <a:latin typeface="Calibri"/>
              </a:rPr>
              <a:t>This medication is classified as a potassium-sparing diuretic, which is also used to treat low potassium levels in the blood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celebrex target</a:t>
            </a:r>
            <a:br/>
            <a:r>
              <a:rPr b="false" i="false" strike="noStrike" sz="1200" u="none">
                <a:solidFill>
                  <a:srgbClr val="FFFFFF"/>
                </a:solidFill>
                <a:latin typeface="Calibri"/>
              </a:rPr>
              <a:t>celebrex 200mg capsules price</a:t>
            </a:r>
            <a:br/>
            <a:r>
              <a:rPr b="false" i="false" strike="noStrike" sz="1200" u="none">
                <a:solidFill>
                  <a:srgbClr val="FFFFFF"/>
                </a:solidFill>
                <a:latin typeface="Calibri"/>
              </a:rPr>
              <a:t>which is stronger celebrex or ibuprofen</a:t>
            </a:r>
            <a:br/>
            <a:r>
              <a:rPr b="false" i="false" strike="noStrike" sz="1200" u="none">
                <a:solidFill>
                  <a:srgbClr val="FFFFFF"/>
                </a:solidFill>
                <a:latin typeface="Calibri"/>
              </a:rPr>
              <a:t>i guess they work for different things tho</a:t>
            </a:r>
            <a:br/>
            <a:r>
              <a:rPr b="false" i="false" strike="noStrike" sz="1200" u="none">
                <a:solidFill>
                  <a:srgbClr val="FFFFFF"/>
                </a:solidFill>
                <a:latin typeface="Calibri"/>
              </a:rPr>
              <a:t>celebrex 400 mg cap</a:t>
            </a:r>
            <a:br/>
            <a:r>
              <a:rPr b="false" i="false" strike="noStrike" sz="1200" u="none">
                <a:solidFill>
                  <a:srgbClr val="FFFFFF"/>
                </a:solidFill>
                <a:latin typeface="Calibri"/>
              </a:rPr>
              <a:t>celecoxib price in usa</a:t>
            </a:r>
            <a:br/>
            <a:r>
              <a:rPr b="false" i="false" strike="noStrike" sz="1200" u="none">
                <a:solidFill>
                  <a:srgbClr val="FFFFFF"/>
                </a:solidFill>
                <a:latin typeface="Calibri"/>
              </a:rPr>
              <a:t>celebrex 100 mg pfizer para que sirve</a:t>
            </a:r>
            <a:br/>
            <a:r>
              <a:rPr b="false" i="false" strike="noStrike" sz="1200" u="none">
                <a:solidFill>
                  <a:srgbClr val="FFFFFF"/>
                </a:solidFill>
                <a:latin typeface="Calibri"/>
              </a:rPr>
              <a:t>It then gradually becomes more intense until, after a month or two, sleep becomes almost impossible.</a:t>
            </a:r>
            <a:br/>
            <a:r>
              <a:rPr b="false" i="false" strike="noStrike" sz="1200" u="none">
                <a:solidFill>
                  <a:srgbClr val="FFFFFF"/>
                </a:solidFill>
                <a:latin typeface="Calibri"/>
              </a:rPr>
              <a:t>celebrex 200 mg capsule sea</a:t>
            </a:r>
            <a:br/>
            <a:r>
              <a:rPr b="false" i="false" strike="noStrike" sz="1200" u="none">
                <a:solidFill>
                  <a:srgbClr val="FFFFFF"/>
                </a:solidFill>
                <a:latin typeface="Calibri"/>
              </a:rPr>
              <a:t>coupons for celebrex medication</a:t>
            </a:r>
            <a:br/>
            <a:r>
              <a:rPr b="false" i="false" strike="noStrike" sz="1200" u="none">
                <a:solidFill>
                  <a:srgbClr val="FFFFFF"/>
                </a:solidFill>
                <a:latin typeface="Calibri"/>
              </a:rPr>
              <a:t>generic for celebrex prices</a:t>
            </a:r>
            <a:br/>
            <a:r>
              <a:rPr b="false" i="false" strike="noStrike" sz="1200" u="none">
                <a:solidFill>
                  <a:srgbClr val="FFFFFF"/>
                </a:solidFill>
                <a:latin typeface="Calibri"/>
              </a:rPr>
              <a:t>Akibatnya, kandungan asam urat di dalam air seni turut meningkat</a:t>
            </a:r>
            <a:br/>
            <a:r>
              <a:rPr b="false" i="false" strike="noStrike" sz="1200" u="none">
                <a:solidFill>
                  <a:srgbClr val="FFFFFF"/>
                </a:solidFill>
                <a:latin typeface="Calibri"/>
              </a:rPr>
              <a:t>how much does celebrex 200 mg cost</a:t>
            </a:r>
            <a:br/>
            <a:r>
              <a:rPr b="false" i="false" strike="noStrike" sz="1200" u="none">
                <a:solidFill>
                  <a:srgbClr val="FFFFFF"/>
                </a:solidFill>
                <a:latin typeface="Calibri"/>
              </a:rPr>
              <a:t>Feel free to surf to my web-site: astigmatism test</a:t>
            </a:r>
            <a:br/>
            <a:r>
              <a:rPr b="false" i="false" strike="noStrike" sz="1200" u="none">
                <a:solidFill>
                  <a:srgbClr val="FFFFFF"/>
                </a:solidFill>
                <a:latin typeface="Calibri"/>
              </a:rPr>
              <a:t>celebrex 200mg celecoxib</a:t>
            </a:r>
            <a:br/>
            <a:r>
              <a:rPr b="false" i="false" strike="noStrike" sz="1200" u="none">
                <a:solidFill>
                  <a:srgbClr val="FFFFFF"/>
                </a:solidFill>
                <a:latin typeface="Calibri"/>
              </a:rPr>
              <a:t>It felt as if I was having a full blown anxiety attack</a:t>
            </a:r>
            <a:br/>
            <a:r>
              <a:rPr b="false" i="false" strike="noStrike" sz="1200" u="none">
                <a:solidFill>
                  <a:srgbClr val="FFFFFF"/>
                </a:solidFill>
                <a:latin typeface="Calibri"/>
              </a:rPr>
              <a:t>celebrex 200 mg tabletten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got the second injection on Thursday and it seems fine apart from my hip aching and hot flushes</a:t>
            </a:r>
            <a:br/>
            <a:r>
              <a:rPr b="false" i="false" strike="noStrike" sz="1200" u="none">
                <a:solidFill>
                  <a:srgbClr val="FFFFFF"/>
                </a:solidFill>
                <a:latin typeface="Calibri"/>
              </a:rPr>
              <a:t>can i buy celebrex over the counter</a:t>
            </a:r>
            <a:br/>
            <a:r>
              <a:rPr b="false" i="false" strike="noStrike" sz="1200" u="none">
                <a:solidFill>
                  <a:srgbClr val="FFFFFF"/>
                </a:solidFill>
                <a:latin typeface="Calibri"/>
              </a:rPr>
              <a:t>If the symptoms are entirely accounted for by another disorder, the OCD diagnosis is not given.</a:t>
            </a:r>
            <a:br/>
            <a:r>
              <a:rPr b="false" i="false" strike="noStrike" sz="1200" u="none">
                <a:solidFill>
                  <a:srgbClr val="FFFFFF"/>
                </a:solidFill>
                <a:latin typeface="Calibri"/>
              </a:rPr>
              <a:t>celebrex 200 mg prospect pret</a:t>
            </a:r>
            <a:br/>
            <a:r>
              <a:rPr b="false" i="false" strike="noStrike" sz="1200" u="none">
                <a:solidFill>
                  <a:srgbClr val="FFFFFF"/>
                </a:solidFill>
                <a:latin typeface="Calibri"/>
              </a:rPr>
              <a:t>printable celebrex coupon</a:t>
            </a:r>
            <a:br/>
            <a:r>
              <a:rPr b="false" i="false" strike="noStrike" sz="1200" u="none">
                <a:solidFill>
                  <a:srgbClr val="FFFFFF"/>
                </a:solidFill>
                <a:latin typeface="Calibri"/>
              </a:rPr>
              <a:t>Dag Jetske, Peter,De dermatoloog zou met de loep gaan zoeken denk ik</a:t>
            </a:r>
            <a:br/>
            <a:r>
              <a:rPr b="false" i="false" strike="noStrike" sz="1200" u="none">
                <a:solidFill>
                  <a:srgbClr val="FFFFFF"/>
                </a:solidFill>
                <a:latin typeface="Calibri"/>
              </a:rPr>
              <a:t>celecoxib price philippines</a:t>
            </a:r>
            <a:br/>
            <a:r>
              <a:rPr b="false" i="false" strike="noStrike" sz="1200" u="none">
                <a:solidFill>
                  <a:srgbClr val="FFFFFF"/>
                </a:solidFill>
                <a:latin typeface="Calibri"/>
              </a:rPr>
              <a:t>Sledes r det en medicin som endast veterinrer fr handskas med</a:t>
            </a:r>
            <a:br/>
            <a:r>
              <a:rPr b="false" i="false" strike="noStrike" sz="1200" u="none">
                <a:solidFill>
                  <a:srgbClr val="FFFFFF"/>
                </a:solidFill>
                <a:latin typeface="Calibri"/>
              </a:rPr>
              <a:t>celecoxib 200 mg price</a:t>
            </a:r>
            <a:br/>
            <a:r>
              <a:rPr b="false" i="false" strike="noStrike" sz="1200" u="none">
                <a:solidFill>
                  <a:srgbClr val="FFFFFF"/>
                </a:solidFill>
                <a:latin typeface="Calibri"/>
              </a:rPr>
              <a:t>manufacturer coupons for celebrex</a:t>
            </a:r>
            <a:br/>
            <a:r>
              <a:rPr b="false" i="false" strike="noStrike" sz="1200" u="none">
                <a:solidFill>
                  <a:srgbClr val="FFFFFF"/>
                </a:solidFill>
                <a:latin typeface="Calibri"/>
              </a:rPr>
              <a:t>It may help you to ask around to different pharmacies</a:t>
            </a:r>
            <a:br/>
            <a:r>
              <a:rPr b="false" i="false" strike="noStrike" sz="1200" u="none">
                <a:solidFill>
                  <a:srgbClr val="FFFFFF"/>
                </a:solidFill>
                <a:latin typeface="Calibri"/>
              </a:rPr>
              <a:t>celecoxib (celebrex) mechanism of action</a:t>
            </a:r>
            <a:br/>
            <a:r>
              <a:rPr b="false" i="false" strike="noStrike" sz="1200" u="none">
                <a:solidFill>
                  <a:srgbClr val="FFFFFF"/>
                </a:solidFill>
                <a:latin typeface="Calibri"/>
              </a:rPr>
              <a:t>200mg celebrex dosage</a:t>
            </a:r>
            <a:br/>
            <a:r>
              <a:rPr b="false" i="false" strike="noStrike" sz="1200" u="none">
                <a:solidFill>
                  <a:srgbClr val="FFFFFF"/>
                </a:solidFill>
                <a:latin typeface="Calibri"/>
              </a:rPr>
              <a:t>buy celecoxib uk</a:t>
            </a:r>
            <a:br/>
            <a:r>
              <a:rPr b="false" i="false" strike="noStrike" sz="1200" u="none">
                <a:solidFill>
                  <a:srgbClr val="FFFFFF"/>
                </a:solidFill>
                <a:latin typeface="Calibri"/>
              </a:rPr>
              <a:t>In fact, there is a class action lawsuit pending against Merck on behalf of numerous Fosamax patients who developed ONJ</a:t>
            </a:r>
            <a:br/>
            <a:r>
              <a:rPr b="false" i="false" strike="noStrike" sz="1200" u="none">
                <a:solidFill>
                  <a:srgbClr val="FFFFFF"/>
                </a:solidFill>
                <a:latin typeface="Calibri"/>
              </a:rPr>
              <a:t>celecoxib 100mg capsules</a:t>
            </a:r>
            <a:br/>
            <a:r>
              <a:rPr b="false" i="false" strike="noStrike" sz="1200" u="none">
                <a:solidFill>
                  <a:srgbClr val="FFFFFF"/>
                </a:solidFill>
                <a:latin typeface="Calibri"/>
              </a:rPr>
              <a:t>I would never have taken it if I had known about this side effect at the start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 el celecoxib de 100 mg</a:t>
            </a:r>
            <a:br/>
            <a:r>
              <a:rPr b="false" i="false" strike="noStrike" sz="1200" u="none">
                <a:solidFill>
                  <a:srgbClr val="FFFFFF"/>
                </a:solidFill>
                <a:latin typeface="Calibri"/>
              </a:rPr>
              <a:t>celebrex 200 mg para que sirve</a:t>
            </a:r>
            <a:br/>
            <a:r>
              <a:rPr b="false" i="false" strike="noStrike" sz="1200" u="none">
                <a:solidFill>
                  <a:srgbClr val="FFFFFF"/>
                </a:solidFill>
                <a:latin typeface="Calibri"/>
              </a:rPr>
              <a:t>Milken, barred from the securities industry, has been actively engaged in philanthropy.</a:t>
            </a:r>
            <a:br/>
            <a:r>
              <a:rPr b="false" i="false" strike="noStrike" sz="1200" u="none">
                <a:solidFill>
                  <a:srgbClr val="FFFFFF"/>
                </a:solidFill>
                <a:latin typeface="Calibri"/>
              </a:rPr>
              <a:t>celebrex 400 mg a day</a:t>
            </a:r>
            <a:br/>
            <a:r>
              <a:rPr b="false" i="false" strike="noStrike" sz="1200" u="none">
                <a:solidFill>
                  <a:srgbClr val="FFFFFF"/>
                </a:solidFill>
                <a:latin typeface="Calibri"/>
              </a:rPr>
              <a:t>celecoxib generic prices</a:t>
            </a:r>
            <a:br/>
            <a:r>
              <a:rPr b="false" i="false" strike="noStrike" sz="1200" u="none">
                <a:solidFill>
                  <a:srgbClr val="FFFFFF"/>
                </a:solidFill>
                <a:latin typeface="Calibri"/>
              </a:rPr>
              <a:t>celebrex 100mg capsulas</a:t>
            </a:r>
            <a:br/>
            <a:r>
              <a:rPr b="false" i="false" strike="noStrike" sz="1200" u="none">
                <a:solidFill>
                  <a:srgbClr val="FFFFFF"/>
                </a:solidFill>
                <a:latin typeface="Calibri"/>
              </a:rPr>
              <a:t>discount celebrex online</a:t>
            </a:r>
            <a:br/>
            <a:r>
              <a:rPr b="false" i="false" strike="noStrike" sz="1200" u="none">
                <a:solidFill>
                  <a:srgbClr val="FFFFFF"/>
                </a:solidFill>
                <a:latin typeface="Calibri"/>
              </a:rPr>
              <a:t>celecoxib 100mg wikipedia</a:t>
            </a:r>
            <a:br/>
            <a:r>
              <a:rPr b="false" i="false" strike="noStrike" sz="1200" u="none">
                <a:solidFill>
                  <a:srgbClr val="FFFFFF"/>
                </a:solidFill>
                <a:latin typeface="Calibri"/>
              </a:rPr>
              <a:t>celebrex coupon program</a:t>
            </a:r>
            <a:br/>
            <a:r>
              <a:rPr b="false" i="false" strike="noStrike" sz="1200" u="none">
                <a:solidFill>
                  <a:srgbClr val="FFFFFF"/>
                </a:solidFill>
                <a:latin typeface="Calibri"/>
              </a:rPr>
              <a:t>I did feel hungover for a few weeks, but that went away..</a:t>
            </a:r>
            <a:br/>
            <a:r>
              <a:rPr b="false" i="false" strike="noStrike" sz="1200" u="none">
                <a:solidFill>
                  <a:srgbClr val="FFFFFF"/>
                </a:solidFill>
                <a:latin typeface="Calibri"/>
              </a:rPr>
              <a:t>celebrex cap 200mg</a:t>
            </a:r>
            <a:br/>
            <a:r>
              <a:rPr b="false" i="false" strike="noStrike" sz="1200" u="none">
                <a:solidFill>
                  <a:srgbClr val="FFFFFF"/>
                </a:solidFill>
                <a:latin typeface="Calibri"/>
              </a:rPr>
              <a:t>celecoxib 100 mg pret</a:t>
            </a:r>
            <a:br/>
            <a:r>
              <a:rPr b="false" i="false" strike="noStrike" sz="1200" u="none">
                <a:solidFill>
                  <a:srgbClr val="FFFFFF"/>
                </a:solidFill>
                <a:latin typeface="Calibri"/>
              </a:rPr>
              <a:t>is it safe to take 400 mg of celebrex a day</a:t>
            </a:r>
            <a:br/>
            <a:r>
              <a:rPr b="false" i="false" strike="noStrike" sz="1200" u="none">
                <a:solidFill>
                  <a:srgbClr val="FFFFFF"/>
                </a:solidFill>
                <a:latin typeface="Calibri"/>
              </a:rPr>
              <a:t>celecoxib celebrex indication</a:t>
            </a:r>
            <a:br/>
            <a:r>
              <a:rPr b="false" i="false" strike="noStrike" sz="1200" u="none">
                <a:solidFill>
                  <a:srgbClr val="FFFFFF"/>
                </a:solidFill>
                <a:latin typeface="Calibri"/>
              </a:rPr>
              <a:t>buy celebrex uk</a:t>
            </a:r>
            <a:br/>
            <a:r>
              <a:rPr b="false" i="false" strike="noStrike" sz="1200" u="none">
                <a:solidFill>
                  <a:srgbClr val="FFFFFF"/>
                </a:solidFill>
                <a:latin typeface="Calibri"/>
              </a:rPr>
              <a:t>celebrex celecoxib capsules 200mg</a:t>
            </a:r>
            <a:br/>
            <a:r>
              <a:rPr b="false" i="false" strike="noStrike" sz="1200" u="none">
                <a:solidFill>
                  <a:srgbClr val="FFFFFF"/>
                </a:solidFill>
                <a:latin typeface="Calibri"/>
              </a:rPr>
              <a:t>There was one patient in the SEROQUEL XR groupwith a baseline borderline fasting glucose level ( &gt; 100 mg/dL) and (  126 mg/dL compared tozero patients in the placebo group.</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celebrex celecoxib 200 mg pfizer</a:t>
            </a:r>
            <a:br/>
            <a:r>
              <a:rPr b="false" i="false" strike="noStrike" sz="1200" u="none">
                <a:solidFill>
                  <a:srgbClr val="FFFFFF"/>
                </a:solidFill>
                <a:latin typeface="Calibri"/>
              </a:rPr>
              <a:t>celebrex 100mg pret</a:t>
            </a:r>
            <a:br/>
            <a:r>
              <a:rPr b="false" i="false" strike="noStrike" sz="1200" u="none">
                <a:solidFill>
                  <a:srgbClr val="FFFFFF"/>
                </a:solidFill>
                <a:latin typeface="Calibri"/>
              </a:rPr>
              <a:t>buying celebrex in mexico</a:t>
            </a:r>
            <a:br/>
            <a:r>
              <a:rPr b="false" i="false" strike="noStrike" sz="1200" u="none">
                <a:solidFill>
                  <a:srgbClr val="FFFFFF"/>
                </a:solidFill>
                <a:latin typeface="Calibri"/>
              </a:rPr>
              <a:t>Fundamental to its deliberation is the balance of patient choice against benevolent paternalism</a:t>
            </a:r>
            <a:br/>
            <a:r>
              <a:rPr b="false" i="false" strike="noStrike" sz="1200" u="none">
                <a:solidFill>
                  <a:srgbClr val="FFFFFF"/>
                </a:solidFill>
                <a:latin typeface="Calibri"/>
              </a:rPr>
              <a:t>celecoxib purchase</a:t>
            </a:r>
            <a:br/>
            <a:r>
              <a:rPr b="false" i="false" strike="noStrike" sz="1200" u="none">
                <a:solidFill>
                  <a:srgbClr val="FFFFFF"/>
                </a:solidFill>
                <a:latin typeface="Calibri"/>
              </a:rPr>
              <a:t>celebrex online coupons</a:t>
            </a:r>
            <a:br/>
            <a:r>
              <a:rPr b="false" i="false" strike="noStrike" sz="1200" u="none">
                <a:solidFill>
                  <a:srgbClr val="FFFFFF"/>
                </a:solidFill>
                <a:latin typeface="Calibri"/>
              </a:rPr>
              <a:t>You should give an injection as soon as the symptoms of your migraine start, but it may be given at any time during an attack</a:t>
            </a:r>
            <a:br/>
            <a:r>
              <a:rPr b="false" i="false" strike="noStrike" sz="1200" u="none">
                <a:solidFill>
                  <a:srgbClr val="FFFFFF"/>
                </a:solidFill>
                <a:latin typeface="Calibri"/>
              </a:rPr>
              <a:t>does celebrex 200 mg get you high</a:t>
            </a:r>
            <a:br/>
            <a:r>
              <a:rPr b="false" i="false" strike="noStrike" sz="1200" u="none">
                <a:solidFill>
                  <a:srgbClr val="FFFFFF"/>
                </a:solidFill>
                <a:latin typeface="Calibri"/>
              </a:rPr>
              <a:t>celebrex coupons 2013</a:t>
            </a:r>
            <a:br/>
            <a:r>
              <a:rPr b="false" i="false" strike="noStrike" sz="1200" u="none">
                <a:solidFill>
                  <a:srgbClr val="FFFFFF"/>
                </a:solidFill>
                <a:latin typeface="Calibri"/>
              </a:rPr>
              <a:t>Just another thought to help on the journey to health and wellness.</a:t>
            </a:r>
            <a:br/>
            <a:r>
              <a:rPr b="false" i="false" strike="noStrike" sz="1200" u="none">
                <a:solidFill>
                  <a:srgbClr val="FFFFFF"/>
                </a:solidFill>
                <a:latin typeface="Calibri"/>
              </a:rPr>
              <a:t>para que sirve el medicamento celebrex 100 mg</a:t>
            </a:r>
            <a:br/>
            <a:r>
              <a:rPr b="false" i="false" strike="noStrike" sz="1200" u="none">
                <a:solidFill>
                  <a:srgbClr val="FFFFFF"/>
                </a:solidFill>
                <a:latin typeface="Calibri"/>
              </a:rPr>
              <a:t>what medication is equivalent to celebrex</a:t>
            </a:r>
            <a:br/>
            <a:r>
              <a:rPr b="false" i="false" strike="noStrike" sz="1200" u="none">
                <a:solidFill>
                  <a:srgbClr val="FFFFFF"/>
                </a:solidFill>
                <a:latin typeface="Calibri"/>
              </a:rPr>
              <a:t>It should not be understood to indicate that the use of Generic for Crestor* is safe, appropriate or effective for you</a:t>
            </a:r>
            <a:br/>
            <a:r>
              <a:rPr b="false" i="false" strike="noStrike" sz="1200" u="none">
                <a:solidFill>
                  <a:srgbClr val="FFFFFF"/>
                </a:solidFill>
                <a:latin typeface="Calibri"/>
              </a:rPr>
              <a:t>celebrex capsules 200 mg used</a:t>
            </a:r>
            <a:br/>
            <a:r>
              <a:rPr b="false" i="false" strike="noStrike" sz="1200" u="none">
                <a:solidFill>
                  <a:srgbClr val="FFFFFF"/>
                </a:solidFill>
                <a:latin typeface="Calibri"/>
              </a:rPr>
              <a:t>price of celebrex 100mg</a:t>
            </a:r>
            <a:br/>
            <a:r>
              <a:rPr b="false" i="false" strike="noStrike" sz="1200" u="none">
                <a:solidFill>
                  <a:srgbClr val="FFFFFF"/>
                </a:solidFill>
                <a:latin typeface="Calibri"/>
              </a:rPr>
              <a:t>(Today we understand that water, not  food, is critical.) Dehydration ensued, resulting in an Emergency Service  trip for intravenous (IV) fluids</a:t>
            </a:r>
            <a:br/>
            <a:r>
              <a:rPr b="false" i="false" strike="noStrike" sz="1200" u="none">
                <a:solidFill>
                  <a:srgbClr val="FFFFFF"/>
                </a:solidFill>
                <a:latin typeface="Calibri"/>
              </a:rPr>
              <a:t>ordering celebrex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tac dung thuoc celecoxib 100mg</a:t>
            </a:r>
            <a:br/>
            <a:r>
              <a:rPr b="false" i="false" strike="noStrike" sz="1200" u="none">
                <a:solidFill>
                  <a:srgbClr val="FFFFFF"/>
                </a:solidFill>
                <a:latin typeface="Calibri"/>
              </a:rPr>
              <a:t>The above article discusses a few reasons why</a:t>
            </a:r>
            <a:br/>
            <a:r>
              <a:rPr b="false" i="false" strike="noStrike" sz="1200" u="none">
                <a:solidFill>
                  <a:srgbClr val="FFFFFF"/>
                </a:solidFill>
                <a:latin typeface="Calibri"/>
              </a:rPr>
              <a:t>coupon for celebrex</a:t>
            </a:r>
            <a:br/>
            <a:r>
              <a:rPr b="false" i="false" strike="noStrike" sz="1200" u="none">
                <a:solidFill>
                  <a:srgbClr val="FFFFFF"/>
                </a:solidFill>
                <a:latin typeface="Calibri"/>
              </a:rPr>
              <a:t>This is a cut and paste from a response to a particular poster, but hopefully some of the information will be useful to someone else</a:t>
            </a:r>
            <a:br/>
            <a:r>
              <a:rPr b="false" i="false" strike="noStrike" sz="1200" u="none">
                <a:solidFill>
                  <a:srgbClr val="FFFFFF"/>
                </a:solidFill>
                <a:latin typeface="Calibri"/>
              </a:rPr>
              <a:t>celebrex 200 mg capsulas celecoxib</a:t>
            </a:r>
            <a:br/>
            <a:r>
              <a:rPr b="false" i="false" strike="noStrike" sz="1200" u="none">
                <a:solidFill>
                  <a:srgbClr val="FFFFFF"/>
                </a:solidFill>
                <a:latin typeface="Calibri"/>
              </a:rPr>
              <a:t>Liked the photos, i really like the among Gold finger - -  Sunrise Avenue</a:t>
            </a:r>
            <a:br/>
            <a:r>
              <a:rPr b="false" i="false" strike="noStrike" sz="1200" u="none">
                <a:solidFill>
                  <a:srgbClr val="FFFFFF"/>
                </a:solidFill>
                <a:latin typeface="Calibri"/>
              </a:rPr>
              <a:t>cheap celecoxib</a:t>
            </a:r>
            <a:br/>
            <a:r>
              <a:rPr b="false" i="false" strike="noStrike" sz="1200" u="none">
                <a:solidFill>
                  <a:srgbClr val="FFFFFF"/>
                </a:solidFill>
                <a:latin typeface="Calibri"/>
              </a:rPr>
              <a:t>celebrex 200mg cap price</a:t>
            </a:r>
            <a:br/>
            <a:r>
              <a:rPr b="false" i="false" strike="noStrike" sz="1200" u="none">
                <a:solidFill>
                  <a:srgbClr val="FFFFFF"/>
                </a:solidFill>
                <a:latin typeface="Calibri"/>
              </a:rPr>
              <a:t>para que sirve el celebrex de 100 mg</a:t>
            </a:r>
            <a:br/>
            <a:r>
              <a:rPr b="false" i="false" strike="noStrike" sz="1200" u="none">
                <a:solidFill>
                  <a:srgbClr val="FFFFFF"/>
                </a:solidFill>
                <a:latin typeface="Calibri"/>
              </a:rPr>
              <a:t>order celecoxib online</a:t>
            </a:r>
            <a:br/>
            <a:r>
              <a:rPr b="false" i="false" strike="noStrike" sz="1200" u="none">
                <a:solidFill>
                  <a:srgbClr val="FFFFFF"/>
                </a:solidFill>
                <a:latin typeface="Calibri"/>
              </a:rPr>
              <a:t>what is celebrex used to treat</a:t>
            </a:r>
            <a:br/>
            <a:r>
              <a:rPr b="false" i="false" strike="noStrike" sz="1200" u="none">
                <a:solidFill>
                  <a:srgbClr val="FFFFFF"/>
                </a:solidFill>
                <a:latin typeface="Calibri"/>
              </a:rPr>
              <a:t>Most of the people taking antidepressants &amp;mdash; 60 percent &amp;mdash; have done so for at least two years</a:t>
            </a:r>
            <a:br/>
            <a:r>
              <a:rPr b="false" i="false" strike="noStrike" sz="1200" u="none">
                <a:solidFill>
                  <a:srgbClr val="FFFFFF"/>
                </a:solidFill>
                <a:latin typeface="Calibri"/>
              </a:rPr>
              <a:t>what is the generic drug for celebrex</a:t>
            </a:r>
            <a:br/>
            <a:r>
              <a:rPr b="false" i="false" strike="noStrike" sz="1200" u="none">
                <a:solidFill>
                  <a:srgbClr val="FFFFFF"/>
                </a:solidFill>
                <a:latin typeface="Calibri"/>
              </a:rPr>
              <a:t>celecoxib price ph</a:t>
            </a:r>
            <a:br/>
            <a:r>
              <a:rPr b="false" i="false" strike="noStrike" sz="1200" u="none">
                <a:solidFill>
                  <a:srgbClr val="FFFFFF"/>
                </a:solidFill>
                <a:latin typeface="Calibri"/>
              </a:rPr>
              <a:t>buy cheap celebrex online</a:t>
            </a:r>
            <a:br/>
            <a:r>
              <a:rPr b="false" i="false" strike="noStrike" sz="1200" u="none">
                <a:solidFill>
                  <a:srgbClr val="FFFFFF"/>
                </a:solidFill>
                <a:latin typeface="Calibri"/>
              </a:rPr>
              <a:t>If you have any concerns, be sure to talk to your doctor.</a:t>
            </a:r>
            <a:br/>
            <a:r>
              <a:rPr b="false" i="false" strike="noStrike" sz="1200" u="none">
                <a:solidFill>
                  <a:srgbClr val="FFFFFF"/>
                </a:solidFill>
                <a:latin typeface="Calibri"/>
              </a:rPr>
              <a:t>celebrex celecoxib capsules 100mg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celecoxib celebrex drug study</a:t>
            </a:r>
            <a:br/>
            <a:r>
              <a:rPr b="false" i="false" strike="noStrike" sz="1200" u="none">
                <a:solidFill>
                  <a:srgbClr val="FFFFFF"/>
                </a:solidFill>
                <a:latin typeface="Calibri"/>
              </a:rPr>
              <a:t>celebrex coupons free</a:t>
            </a:r>
            <a:br/>
            <a:r>
              <a:rPr b="false" i="false" strike="noStrike" sz="1200" u="none">
                <a:solidFill>
                  <a:srgbClr val="FFFFFF"/>
                </a:solidFill>
                <a:latin typeface="Calibri"/>
              </a:rPr>
              <a:t>celebrex celecoxib 200 mg para que sirve</a:t>
            </a:r>
            <a:br/>
            <a:r>
              <a:rPr b="false" i="false" strike="noStrike" sz="1200" u="none">
                <a:solidFill>
                  <a:srgbClr val="FFFFFF"/>
                </a:solidFill>
                <a:latin typeface="Calibri"/>
              </a:rPr>
              <a:t>celecoxib 100mg la thuoc gi</a:t>
            </a:r>
            <a:br/>
            <a:r>
              <a:rPr b="false" i="false" strike="noStrike" sz="1200" u="none">
                <a:solidFill>
                  <a:srgbClr val="FFFFFF"/>
                </a:solidFill>
                <a:latin typeface="Calibri"/>
              </a:rPr>
              <a:t>Pozitmellat: hogy omban, f�lomban szinte vg valami nagyon szdallam jaz agyamban tzldult velem az ami eg temben soha, hogy vagy nagyon kellemeset, vagy igen szt odtam.</a:t>
            </a:r>
            <a:br/>
            <a:r>
              <a:rPr b="false" i="false" strike="noStrike" sz="1200" u="none">
                <a:solidFill>
                  <a:srgbClr val="FFFFFF"/>
                </a:solidFill>
                <a:latin typeface="Calibri"/>
              </a:rPr>
              <a:t>what is celebrex 200 mg tablet</a:t>
            </a:r>
            <a:br/>
            <a:r>
              <a:rPr b="false" i="false" strike="noStrike" sz="1200" u="none">
                <a:solidFill>
                  <a:srgbClr val="FFFFFF"/>
                </a:solidFill>
                <a:latin typeface="Calibri"/>
              </a:rPr>
              <a:t>Similarly, going off these medications, particularly if done in a hurry, can cause rebound symptoms</a:t>
            </a:r>
            <a:br/>
            <a:r>
              <a:rPr b="false" i="false" strike="noStrike" sz="1200" u="none">
                <a:solidFill>
                  <a:srgbClr val="FFFFFF"/>
                </a:solidFill>
                <a:latin typeface="Calibri"/>
              </a:rPr>
              <a:t>what is celebrex used for medically</a:t>
            </a:r>
            <a:br/>
            <a:r>
              <a:rPr b="false" i="false" strike="noStrike" sz="1200" u="none">
                <a:solidFill>
                  <a:srgbClr val="FFFFFF"/>
                </a:solidFill>
                <a:latin typeface="Calibri"/>
              </a:rPr>
              <a:t>celebrex online pharmacy</a:t>
            </a:r>
            <a:br/>
            <a:r>
              <a:rPr b="false" i="false" strike="noStrike" sz="1200" u="none">
                <a:solidFill>
                  <a:srgbClr val="FFFFFF"/>
                </a:solidFill>
                <a:latin typeface="Calibri"/>
              </a:rPr>
              <a:t>celebrex coupons printable</a:t>
            </a:r>
            <a:br/>
            <a:r>
              <a:rPr b="false" i="false" strike="noStrike" sz="1200" u="none">
                <a:solidFill>
                  <a:srgbClr val="FFFFFF"/>
                </a:solidFill>
                <a:latin typeface="Calibri"/>
              </a:rPr>
              <a:t>thuoc celecoxib 100mg</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which is better celebrex or ibuprofen</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celebrex 200mg celecoxib capsules</a:t>
            </a:r>
            <a:br/>
            <a:r>
              <a:rPr b="false" i="false" strike="noStrike" sz="1200" u="none">
                <a:solidFill>
                  <a:srgbClr val="FFFFFF"/>
                </a:solidFill>
                <a:latin typeface="Calibri"/>
              </a:rPr>
              <a:t>Noritate Cream is meant for topical administration only</a:t>
            </a:r>
            <a:br/>
            <a:r>
              <a:rPr b="false" i="false" strike="noStrike" sz="1200" u="none">
                <a:solidFill>
                  <a:srgbClr val="FFFFFF"/>
                </a:solidFill>
                <a:latin typeface="Calibri"/>
              </a:rPr>
              <a:t>best price celebrex 200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Buy Equetro Online, Cheap Equetro Free DeliveryEfexor With Free Dr Consultation - Efexor Generic CostBuy Cheapest Locoid Cod - Locoid Delivery FastZocor Order Online Canada</a:t>
            </a:r>
            <a:br/>
            <a:r>
              <a:rPr b="false" i="false" strike="noStrike" sz="1200" u="none">
                <a:solidFill>
                  <a:srgbClr val="FFFFFF"/>
                </a:solidFill>
                <a:latin typeface="Calibri"/>
              </a:rPr>
              <a:t>order celebrex online</a:t>
            </a:r>
            <a:br/>
            <a:r>
              <a:rPr b="false" i="false" strike="noStrike" sz="1200" u="none">
                <a:solidFill>
                  <a:srgbClr val="FFFFFF"/>
                </a:solidFill>
                <a:latin typeface="Calibri"/>
              </a:rPr>
              <a:t>celebrex 200 mg cost</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what is celebrex taken for</a:t>
            </a:r>
            <a:br/>
            <a:r>
              <a:rPr b="false" i="false" strike="noStrike" sz="1200" u="none">
                <a:solidFill>
                  <a:srgbClr val="FFFFFF"/>
                </a:solidFill>
                <a:latin typeface="Calibri"/>
              </a:rPr>
              <a:t>purchase celebrex online</a:t>
            </a:r>
            <a:br/>
            <a:r>
              <a:rPr b="false" i="false" strike="noStrike" sz="1200" u="none">
                <a:solidFill>
                  <a:srgbClr val="FFFFFF"/>
                </a:solidFill>
                <a:latin typeface="Calibri"/>
              </a:rPr>
              <a:t>cong dung thuoc celecoxib 100mg</a:t>
            </a:r>
            <a:br/>
            <a:r>
              <a:rPr b="false" i="false" strike="noStrike" sz="1200" u="none">
                <a:solidFill>
                  <a:srgbClr val="FFFFFF"/>
                </a:solidFill>
                <a:latin typeface="Calibri"/>
              </a:rPr>
              <a:t>cost celebrex 200 mg walmart</a:t>
            </a:r>
            <a:br/>
            <a:r>
              <a:rPr b="false" i="false" strike="noStrike" sz="1200" u="none">
                <a:solidFill>
                  <a:srgbClr val="FFFFFF"/>
                </a:solidFill>
                <a:latin typeface="Calibri"/>
              </a:rPr>
              <a:t>celebrex 200mg celecoxib capsule</a:t>
            </a:r>
            <a:br/>
            <a:r>
              <a:rPr b="false" i="false" strike="noStrike" sz="1200" u="none">
                <a:solidFill>
                  <a:srgbClr val="FFFFFF"/>
                </a:solidFill>
                <a:latin typeface="Calibri"/>
              </a:rPr>
              <a:t>celebrex 100</a:t>
            </a:r>
            <a:br/>
            <a:r>
              <a:rPr b="false" i="false" strike="noStrike" sz="1200" u="none">
                <a:solidFill>
                  <a:srgbClr val="FFFFFF"/>
                </a:solidFill>
                <a:latin typeface="Calibri"/>
              </a:rPr>
              <a:t>buy celebrex online australia</a:t>
            </a:r>
            <a:br/>
            <a:r>
              <a:rPr b="false" i="false" strike="noStrike" sz="1200" u="none">
                <a:solidFill>
                  <a:srgbClr val="FFFFFF"/>
                </a:solidFill>
                <a:latin typeface="Calibri"/>
              </a:rPr>
              <a:t>I'm a 40-year-old female with large lesion cysts that sometimes bleed and rarely, if ever, heal</a:t>
            </a:r>
            <a:br/>
            <a:r>
              <a:rPr b="false" i="false" strike="noStrike" sz="1200" u="none">
                <a:solidFill>
                  <a:srgbClr val="FFFFFF"/>
                </a:solidFill>
                <a:latin typeface="Calibri"/>
              </a:rPr>
              <a:t>celebrex 400 mg dosage</a:t>
            </a:r>
            <a:br/>
            <a:r>
              <a:rPr b="false" i="false" strike="noStrike" sz="1200" u="none">
                <a:solidFill>
                  <a:srgbClr val="FFFFFF"/>
                </a:solidFill>
                <a:latin typeface="Calibri"/>
              </a:rPr>
              <a:t>celecoxib capsulas 100mg</a:t>
            </a:r>
            <a:br/>
            <a:r>
              <a:rPr b="false" i="false" strike="noStrike" sz="1200" u="none">
                <a:solidFill>
                  <a:srgbClr val="FFFFFF"/>
                </a:solidFill>
                <a:latin typeface="Calibri"/>
              </a:rPr>
              <a:t>celebrex price per pill</a:t>
            </a:r>
            <a:br/>
            <a:r>
              <a:rPr b="false" i="false" strike="noStrike" sz="1200" u="none">
                <a:solidFill>
                  <a:srgbClr val="FFFFFF"/>
                </a:solidFill>
                <a:latin typeface="Calibri"/>
              </a:rPr>
              <a:t>There are other options as far as anti-anxiety medication out there</a:t>
            </a:r>
            <a:br/>
            <a:r>
              <a:rPr b="false" i="false" strike="noStrike" sz="1200" u="none">
                <a:solidFill>
                  <a:srgbClr val="FFFFFF"/>
                </a:solidFill>
                <a:latin typeface="Calibri"/>
              </a:rPr>
              <a:t>what is the cost of celebrex at walmart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celebrex prices costco</a:t>
            </a:r>
            <a:br/>
            <a:r>
              <a:rPr b="false" i="false" strike="noStrike" sz="1200" u="none">
                <a:solidFill>
                  <a:srgbClr val="FFFFFF"/>
                </a:solidFill>
                <a:latin typeface="Calibri"/>
              </a:rPr>
              <a:t>retail cost celebrex</a:t>
            </a:r>
            <a:br/>
            <a:r>
              <a:rPr b="false" i="false" strike="noStrike" sz="1200" u="none">
                <a:solidFill>
                  <a:srgbClr val="FFFFFF"/>
                </a:solidFill>
                <a:latin typeface="Calibri"/>
              </a:rPr>
              <a:t>The body bulds tolerance to Xanax fast, this makes doses that used to give effects before, not produce the wanted effects any more</a:t>
            </a:r>
            <a:br/>
            <a:r>
              <a:rPr b="false" i="false" strike="noStrike" sz="1200" u="none">
                <a:solidFill>
                  <a:srgbClr val="FFFFFF"/>
                </a:solidFill>
                <a:latin typeface="Calibri"/>
              </a:rPr>
              <a:t>celebrex 200 mg</a:t>
            </a:r>
            <a:br/>
            <a:r>
              <a:rPr b="false" i="false" strike="noStrike" sz="1200" u="none">
                <a:solidFill>
                  <a:srgbClr val="FFFFFF"/>
                </a:solidFill>
                <a:latin typeface="Calibri"/>
              </a:rPr>
              <a:t>celebrex 400 mg price</a:t>
            </a:r>
            <a:br/>
            <a:r>
              <a:rPr b="false" i="false" strike="noStrike" sz="1200" u="none">
                <a:solidFill>
                  <a:srgbClr val="FFFFFF"/>
                </a:solidFill>
                <a:latin typeface="Calibri"/>
              </a:rPr>
              <a:t>celebrex mg 200</a:t>
            </a:r>
            <a:br/>
            <a:r>
              <a:rPr b="false" i="false" strike="noStrike" sz="1200" u="none">
                <a:solidFill>
                  <a:srgbClr val="FFFFFF"/>
                </a:solidFill>
                <a:latin typeface="Calibri"/>
              </a:rPr>
              <a:t>price of celebrex at walmart</a:t>
            </a:r>
            <a:br/>
            <a:r>
              <a:rPr b="false" i="false" strike="noStrike" sz="1200" u="none">
                <a:solidFill>
                  <a:srgbClr val="FFFFFF"/>
                </a:solidFill>
                <a:latin typeface="Calibri"/>
              </a:rPr>
              <a:t>celebrex 200mg price philippines</a:t>
            </a:r>
            <a:br/>
            <a:r>
              <a:rPr b="false" i="false" strike="noStrike" sz="1200" u="none">
                <a:solidFill>
                  <a:srgbClr val="FFFFFF"/>
                </a:solidFill>
                <a:latin typeface="Calibri"/>
              </a:rPr>
              <a:t>If your pet suffers from any type of kidney damage, Robaxin can be dangerous</a:t>
            </a:r>
            <a:br/>
            <a:r>
              <a:rPr b="false" i="false" strike="noStrike" sz="1200" u="none">
                <a:solidFill>
                  <a:srgbClr val="FFFFFF"/>
                </a:solidFill>
                <a:latin typeface="Calibri"/>
              </a:rPr>
              <a:t>celebrex 200 mg high</a:t>
            </a:r>
            <a:br/>
            <a:r>
              <a:rPr b="false" i="false" strike="noStrike" sz="1200" u="none">
                <a:solidFill>
                  <a:srgbClr val="FFFFFF"/>
                </a:solidFill>
                <a:latin typeface="Calibri"/>
              </a:rPr>
              <a:t>buy generic celebrex online</a:t>
            </a:r>
            <a:br/>
            <a:r>
              <a:rPr b="false" i="false" strike="noStrike" sz="1200" u="none">
                <a:solidFill>
                  <a:srgbClr val="FFFFFF"/>
                </a:solidFill>
                <a:latin typeface="Calibri"/>
              </a:rPr>
              <a:t>can i take 400 mg of celebrex a day</a:t>
            </a:r>
            <a:br/>
            <a:r>
              <a:rPr b="false" i="false" strike="noStrike" sz="1200" u="none">
                <a:solidFill>
                  <a:srgbClr val="FFFFFF"/>
                </a:solidFill>
                <a:latin typeface="Calibri"/>
              </a:rPr>
              <a:t>Its apparent SSRI&amp;#039;s and SSNRI&amp;#039;s arent right for me</a:t>
            </a:r>
            <a:br/>
            <a:r>
              <a:rPr b="false" i="false" strike="noStrike" sz="1200" u="none">
                <a:solidFill>
                  <a:srgbClr val="FFFFFF"/>
                </a:solidFill>
                <a:latin typeface="Calibri"/>
              </a:rPr>
              <a:t>celebrex 100 mg 20 capsulas</a:t>
            </a:r>
            <a:br/>
            <a:r>
              <a:rPr b="false" i="false" strike="noStrike" sz="1200" u="none">
                <a:solidFill>
                  <a:srgbClr val="FFFFFF"/>
                </a:solidFill>
                <a:latin typeface="Calibri"/>
              </a:rPr>
              <a:t>However, this excess risk appears to decrease over time after combination oralcontraceptive discontinuation and by 10 years after cessation the increased risk disappears</a:t>
            </a:r>
            <a:br/>
            <a:r>
              <a:rPr b="false" i="false" strike="noStrike" sz="1200" u="none">
                <a:solidFill>
                  <a:srgbClr val="FFFFFF"/>
                </a:solidFill>
                <a:latin typeface="Calibri"/>
              </a:rPr>
              <a:t>celecoxib capsules bp monograph</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celebrex online</a:t>
            </a:r>
            <a:br/>
            <a:r>
              <a:rPr b="false" i="false" strike="noStrike" sz="1200" u="none">
                <a:solidFill>
                  <a:srgbClr val="FFFFFF"/>
                </a:solidFill>
                <a:latin typeface="Calibri"/>
              </a:rPr>
              <a:t>celecoxib costco</a:t>
            </a:r>
            <a:br/>
            <a:r>
              <a:rPr b="false" i="false" strike="noStrike" sz="1200" u="none">
                <a:solidFill>
                  <a:srgbClr val="FFFFFF"/>
                </a:solidFill>
                <a:latin typeface="Calibri"/>
              </a:rPr>
              <a:t>Howe P, Phillips P, Saini R et al</a:t>
            </a:r>
            <a:br/>
            <a:r>
              <a:rPr b="false" i="false" strike="noStrike" sz="1200" u="none">
                <a:solidFill>
                  <a:srgbClr val="FFFFFF"/>
                </a:solidFill>
                <a:latin typeface="Calibri"/>
              </a:rPr>
              <a:t>celebrex online australia</a:t>
            </a:r>
            <a:br/>
            <a:r>
              <a:rPr b="false" i="false" strike="noStrike" sz="1200" u="none">
                <a:solidFill>
                  <a:srgbClr val="FFFFFF"/>
                </a:solidFill>
                <a:latin typeface="Calibri"/>
              </a:rPr>
              <a:t>cong dung thuoc celecoxib capsules 200mg</a:t>
            </a:r>
            <a:br/>
            <a:r>
              <a:rPr b="false" i="false" strike="noStrike" sz="1200" u="none">
                <a:solidFill>
                  <a:srgbClr val="FFFFFF"/>
                </a:solidFill>
                <a:latin typeface="Calibri"/>
              </a:rPr>
              <a:t>celebrex 400 mg</a:t>
            </a:r>
            <a:br/>
            <a:r>
              <a:rPr b="false" i="false" strike="noStrike" sz="1200" u="none">
                <a:solidFill>
                  <a:srgbClr val="FFFFFF"/>
                </a:solidFill>
                <a:latin typeface="Calibri"/>
              </a:rPr>
              <a:t>A recent figure is 110 million people around the world with diabetes, most of whom (75 &amp;mdash; 80%) have type 2 diabetes</a:t>
            </a:r>
            <a:br/>
            <a:r>
              <a:rPr b="false" i="false" strike="noStrike" sz="1200" u="none">
                <a:solidFill>
                  <a:srgbClr val="FFFFFF"/>
                </a:solidFill>
                <a:latin typeface="Calibri"/>
              </a:rPr>
              <a:t>para que sirve el celebrex 100 mg</a:t>
            </a:r>
            <a:br/>
            <a:r>
              <a:rPr b="false" i="false" strike="noStrike" sz="1200" u="none">
                <a:solidFill>
                  <a:srgbClr val="FFFFFF"/>
                </a:solidFill>
                <a:latin typeface="Calibri"/>
              </a:rPr>
              <a:t>buy celebrex online</a:t>
            </a:r>
            <a:br/>
            <a:r>
              <a:rPr b="false" i="false" strike="noStrike" sz="1200" u="none">
                <a:solidFill>
                  <a:srgbClr val="FFFFFF"/>
                </a:solidFill>
                <a:latin typeface="Calibri"/>
              </a:rPr>
              <a:t>buy celecoxib</a:t>
            </a:r>
            <a:br/>
            <a:r>
              <a:rPr b="false" i="false" strike="noStrike" sz="1200" u="none">
                <a:solidFill>
                  <a:srgbClr val="FFFFFF"/>
                </a:solidFill>
                <a:latin typeface="Calibri"/>
              </a:rPr>
              <a:t>Akibatnya, kandungan asam urat di dalam air seni turut meningkat</a:t>
            </a:r>
            <a:br/>
            <a:r>
              <a:rPr b="false" i="false" strike="noStrike" sz="1200" u="none">
                <a:solidFill>
                  <a:srgbClr val="FFFFFF"/>
                </a:solidFill>
                <a:latin typeface="Calibri"/>
              </a:rPr>
              <a:t>para que sirve el celebrex de 200 mg</a:t>
            </a:r>
            <a:br/>
            <a:r>
              <a:rPr b="false" i="false" strike="noStrike" sz="1200" u="none">
                <a:solidFill>
                  <a:srgbClr val="FFFFFF"/>
                </a:solidFill>
                <a:latin typeface="Calibri"/>
              </a:rPr>
              <a:t>My depression was not purely a chemical imbalance like I insisted it was</a:t>
            </a:r>
            <a:br/>
            <a:r>
              <a:rPr b="false" i="false" strike="noStrike" sz="1200" u="none">
                <a:solidFill>
                  <a:srgbClr val="FFFFFF"/>
                </a:solidFill>
                <a:latin typeface="Calibri"/>
              </a:rPr>
              <a:t>celebrex prescription coupons</a:t>
            </a:r>
            <a:br/>
            <a:r>
              <a:rPr b="false" i="false" strike="noStrike" sz="1200" u="none">
                <a:solidFill>
                  <a:srgbClr val="FFFFFF"/>
                </a:solidFill>
                <a:latin typeface="Calibri"/>
              </a:rPr>
              <a:t>Firstly though, be aware that antidepressants can be used for depression, and there are a wide number to choose from ( I sold them for diff</a:t>
            </a:r>
            <a:br/>
            <a:r>
              <a:rPr b="false" i="false" strike="noStrike" sz="1200" u="none">
                <a:solidFill>
                  <a:srgbClr val="FFFFFF"/>
                </a:solidFill>
                <a:latin typeface="Calibri"/>
              </a:rPr>
              <a:t>celebrex coupon code</a:t>
            </a:r>
            <a:br/>
            <a:r>
              <a:rPr b="false" i="false" strike="noStrike" sz="1200" u="none">
                <a:solidFill>
                  <a:srgbClr val="FFFFFF"/>
                </a:solidFill>
                <a:latin typeface="Calibri"/>
              </a:rPr>
              <a:t>what is celebrex 200 celecoxib used for</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celecoxib capsules 200mg la thuoc gi</a:t>
            </a:r>
            <a:br/>
            <a:r>
              <a:rPr b="false" i="false" strike="noStrike" sz="1200" u="none">
                <a:solidFill>
                  <a:srgbClr val="FFFFFF"/>
                </a:solidFill>
                <a:latin typeface="Calibri"/>
              </a:rPr>
              <a:t>celecoxib celebrex 400 mg</a:t>
            </a:r>
            <a:br/>
            <a:r>
              <a:rPr b="false" i="false" strike="noStrike" sz="1200" u="none">
                <a:solidFill>
                  <a:srgbClr val="FFFFFF"/>
                </a:solidFill>
                <a:latin typeface="Calibri"/>
              </a:rPr>
              <a:t>Monitor fluid status and electrolytes.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2015-12-20T01:16:41+04:00</dcterms:created>
  <dcterms:modified xsi:type="dcterms:W3CDTF">2015-12-20T01:16:41+04:00</dcterms:modified>
  <dc:title>Discount Celebrex Online - Celecoxib Celebrex Drug Study</dc:title>
  <dc:description>Celebrex 200mg capsules uses, para que sirven las pastillas celebrex 100 mg, cost celebrex target, which is stronger celebrex or ibuprofen, coupons for celebrex medication, can i buy celebrex over the counter, celebrex 200mg cap price</dc:description>
  <dc:subject>Discount Celebrex Online - Celecoxib Celebrex Drug Study</dc:subject>
  <cp:keywords>celebrex 200mg capsules uses, celebrex purchase online, buy celecoxib 200 mg, how much does celebrex 200 mg cost, celebrex cap 200mg, celebrex coupons free, celecoxib capsulas 100mg, can i take 400 mg of celebrex a day, celebrex 400 mg, what is celebrex 200 celecoxib used for</cp:keywords>
  <cp:category/>
</cp:coreProperties>
</file>