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86.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87.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88.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89.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90.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91.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9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93.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94.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95.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96.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97.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98.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99.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00.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01.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Buy Cefaclor</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cefaclor 500 mg dosage</a:t>
            </a:r>
            <a:br/>
            <a:r>
              <a:rPr b="false" i="false" strike="noStrike" sz="1200" u="none">
                <a:solidFill>
                  <a:srgbClr val="FFFFFF"/>
                </a:solidFill>
                <a:latin typeface="Calibri"/>
              </a:rPr>
              <a:t>Know that we don't allow self-promotion, advertisements, spam, commercial messages, or links to other websites or blogs</a:t>
            </a:r>
            <a:br/>
            <a:r>
              <a:rPr b="false" i="false" strike="noStrike" sz="1200" u="none">
                <a:solidFill>
                  <a:srgbClr val="FFFFFF"/>
                </a:solidFill>
                <a:latin typeface="Calibri"/>
              </a:rPr>
              <a:t>much does cefaclor cost</a:t>
            </a:r>
            <a:br/>
            <a:r>
              <a:rPr b="false" i="false" strike="noStrike" sz="1200" u="none">
                <a:solidFill>
                  <a:srgbClr val="FFFFFF"/>
                </a:solidFill>
                <a:latin typeface="Calibri"/>
              </a:rPr>
              <a:t>cefaclor mg</a:t>
            </a:r>
            <a:br/>
            <a:r>
              <a:rPr b="false" i="false" strike="noStrike" sz="1200" u="none">
                <a:solidFill>
                  <a:srgbClr val="FFFFFF"/>
                </a:solidFill>
                <a:latin typeface="Calibri"/>
              </a:rPr>
              <a:t>cefaclor suspension pediatrica 125 mg</a:t>
            </a:r>
            <a:br/>
            <a:r>
              <a:rPr b="false" i="false" strike="noStrike" sz="1200" u="none">
                <a:solidFill>
                  <a:srgbClr val="FFFFFF"/>
                </a:solidFill>
                <a:latin typeface="Calibri"/>
              </a:rPr>
              <a:t>ceclor (cefaclor monohydrate suspension)</a:t>
            </a:r>
            <a:br/>
            <a:r>
              <a:rPr b="false" i="false" strike="noStrike" sz="1200" u="none">
                <a:solidFill>
                  <a:srgbClr val="FFFFFF"/>
                </a:solidFill>
                <a:latin typeface="Calibri"/>
              </a:rPr>
              <a:t>cefaclor dosage</a:t>
            </a:r>
            <a:br/>
            <a:r>
              <a:rPr b="false" i="false" strike="noStrike" sz="1200" u="none">
                <a:solidFill>
                  <a:srgbClr val="FFFFFF"/>
                </a:solidFill>
                <a:latin typeface="Calibri"/>
              </a:rPr>
              <a:t>It came back to me at night, it wasn;t in a dream, i just saw it clearly in my vision,as i walked back into my room</a:t>
            </a:r>
            <a:br/>
            <a:r>
              <a:rPr b="false" i="false" strike="noStrike" sz="1200" u="none">
                <a:solidFill>
                  <a:srgbClr val="FFFFFF"/>
                </a:solidFill>
                <a:latin typeface="Calibri"/>
              </a:rPr>
              <a:t>cefaclor 1. generation</a:t>
            </a:r>
            <a:br/>
            <a:r>
              <a:rPr b="false" i="false" strike="noStrike" sz="1200" u="none">
                <a:solidFill>
                  <a:srgbClr val="FFFFFF"/>
                </a:solidFill>
                <a:latin typeface="Calibri"/>
              </a:rPr>
              <a:t>cefaclor 125 mg prospect</a:t>
            </a:r>
            <a:br/>
            <a:r>
              <a:rPr b="false" i="false" strike="noStrike" sz="1200" u="none">
                <a:solidFill>
                  <a:srgbClr val="FFFFFF"/>
                </a:solidFill>
                <a:latin typeface="Calibri"/>
              </a:rPr>
              <a:t>cefaclor suspensie 250mg 5ml</a:t>
            </a:r>
            <a:br/>
            <a:r>
              <a:rPr b="false" i="false" strike="noStrike" sz="1200" u="none">
                <a:solidFill>
                  <a:srgbClr val="FFFFFF"/>
                </a:solidFill>
                <a:latin typeface="Calibri"/>
              </a:rPr>
              <a:t>cefaclor suspension 250 mg 5ml</a:t>
            </a:r>
            <a:br/>
            <a:r>
              <a:rPr b="false" i="false" strike="noStrike" sz="1200" u="none">
                <a:solidFill>
                  <a:srgbClr val="FFFFFF"/>
                </a:solidFill>
                <a:latin typeface="Calibri"/>
              </a:rPr>
              <a:t>fasiclor cefaclor 500 mg</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cefaclor generic</a:t>
            </a:r>
            <a:br/>
            <a:r>
              <a:rPr b="false" i="false" strike="noStrike" sz="1200" u="none">
                <a:solidFill>
                  <a:srgbClr val="FFFFFF"/>
                </a:solidFill>
                <a:latin typeface="Calibri"/>
              </a:rPr>
              <a:t>La progest&amp;eacute;rone, ainsi que les progestines, ne sont prescrites que pour pr&amp;eacute;venir les saignements ut&amp;eacute;rins et le cancer de l&amp;rsquo;endomtre.</a:t>
            </a:r>
            <a:br/>
            <a:r>
              <a:rPr b="false" i="false" strike="noStrike" sz="1200" u="none">
                <a:solidFill>
                  <a:srgbClr val="FFFFFF"/>
                </a:solidFill>
                <a:latin typeface="Calibri"/>
              </a:rPr>
              <a:t>cefaclor dosage for dogs</a:t>
            </a:r>
            <a:br/>
            <a:r>
              <a:rPr b="false" i="false" strike="noStrike" sz="1200" u="none">
                <a:solidFill>
                  <a:srgbClr val="FFFFFF"/>
                </a:solidFill>
                <a:latin typeface="Calibri"/>
              </a:rPr>
              <a:t>cefaclor tablets dosage</a:t>
            </a:r>
            <a:br/>
            <a:r>
              <a:rPr b="false" i="false" strike="noStrike" sz="1200" u="none">
                <a:solidFill>
                  <a:srgbClr val="FFFFFF"/>
                </a:solidFill>
                <a:latin typeface="Calibri"/>
              </a:rPr>
              <a:t>nombre generico de cefaclor</a:t>
            </a:r>
            <a:br/>
            <a:r>
              <a:rPr b="false" i="false" strike="noStrike" sz="1200" u="none">
                <a:solidFill>
                  <a:srgbClr val="FFFFFF"/>
                </a:solidFill>
                <a:latin typeface="Calibri"/>
              </a:rPr>
              <a:t>order cefaclor</a:t>
            </a:r>
            <a:br/>
            <a:r>
              <a:rPr b="false" i="false" strike="noStrike" sz="1200" u="none">
                <a:solidFill>
                  <a:srgbClr val="FFFFFF"/>
                </a:solidFill>
                <a:latin typeface="Calibri"/>
              </a:rPr>
              <a:t>cefaclor price philippines</a:t>
            </a:r>
            <a:br/>
            <a:r>
              <a:rPr b="false" i="false" strike="noStrike" sz="1200" u="none">
                <a:solidFill>
                  <a:srgbClr val="FFFFFF"/>
                </a:solidFill>
                <a:latin typeface="Calibri"/>
              </a:rPr>
              <a:t>cefaclor dosage for adults</a:t>
            </a:r>
            <a:br/>
            <a:r>
              <a:rPr b="false" i="false" strike="noStrike" sz="1200" u="none">
                <a:solidFill>
                  <a:srgbClr val="FFFFFF"/>
                </a:solidFill>
                <a:latin typeface="Calibri"/>
              </a:rPr>
              <a:t>cefaclor 125 mg 5ml suspension</a:t>
            </a:r>
            <a:br/>
            <a:r>
              <a:rPr b="false" i="false" strike="noStrike" sz="1200" u="none">
                <a:solidFill>
                  <a:srgbClr val="FFFFFF"/>
                </a:solidFill>
                <a:latin typeface="Calibri"/>
              </a:rPr>
              <a:t>fasiclor cefaclor suspension 125 mg</a:t>
            </a:r>
            <a:br/>
            <a:r>
              <a:rPr b="false" i="false" strike="noStrike" sz="1200" u="none">
                <a:solidFill>
                  <a:srgbClr val="FFFFFF"/>
                </a:solidFill>
                <a:latin typeface="Calibri"/>
              </a:rPr>
              <a:t>cefaclor ceclor ds</a:t>
            </a:r>
            <a:br/>
            <a:r>
              <a:rPr b="false" i="false" strike="noStrike" sz="1200" u="none">
                <a:solidFill>
                  <a:srgbClr val="FFFFFF"/>
                </a:solidFill>
                <a:latin typeface="Calibri"/>
              </a:rPr>
              <a:t>cefaclor suspension price</a:t>
            </a:r>
            <a:br/>
            <a:r>
              <a:rPr b="false" i="false" strike="noStrike" sz="1200" u="none">
                <a:solidFill>
                  <a:srgbClr val="FFFFFF"/>
                </a:solidFill>
                <a:latin typeface="Calibri"/>
              </a:rPr>
              <a:t>cefaclor tablets 500mg</a:t>
            </a:r>
            <a:br/>
            <a:r>
              <a:rPr b="false" i="false" strike="noStrike" sz="1200" u="none">
                <a:solidFill>
                  <a:srgbClr val="FFFFFF"/>
                </a:solidFill>
                <a:latin typeface="Calibri"/>
              </a:rPr>
              <a:t>For myself the worst was the dreams, but over sometime the side effects got better and we increased the dosage</a:t>
            </a:r>
            <a:br/>
            <a:r>
              <a:rPr b="false" i="false" strike="noStrike" sz="1200" u="none">
                <a:solidFill>
                  <a:srgbClr val="FFFFFF"/>
                </a:solidFill>
                <a:latin typeface="Calibri"/>
              </a:rPr>
              <a:t>cefaclor 500mg capsules</a:t>
            </a:r>
            <a:br/>
            <a:r>
              <a:rPr b="false" i="false" strike="noStrike" sz="1200" u="none">
                <a:solidFill>
                  <a:srgbClr val="FFFFFF"/>
                </a:solidFill>
                <a:latin typeface="Calibri"/>
              </a:rPr>
              <a:t>cefaclor dosage for gonorrhea</a:t>
            </a:r>
            <a:br/>
            <a:r>
              <a:rPr b="false" i="false" strike="noStrike" sz="1200" u="none">
                <a:solidFill>
                  <a:srgbClr val="FFFFFF"/>
                </a:solidFill>
                <a:latin typeface="Calibri"/>
              </a:rPr>
              <a:t>cefaclor monohydrate 375mg</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fasiclor cefaclor capsulas 500 mg</a:t>
            </a:r>
            <a:br/>
            <a:r>
              <a:rPr b="false" i="false" strike="noStrike" sz="1200" u="none">
                <a:solidFill>
                  <a:srgbClr val="FFFFFF"/>
                </a:solidFill>
                <a:latin typeface="Calibri"/>
              </a:rPr>
              <a:t>However, it is not all bad news as rejection can move you into a time of reflection where you think through new perspectives, which result in inner growth</a:t>
            </a:r>
            <a:br/>
            <a:r>
              <a:rPr b="false" i="false" strike="noStrike" sz="1200" u="none">
                <a:solidFill>
                  <a:srgbClr val="FFFFFF"/>
                </a:solidFill>
                <a:latin typeface="Calibri"/>
              </a:rPr>
              <a:t>cefaclor 125 mg 5ml suspension dosage</a:t>
            </a:r>
            <a:br/>
            <a:r>
              <a:rPr b="false" i="false" strike="noStrike" sz="1200" u="none">
                <a:solidFill>
                  <a:srgbClr val="FFFFFF"/>
                </a:solidFill>
                <a:latin typeface="Calibri"/>
              </a:rPr>
              <a:t>cefaclor dosage sinusitis</a:t>
            </a:r>
            <a:br/>
            <a:r>
              <a:rPr b="false" i="false" strike="noStrike" sz="1200" u="none">
                <a:solidFill>
                  <a:srgbClr val="FFFFFF"/>
                </a:solidFill>
                <a:latin typeface="Calibri"/>
              </a:rPr>
              <a:t>cefaclor 250mg thuoc</a:t>
            </a:r>
            <a:br/>
            <a:r>
              <a:rPr b="false" i="false" strike="noStrike" sz="1200" u="none">
                <a:solidFill>
                  <a:srgbClr val="FFFFFF"/>
                </a:solidFill>
                <a:latin typeface="Calibri"/>
              </a:rPr>
              <a:t>cefaclor monohydrate suspension</a:t>
            </a:r>
            <a:br/>
            <a:r>
              <a:rPr b="false" i="false" strike="noStrike" sz="1200" u="none">
                <a:solidFill>
                  <a:srgbClr val="FFFFFF"/>
                </a:solidFill>
                <a:latin typeface="Calibri"/>
              </a:rPr>
              <a:t>Are we on the right track? Could be she picked it up at the Dog Park</a:t>
            </a:r>
            <a:br/>
            <a:r>
              <a:rPr b="false" i="false" strike="noStrike" sz="1200" u="none">
                <a:solidFill>
                  <a:srgbClr val="FFFFFF"/>
                </a:solidFill>
                <a:latin typeface="Calibri"/>
              </a:rPr>
              <a:t>cefaclor modified release tablets</a:t>
            </a:r>
            <a:br/>
            <a:r>
              <a:rPr b="false" i="false" strike="noStrike" sz="1200" u="none">
                <a:solidFill>
                  <a:srgbClr val="FFFFFF"/>
                </a:solidFill>
                <a:latin typeface="Calibri"/>
              </a:rPr>
              <a:t>cefaclor arena 500 mg prospect</a:t>
            </a:r>
            <a:br/>
            <a:r>
              <a:rPr b="false" i="false" strike="noStrike" sz="1200" u="none">
                <a:solidFill>
                  <a:srgbClr val="FFFFFF"/>
                </a:solidFill>
                <a:latin typeface="Calibri"/>
              </a:rPr>
              <a:t>cefaclor arena 500mg capsule</a:t>
            </a:r>
            <a:br/>
            <a:r>
              <a:rPr b="false" i="false" strike="noStrike" sz="1200" u="none">
                <a:solidFill>
                  <a:srgbClr val="FFFFFF"/>
                </a:solidFill>
                <a:latin typeface="Calibri"/>
              </a:rPr>
              <a:t>ozcef cefaclor modified release tablets</a:t>
            </a:r>
            <a:br/>
            <a:r>
              <a:rPr b="false" i="false" strike="noStrike" sz="1200" u="none">
                <a:solidFill>
                  <a:srgbClr val="FFFFFF"/>
                </a:solidFill>
                <a:latin typeface="Calibri"/>
              </a:rPr>
              <a:t>remedio cefaclor generico</a:t>
            </a:r>
            <a:br/>
            <a:r>
              <a:rPr b="false" i="false" strike="noStrike" sz="1200" u="none">
                <a:solidFill>
                  <a:srgbClr val="FFFFFF"/>
                </a:solidFill>
                <a:latin typeface="Calibri"/>
              </a:rPr>
              <a:t>costo de cefaclor</a:t>
            </a:r>
            <a:br/>
            <a:r>
              <a:rPr b="false" i="false" strike="noStrike" sz="1200" u="none">
                <a:solidFill>
                  <a:srgbClr val="FFFFFF"/>
                </a:solidFill>
                <a:latin typeface="Calibri"/>
              </a:rPr>
              <a:t>Can it accommodate the number of additional considerations which need to be behind the wheel of his taxi</a:t>
            </a:r>
            <a:br/>
            <a:r>
              <a:rPr b="false" i="false" strike="noStrike" sz="1200" u="none">
                <a:solidFill>
                  <a:srgbClr val="FFFFFF"/>
                </a:solidFill>
                <a:latin typeface="Calibri"/>
              </a:rPr>
              <a:t>cefaclor tablets in india</a:t>
            </a:r>
            <a:br/>
            <a:r>
              <a:rPr b="false" i="false" strike="noStrike" sz="1200" u="none">
                <a:solidFill>
                  <a:srgbClr val="FFFFFF"/>
                </a:solidFill>
                <a:latin typeface="Calibri"/>
              </a:rPr>
              <a:t>cefaclor 250mg capsules</a:t>
            </a:r>
            <a:br/>
            <a:r>
              <a:rPr b="false" i="false" strike="noStrike" sz="1200" u="none">
                <a:solidFill>
                  <a:srgbClr val="FFFFFF"/>
                </a:solidFill>
                <a:latin typeface="Calibri"/>
              </a:rPr>
              <a:t>cefaclor capsules ip 250 mg</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Tell your doctor if you experience any of these symptoms when your dose of duloxetine is decreased.</a:t>
            </a:r>
            <a:br/>
            <a:r>
              <a:rPr b="false" i="false" strike="noStrike" sz="1200" u="none">
                <a:solidFill>
                  <a:srgbClr val="FFFFFF"/>
                </a:solidFill>
                <a:latin typeface="Calibri"/>
              </a:rPr>
              <a:t>cefaclor capsulas 500 mg dosis</a:t>
            </a:r>
            <a:br/>
            <a:r>
              <a:rPr b="false" i="false" strike="noStrike" sz="1200" u="none">
                <a:solidFill>
                  <a:srgbClr val="FFFFFF"/>
                </a:solidFill>
                <a:latin typeface="Calibri"/>
              </a:rPr>
              <a:t>After an average follow-up of 5.2 years, the relative risk (CE vs</a:t>
            </a:r>
            <a:br/>
            <a:r>
              <a:rPr b="false" i="false" strike="noStrike" sz="1200" u="none">
                <a:solidFill>
                  <a:srgbClr val="FFFFFF"/>
                </a:solidFill>
                <a:latin typeface="Calibri"/>
              </a:rPr>
              <a:t>antibiotico cefaclor generico</a:t>
            </a:r>
            <a:br/>
            <a:r>
              <a:rPr b="false" i="false" strike="noStrike" sz="1200" u="none">
                <a:solidFill>
                  <a:srgbClr val="FFFFFF"/>
                </a:solidFill>
                <a:latin typeface="Calibri"/>
              </a:rPr>
              <a:t>cefaclor monohydrate wiki</a:t>
            </a:r>
            <a:br/>
            <a:r>
              <a:rPr b="false" i="false" strike="noStrike" sz="1200" u="none">
                <a:solidFill>
                  <a:srgbClr val="FFFFFF"/>
                </a:solidFill>
                <a:latin typeface="Calibri"/>
              </a:rPr>
              <a:t>cefaclor antibiotico bambini</a:t>
            </a:r>
            <a:br/>
            <a:r>
              <a:rPr b="false" i="false" strike="noStrike" sz="1200" u="none">
                <a:solidFill>
                  <a:srgbClr val="FFFFFF"/>
                </a:solidFill>
                <a:latin typeface="Calibri"/>
              </a:rPr>
              <a:t>antibiotico cefaclor bd</a:t>
            </a:r>
            <a:br/>
            <a:r>
              <a:rPr b="false" i="false" strike="noStrike" sz="1200" u="none">
                <a:solidFill>
                  <a:srgbClr val="FFFFFF"/>
                </a:solidFill>
                <a:latin typeface="Calibri"/>
              </a:rPr>
              <a:t>cefaclor 250mg 5ml</a:t>
            </a:r>
            <a:br/>
            <a:r>
              <a:rPr b="false" i="false" strike="noStrike" sz="1200" u="none">
                <a:solidFill>
                  <a:srgbClr val="FFFFFF"/>
                </a:solidFill>
                <a:latin typeface="Calibri"/>
              </a:rPr>
              <a:t>cefaclor 500 mg capsule</a:t>
            </a:r>
            <a:br/>
            <a:r>
              <a:rPr b="false" i="false" strike="noStrike" sz="1200" u="none">
                <a:solidFill>
                  <a:srgbClr val="FFFFFF"/>
                </a:solidFill>
                <a:latin typeface="Calibri"/>
              </a:rPr>
              <a:t>After that (one week) the lining was good - I went ahead and transferred</a:t>
            </a:r>
            <a:br/>
            <a:r>
              <a:rPr b="false" i="false" strike="noStrike" sz="1200" u="none">
                <a:solidFill>
                  <a:srgbClr val="FFFFFF"/>
                </a:solidFill>
                <a:latin typeface="Calibri"/>
              </a:rPr>
              <a:t>cefaclor de 125 mg /5ml dosage</a:t>
            </a:r>
            <a:br/>
            <a:r>
              <a:rPr b="false" i="false" strike="noStrike" sz="1200" u="none">
                <a:solidFill>
                  <a:srgbClr val="FFFFFF"/>
                </a:solidFill>
                <a:latin typeface="Calibri"/>
              </a:rPr>
              <a:t>cefaclor generico intercambiable</a:t>
            </a:r>
            <a:br/>
            <a:r>
              <a:rPr b="false" i="false" strike="noStrike" sz="1200" u="none">
                <a:solidFill>
                  <a:srgbClr val="FFFFFF"/>
                </a:solidFill>
                <a:latin typeface="Calibri"/>
              </a:rPr>
              <a:t>8 M shar5s, then you're in a more accurate picture of human diseases, said Rachel Pinder Trader 247 with high management fees2</a:t>
            </a:r>
            <a:br/>
            <a:r>
              <a:rPr b="false" i="false" strike="noStrike" sz="1200" u="none">
                <a:solidFill>
                  <a:srgbClr val="FFFFFF"/>
                </a:solidFill>
                <a:latin typeface="Calibri"/>
              </a:rPr>
              <a:t>nombre comercial y generico de cefaclor</a:t>
            </a:r>
            <a:br/>
            <a:r>
              <a:rPr b="false" i="false" strike="noStrike" sz="1200" u="none">
                <a:solidFill>
                  <a:srgbClr val="FFFFFF"/>
                </a:solidFill>
                <a:latin typeface="Calibri"/>
              </a:rPr>
              <a:t>Merck is a very large and powerful pharmaceutical company having all of the lobbyists and public relations people on staff to try and squash this type of discovery</a:t>
            </a:r>
            <a:br/>
            <a:r>
              <a:rPr b="false" i="false" strike="noStrike" sz="1200" u="none">
                <a:solidFill>
                  <a:srgbClr val="FFFFFF"/>
                </a:solidFill>
                <a:latin typeface="Calibri"/>
              </a:rPr>
              <a:t>cefaclor monohydrate uses</a:t>
            </a:r>
            <a:br/>
            <a:r>
              <a:rPr b="false" i="false" strike="noStrike" sz="1200" u="none">
                <a:solidFill>
                  <a:srgbClr val="FFFFFF"/>
                </a:solidFill>
                <a:latin typeface="Calibri"/>
              </a:rPr>
              <a:t>axcel cefaclor 125 mg suspension</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thuoc khang sinh cefaclor 250mg</a:t>
            </a:r>
            <a:br/>
            <a:r>
              <a:rPr b="false" i="false" strike="noStrike" sz="1200" u="none">
                <a:solidFill>
                  <a:srgbClr val="FFFFFF"/>
                </a:solidFill>
                <a:latin typeface="Calibri"/>
              </a:rPr>
              <a:t>cefaclor 500 mg dosis</a:t>
            </a:r>
            <a:br/>
            <a:r>
              <a:rPr b="false" i="false" strike="noStrike" sz="1200" u="none">
                <a:solidFill>
                  <a:srgbClr val="FFFFFF"/>
                </a:solidFill>
                <a:latin typeface="Calibri"/>
              </a:rPr>
              <a:t>cefaclor capsules 250 mg</a:t>
            </a:r>
            <a:br/>
            <a:r>
              <a:rPr b="false" i="false" strike="noStrike" sz="1200" u="none">
                <a:solidFill>
                  <a:srgbClr val="FFFFFF"/>
                </a:solidFill>
                <a:latin typeface="Calibri"/>
              </a:rPr>
              <a:t>distaclor cefaclor 375mg</a:t>
            </a:r>
            <a:br/>
            <a:r>
              <a:rPr b="false" i="false" strike="noStrike" sz="1200" u="none">
                <a:solidFill>
                  <a:srgbClr val="FFFFFF"/>
                </a:solidFill>
                <a:latin typeface="Calibri"/>
              </a:rPr>
              <a:t>order cefaclor online</a:t>
            </a:r>
            <a:br/>
            <a:r>
              <a:rPr b="false" i="false" strike="noStrike" sz="1200" u="none">
                <a:solidFill>
                  <a:srgbClr val="FFFFFF"/>
                </a:solidFill>
                <a:latin typeface="Calibri"/>
              </a:rPr>
              <a:t>cefaclor de 500 mg dosis</a:t>
            </a:r>
            <a:br/>
            <a:r>
              <a:rPr b="false" i="false" strike="noStrike" sz="1200" u="none">
                <a:solidFill>
                  <a:srgbClr val="FFFFFF"/>
                </a:solidFill>
                <a:latin typeface="Calibri"/>
              </a:rPr>
              <a:t>nombre generico del cefaclor</a:t>
            </a:r>
            <a:br/>
            <a:r>
              <a:rPr b="false" i="false" strike="noStrike" sz="1200" u="none">
                <a:solidFill>
                  <a:srgbClr val="FFFFFF"/>
                </a:solidFill>
                <a:latin typeface="Calibri"/>
              </a:rPr>
              <a:t>cefaclor 125 mg suspension</a:t>
            </a:r>
            <a:br/>
            <a:r>
              <a:rPr b="false" i="false" strike="noStrike" sz="1200" u="none">
                <a:solidFill>
                  <a:srgbClr val="FFFFFF"/>
                </a:solidFill>
                <a:latin typeface="Calibri"/>
              </a:rPr>
              <a:t>I'd like to transfer some money to this account services accord diflucan no prescription canada hopper pop I was next to this teenage boy who lay down there, he seemed hurt, she said</a:t>
            </a:r>
            <a:br/>
            <a:r>
              <a:rPr b="false" i="false" strike="noStrike" sz="1200" u="none">
                <a:solidFill>
                  <a:srgbClr val="FFFFFF"/>
                </a:solidFill>
                <a:latin typeface="Calibri"/>
              </a:rPr>
              <a:t>cefaclor monohydrate molecular weight</a:t>
            </a:r>
            <a:br/>
            <a:r>
              <a:rPr b="false" i="false" strike="noStrike" sz="1200" u="none">
                <a:solidFill>
                  <a:srgbClr val="FFFFFF"/>
                </a:solidFill>
                <a:latin typeface="Calibri"/>
              </a:rPr>
              <a:t>After I have done this I then spray the rest of their body avoiding their eyes mouth and nose and then sort of "pat" it into their coats</a:t>
            </a:r>
            <a:br/>
            <a:r>
              <a:rPr b="false" i="false" strike="noStrike" sz="1200" u="none">
                <a:solidFill>
                  <a:srgbClr val="FFFFFF"/>
                </a:solidFill>
                <a:latin typeface="Calibri"/>
              </a:rPr>
              <a:t>purchase cefaclor</a:t>
            </a:r>
            <a:br/>
            <a:r>
              <a:rPr b="false" i="false" strike="noStrike" sz="1200" u="none">
                <a:solidFill>
                  <a:srgbClr val="FFFFFF"/>
                </a:solidFill>
                <a:latin typeface="Calibri"/>
              </a:rPr>
              <a:t>cefaclor generation</a:t>
            </a:r>
            <a:br/>
            <a:r>
              <a:rPr b="false" i="false" strike="noStrike" sz="1200" u="none">
                <a:solidFill>
                  <a:srgbClr val="FFFFFF"/>
                </a:solidFill>
                <a:latin typeface="Calibri"/>
              </a:rPr>
              <a:t>thuoc cefaclor capsules 250mg</a:t>
            </a:r>
            <a:br/>
            <a:r>
              <a:rPr b="false" i="false" strike="noStrike" sz="1200" u="none">
                <a:solidFill>
                  <a:srgbClr val="FFFFFF"/>
                </a:solidFill>
                <a:latin typeface="Calibri"/>
              </a:rPr>
              <a:t>cefaclor 375mg 5ml</a:t>
            </a:r>
            <a:br/>
            <a:r>
              <a:rPr b="false" i="false" strike="noStrike" sz="1200" u="none">
                <a:solidFill>
                  <a:srgbClr val="FFFFFF"/>
                </a:solidFill>
                <a:latin typeface="Calibri"/>
              </a:rPr>
              <a:t>cefaclor 500mg basics kapseln pille</a:t>
            </a:r>
            <a:br/>
            <a:r>
              <a:rPr b="false" i="false" strike="noStrike" sz="1200" u="none">
                <a:solidFill>
                  <a:srgbClr val="FFFFFF"/>
                </a:solidFill>
                <a:latin typeface="Calibri"/>
              </a:rPr>
              <a:t>que tipo de antibiotico es el cefaclor</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cefaclor 250mg</a:t>
            </a:r>
            <a:br/>
            <a:r>
              <a:rPr b="false" i="false" strike="noStrike" sz="1200" u="none">
                <a:solidFill>
                  <a:srgbClr val="FFFFFF"/>
                </a:solidFill>
                <a:latin typeface="Calibri"/>
              </a:rPr>
              <a:t>tac dung thuoc cefaclor 125mg</a:t>
            </a:r>
            <a:br/>
            <a:r>
              <a:rPr b="false" i="false" strike="noStrike" sz="1200" u="none">
                <a:solidFill>
                  <a:srgbClr val="FFFFFF"/>
                </a:solidFill>
                <a:latin typeface="Calibri"/>
              </a:rPr>
              <a:t>However, this hair loss is temporary and reversed after the body develops tolerance to the drug.</a:t>
            </a:r>
            <a:br/>
            <a:r>
              <a:rPr b="false" i="false" strike="noStrike" sz="1200" u="none">
                <a:solidFill>
                  <a:srgbClr val="FFFFFF"/>
                </a:solidFill>
                <a:latin typeface="Calibri"/>
              </a:rPr>
              <a:t>thuoc cefaclor 250mg goi</a:t>
            </a:r>
            <a:br/>
            <a:r>
              <a:rPr b="false" i="false" strike="noStrike" sz="1200" u="none">
                <a:solidFill>
                  <a:srgbClr val="FFFFFF"/>
                </a:solidFill>
                <a:latin typeface="Calibri"/>
              </a:rPr>
              <a:t>cefaclor generic name</a:t>
            </a:r>
            <a:br/>
            <a:r>
              <a:rPr b="false" i="false" strike="noStrike" sz="1200" u="none">
                <a:solidFill>
                  <a:srgbClr val="FFFFFF"/>
                </a:solidFill>
                <a:latin typeface="Calibri"/>
              </a:rPr>
              <a:t>cefaclor 500mg basics und pille</a:t>
            </a:r>
            <a:br/>
            <a:r>
              <a:rPr b="false" i="false" strike="noStrike" sz="1200" u="none">
                <a:solidFill>
                  <a:srgbClr val="FFFFFF"/>
                </a:solidFill>
                <a:latin typeface="Calibri"/>
              </a:rPr>
              <a:t>cefaclor arena 500 mg pret</a:t>
            </a:r>
            <a:br/>
            <a:r>
              <a:rPr b="false" i="false" strike="noStrike" sz="1200" u="none">
                <a:solidFill>
                  <a:srgbClr val="FFFFFF"/>
                </a:solidFill>
                <a:latin typeface="Calibri"/>
              </a:rPr>
              <a:t>el cefaclor es antibiotico</a:t>
            </a:r>
            <a:br/>
            <a:r>
              <a:rPr b="false" i="false" strike="noStrike" sz="1200" u="none">
                <a:solidFill>
                  <a:srgbClr val="FFFFFF"/>
                </a:solidFill>
                <a:latin typeface="Calibri"/>
              </a:rPr>
              <a:t>nome generico do cefaclor</a:t>
            </a:r>
            <a:br/>
            <a:r>
              <a:rPr b="false" i="false" strike="noStrike" sz="1200" u="none">
                <a:solidFill>
                  <a:srgbClr val="FFFFFF"/>
                </a:solidFill>
                <a:latin typeface="Calibri"/>
              </a:rPr>
              <a:t>cefaclor generico</a:t>
            </a:r>
            <a:br/>
            <a:r>
              <a:rPr b="false" i="false" strike="noStrike" sz="1200" u="none">
                <a:solidFill>
                  <a:srgbClr val="FFFFFF"/>
                </a:solidFill>
                <a:latin typeface="Calibri"/>
              </a:rPr>
              <a:t>Is this normal? Will it end? I&amp;rsquo;m loosing hope, but refuse to go back on this EVIL DRUG</a:t>
            </a:r>
            <a:br/>
            <a:r>
              <a:rPr b="false" i="false" strike="noStrike" sz="1200" u="none">
                <a:solidFill>
                  <a:srgbClr val="FFFFFF"/>
                </a:solidFill>
                <a:latin typeface="Calibri"/>
              </a:rPr>
              <a:t>distaclor cefaclor 375mg alcohol</a:t>
            </a:r>
            <a:br/>
            <a:r>
              <a:rPr b="false" i="false" strike="noStrike" sz="1200" u="none">
                <a:solidFill>
                  <a:srgbClr val="FFFFFF"/>
                </a:solidFill>
                <a:latin typeface="Calibri"/>
              </a:rPr>
              <a:t>cefaclor antibiotic</a:t>
            </a:r>
            <a:br/>
            <a:r>
              <a:rPr b="false" i="false" strike="noStrike" sz="1200" u="none">
                <a:solidFill>
                  <a:srgbClr val="FFFFFF"/>
                </a:solidFill>
                <a:latin typeface="Calibri"/>
              </a:rPr>
              <a:t>cefaclor monohydrate dosage</a:t>
            </a:r>
            <a:br/>
            <a:r>
              <a:rPr b="false" i="false" strike="noStrike" sz="1200" u="none">
                <a:solidFill>
                  <a:srgbClr val="FFFFFF"/>
                </a:solidFill>
                <a:latin typeface="Calibri"/>
              </a:rPr>
              <a:t>buy cefaclor</a:t>
            </a:r>
            <a:br/>
            <a:r>
              <a:rPr b="false" i="false" strike="noStrike" sz="1200" u="none">
                <a:solidFill>
                  <a:srgbClr val="FFFFFF"/>
                </a:solidFill>
                <a:latin typeface="Calibri"/>
              </a:rPr>
              <a:t>cefaclor 500mg basics kapseln alkohol</a:t>
            </a:r>
            <a:br/>
            <a:r>
              <a:rPr b="false" i="false" strike="noStrike" sz="1200" u="none">
                <a:solidFill>
                  <a:srgbClr val="FFFFFF"/>
                </a:solidFill>
                <a:latin typeface="Calibri"/>
              </a:rPr>
              <a:t>ritemed cefaclor price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believe that some people do have these nightmares however.</a:t>
            </a:r>
            <a:br/>
            <a:r>
              <a:rPr b="false" i="false" strike="noStrike" sz="1200" u="none">
                <a:solidFill>
                  <a:srgbClr val="FFFFFF"/>
                </a:solidFill>
                <a:latin typeface="Calibri"/>
              </a:rPr>
              <a:t>cefaclor 250mg/5ml dosierung</a:t>
            </a:r>
            <a:br/>
            <a:r>
              <a:rPr b="false" i="false" strike="noStrike" sz="1200" u="none">
                <a:solidFill>
                  <a:srgbClr val="FFFFFF"/>
                </a:solidFill>
                <a:latin typeface="Calibri"/>
              </a:rPr>
              <a:t>cefaclor 250mg/5ml dosis</a:t>
            </a:r>
            <a:br/>
            <a:r>
              <a:rPr b="false" i="false" strike="noStrike" sz="1200" u="none">
                <a:solidFill>
                  <a:srgbClr val="FFFFFF"/>
                </a:solidFill>
                <a:latin typeface="Calibri"/>
              </a:rPr>
              <a:t>this is typically down to the serotonin portion of the drug</a:t>
            </a:r>
            <a:br/>
            <a:r>
              <a:rPr b="false" i="false" strike="noStrike" sz="1200" u="none">
                <a:solidFill>
                  <a:srgbClr val="FFFFFF"/>
                </a:solidFill>
                <a:latin typeface="Calibri"/>
              </a:rPr>
              <a:t>cefaclor cd 375 mg</a:t>
            </a:r>
            <a:br/>
            <a:r>
              <a:rPr b="false" i="false" strike="noStrike" sz="1200" u="none">
                <a:solidFill>
                  <a:srgbClr val="FFFFFF"/>
                </a:solidFill>
                <a:latin typeface="Calibri"/>
              </a:rPr>
              <a:t>Clinicians soon discovered a common side effect of the drug: hair growth.</a:t>
            </a:r>
            <a:br/>
            <a:r>
              <a:rPr b="false" i="false" strike="noStrike" sz="1200" u="none">
                <a:solidFill>
                  <a:srgbClr val="FFFFFF"/>
                </a:solidFill>
                <a:latin typeface="Calibri"/>
              </a:rPr>
              <a:t>thuoc cefaclor 125mg</a:t>
            </a:r>
            <a:br/>
            <a:r>
              <a:rPr b="false" i="false" strike="noStrike" sz="1200" u="none">
                <a:solidFill>
                  <a:srgbClr val="FFFFFF"/>
                </a:solidFill>
                <a:latin typeface="Calibri"/>
              </a:rPr>
              <a:t>cefaclor dosage urinary tract infection</a:t>
            </a:r>
            <a:br/>
            <a:r>
              <a:rPr b="false" i="false" strike="noStrike" sz="1200" u="none">
                <a:solidFill>
                  <a:srgbClr val="FFFFFF"/>
                </a:solidFill>
                <a:latin typeface="Calibri"/>
              </a:rPr>
              <a:t>cefaclor sustained release tablets</a:t>
            </a:r>
            <a:br/>
            <a:r>
              <a:rPr b="false" i="false" strike="noStrike" sz="1200" u="none">
                <a:solidFill>
                  <a:srgbClr val="FFFFFF"/>
                </a:solidFill>
                <a:latin typeface="Calibri"/>
              </a:rPr>
              <a:t>If the tree is infected later in the summer, the leaves will droop, [&amp;rdquo;]</a:t>
            </a:r>
            <a:br/>
            <a:r>
              <a:rPr b="false" i="false" strike="noStrike" sz="1200" u="none">
                <a:solidFill>
                  <a:srgbClr val="FFFFFF"/>
                </a:solidFill>
                <a:latin typeface="Calibri"/>
              </a:rPr>
              <a:t>cefaclor suspension costo</a:t>
            </a:r>
            <a:br/>
            <a:r>
              <a:rPr b="false" i="false" strike="noStrike" sz="1200" u="none">
                <a:solidFill>
                  <a:srgbClr val="FFFFFF"/>
                </a:solidFill>
                <a:latin typeface="Calibri"/>
              </a:rPr>
              <a:t>cefaclor 250mg/5ml pret</a:t>
            </a:r>
            <a:br/>
            <a:r>
              <a:rPr b="false" i="false" strike="noStrike" sz="1200" u="none">
                <a:solidFill>
                  <a:srgbClr val="FFFFFF"/>
                </a:solidFill>
                <a:latin typeface="Calibri"/>
              </a:rPr>
              <a:t>"cancer chemotherapy agents", "blood pressure medicines" all will allow you (hopefully) to live longer</a:t>
            </a:r>
            <a:br/>
            <a:r>
              <a:rPr b="false" i="false" strike="noStrike" sz="1200" u="none">
                <a:solidFill>
                  <a:srgbClr val="FFFFFF"/>
                </a:solidFill>
                <a:latin typeface="Calibri"/>
              </a:rPr>
              <a:t>thuoc bot cefaclor 125mg</a:t>
            </a:r>
            <a:br/>
            <a:r>
              <a:rPr b="false" i="false" strike="noStrike" sz="1200" u="none">
                <a:solidFill>
                  <a:srgbClr val="FFFFFF"/>
                </a:solidFill>
                <a:latin typeface="Calibri"/>
              </a:rPr>
              <a:t>The challenge intended for year 2011 was going to reinvent a sense �� �venture along with creativity inside the London trend picture</a:t>
            </a:r>
            <a:br/>
            <a:r>
              <a:rPr b="false" i="false" strike="noStrike" sz="1200" u="none">
                <a:solidFill>
                  <a:srgbClr val="FFFFFF"/>
                </a:solidFill>
                <a:latin typeface="Calibri"/>
              </a:rPr>
              <a:t>cefaclor 500mg basics kapseln nebenwirkungen</a:t>
            </a:r>
            <a:br/>
            <a:r>
              <a:rPr b="false" i="false" strike="noStrike" sz="1200" u="none">
                <a:solidFill>
                  <a:srgbClr val="FFFFFF"/>
                </a:solidFill>
                <a:latin typeface="Calibri"/>
              </a:rPr>
              <a:t>Differin lotion, gel and cream are three forms of topical cream for wrinkles, fine lines, stretch marks.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thuoc cefaclor pmp 250mg</a:t>
            </a:r>
            <a:br/>
            <a:r>
              <a:rPr b="false" i="false" strike="noStrike" sz="1200" u="none">
                <a:solidFill>
                  <a:srgbClr val="FFFFFF"/>
                </a:solidFill>
                <a:latin typeface="Calibri"/>
              </a:rPr>
              <a:t>cefaclor 375mg</a:t>
            </a:r>
            <a:br/>
            <a:r>
              <a:rPr b="false" i="false" strike="noStrike" sz="1200" u="none">
                <a:solidFill>
                  <a:srgbClr val="FFFFFF"/>
                </a:solidFill>
                <a:latin typeface="Calibri"/>
              </a:rPr>
              <a:t>Saw Dr recently, he said try taking lowest effective dosage of Prozac(anti libido for me), start at 10 MG/day, after 30 days if same behavior, go to 20 mg, repeat until success or reach 80 mg/day</a:t>
            </a:r>
            <a:br/>
            <a:r>
              <a:rPr b="false" i="false" strike="noStrike" sz="1200" u="none">
                <a:solidFill>
                  <a:srgbClr val="FFFFFF"/>
                </a:solidFill>
                <a:latin typeface="Calibri"/>
              </a:rPr>
              <a:t>cefaclor capsulas 500 mg para que sirve</a:t>
            </a:r>
            <a:br/>
            <a:r>
              <a:rPr b="false" i="false" strike="noStrike" sz="1200" u="none">
                <a:solidFill>
                  <a:srgbClr val="FFFFFF"/>
                </a:solidFill>
                <a:latin typeface="Calibri"/>
              </a:rPr>
              <a:t>It seems like everyday questions concerning PCT pop up, and weather one should use either Clomid or nolva or a combo of both</a:t>
            </a:r>
            <a:br/>
            <a:r>
              <a:rPr b="false" i="false" strike="noStrike" sz="1200" u="none">
                <a:solidFill>
                  <a:srgbClr val="FFFFFF"/>
                </a:solidFill>
                <a:latin typeface="Calibri"/>
              </a:rPr>
              <a:t>cefaclor 500mg basics kaps</a:t>
            </a:r>
            <a:br/>
            <a:r>
              <a:rPr b="false" i="false" strike="noStrike" sz="1200" u="none">
                <a:solidFill>
                  <a:srgbClr val="FFFFFF"/>
                </a:solidFill>
                <a:latin typeface="Calibri"/>
              </a:rPr>
              <a:t>cefaclor price list</a:t>
            </a:r>
            <a:br/>
            <a:r>
              <a:rPr b="false" i="false" strike="noStrike" sz="1200" u="none">
                <a:solidFill>
                  <a:srgbClr val="FFFFFF"/>
                </a:solidFill>
                <a:latin typeface="Calibri"/>
              </a:rPr>
              <a:t>It has also not been shown to affect sun-induced abnormalities in epidermal cells or skin elasticity.</a:t>
            </a:r>
            <a:br/>
            <a:r>
              <a:rPr b="false" i="false" strike="noStrike" sz="1200" u="none">
                <a:solidFill>
                  <a:srgbClr val="FFFFFF"/>
                </a:solidFill>
                <a:latin typeface="Calibri"/>
              </a:rPr>
              <a:t>cefaclor 500 mg prospect</a:t>
            </a:r>
            <a:br/>
            <a:r>
              <a:rPr b="false" i="false" strike="noStrike" sz="1200" u="none">
                <a:solidFill>
                  <a:srgbClr val="FFFFFF"/>
                </a:solidFill>
                <a:latin typeface="Calibri"/>
              </a:rPr>
              <a:t>what is cefaclor 500 mg used for</a:t>
            </a:r>
            <a:br/>
            <a:r>
              <a:rPr b="false" i="false" strike="noStrike" sz="1200" u="none">
                <a:solidFill>
                  <a:srgbClr val="FFFFFF"/>
                </a:solidFill>
                <a:latin typeface="Calibri"/>
              </a:rPr>
              <a:t>cefaclor tablets</a:t>
            </a:r>
            <a:br/>
            <a:r>
              <a:rPr b="false" i="false" strike="noStrike" sz="1200" u="none">
                <a:solidFill>
                  <a:srgbClr val="FFFFFF"/>
                </a:solidFill>
                <a:latin typeface="Calibri"/>
              </a:rPr>
              <a:t>cefaclor 125 mg suspension dosis</a:t>
            </a:r>
            <a:br/>
            <a:r>
              <a:rPr b="false" i="false" strike="noStrike" sz="1200" u="none">
                <a:solidFill>
                  <a:srgbClr val="FFFFFF"/>
                </a:solidFill>
                <a:latin typeface="Calibri"/>
              </a:rPr>
              <a:t>When the Prednisone ended I began to have severe dizziness but not like vertigo, more like I was drunk</a:t>
            </a:r>
            <a:br/>
            <a:r>
              <a:rPr b="false" i="false" strike="noStrike" sz="1200" u="none">
                <a:solidFill>
                  <a:srgbClr val="FFFFFF"/>
                </a:solidFill>
                <a:latin typeface="Calibri"/>
              </a:rPr>
              <a:t>cefaclor terapia 500 mg prospect</a:t>
            </a:r>
            <a:br/>
            <a:r>
              <a:rPr b="false" i="false" strike="noStrike" sz="1200" u="none">
                <a:solidFill>
                  <a:srgbClr val="FFFFFF"/>
                </a:solidFill>
                <a:latin typeface="Calibri"/>
              </a:rPr>
              <a:t>cefaclor cost</a:t>
            </a:r>
            <a:br/>
            <a:r>
              <a:rPr b="false" i="false" strike="noStrike" sz="1200" u="none">
                <a:solidFill>
                  <a:srgbClr val="FFFFFF"/>
                </a:solidFill>
                <a:latin typeface="Calibri"/>
              </a:rPr>
              <a:t>cefaclor 500 mg basics kapseln</a:t>
            </a:r>
            <a:br/>
            <a:r>
              <a:rPr b="false" i="false" strike="noStrike" sz="1200" u="none">
                <a:solidFill>
                  <a:srgbClr val="FFFFFF"/>
                </a:solidFill>
                <a:latin typeface="Calibri"/>
              </a:rPr>
              <a:t>Similarly, going off these medications, particularly if done in a hurry, can cause rebound symptoms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cefaclor 375 mg tabletas</a:t>
            </a:r>
            <a:br/>
            <a:r>
              <a:rPr b="false" i="false" strike="noStrike" sz="1200" u="none">
                <a:solidFill>
                  <a:srgbClr val="FFFFFF"/>
                </a:solidFill>
                <a:latin typeface="Calibri"/>
              </a:rPr>
              <a:t>Meclocycline cream and the topical liquid form of tetracycline are available only with your doctor's prescription.</a:t>
            </a:r>
            <a:br/>
            <a:r>
              <a:rPr b="false" i="false" strike="noStrike" sz="1200" u="none">
                <a:solidFill>
                  <a:srgbClr val="FFFFFF"/>
                </a:solidFill>
                <a:latin typeface="Calibri"/>
              </a:rPr>
              <a:t>cefaclor antibiotics</a:t>
            </a:r>
            <a:br/>
            <a:r>
              <a:rPr b="false" i="false" strike="noStrike" sz="1200" u="none">
                <a:solidFill>
                  <a:srgbClr val="FFFFFF"/>
                </a:solidFill>
                <a:latin typeface="Calibri"/>
              </a:rPr>
              <a:t>Who's calling? purchase trazodone wj The 21st Century Business Herald, a Chinese businessnewspaper, reported that Everbright was applying to cancel allits morning trades</a:t>
            </a:r>
            <a:br/>
            <a:r>
              <a:rPr b="false" i="false" strike="noStrike" sz="1200" u="none">
                <a:solidFill>
                  <a:srgbClr val="FFFFFF"/>
                </a:solidFill>
                <a:latin typeface="Calibri"/>
              </a:rPr>
              <a:t>cefaclor 250mg/5ml prospect</a:t>
            </a:r>
            <a:br/>
            <a:r>
              <a:rPr b="false" i="false" strike="noStrike" sz="1200" u="none">
                <a:solidFill>
                  <a:srgbClr val="FFFFFF"/>
                </a:solidFill>
                <a:latin typeface="Calibri"/>
              </a:rPr>
              <a:t>genrx cefaclor cd 375 mg</a:t>
            </a:r>
            <a:br/>
            <a:r>
              <a:rPr b="false" i="false" strike="noStrike" sz="1200" u="none">
                <a:solidFill>
                  <a:srgbClr val="FFFFFF"/>
                </a:solidFill>
                <a:latin typeface="Calibri"/>
              </a:rPr>
              <a:t>ceclor cefaclor 250 mg</a:t>
            </a:r>
            <a:br/>
            <a:r>
              <a:rPr b="false" i="false" strike="noStrike" sz="1200" u="none">
                <a:solidFill>
                  <a:srgbClr val="FFFFFF"/>
                </a:solidFill>
                <a:latin typeface="Calibri"/>
              </a:rPr>
              <a:t>Buyers with specific requirements may want to use cream form instead</a:t>
            </a:r>
            <a:br/>
            <a:r>
              <a:rPr b="false" i="false" strike="noStrike" sz="1200" u="none">
                <a:solidFill>
                  <a:srgbClr val="FFFFFF"/>
                </a:solidFill>
                <a:latin typeface="Calibri"/>
              </a:rPr>
              <a:t>cefaclor tablets 375 mg</a:t>
            </a:r>
            <a:br/>
            <a:r>
              <a:rPr b="false" i="false" strike="noStrike" sz="1200" u="none">
                <a:solidFill>
                  <a:srgbClr val="FFFFFF"/>
                </a:solidFill>
                <a:latin typeface="Calibri"/>
              </a:rPr>
              <a:t>cefaclor mh ca 250 mg</a:t>
            </a:r>
            <a:br/>
            <a:r>
              <a:rPr b="false" i="false" strike="noStrike" sz="1200" u="none">
                <a:solidFill>
                  <a:srgbClr val="FFFFFF"/>
                </a:solidFill>
                <a:latin typeface="Calibri"/>
              </a:rPr>
              <a:t>cefaclor 500 mg capsulas</a:t>
            </a:r>
            <a:br/>
            <a:r>
              <a:rPr b="false" i="false" strike="noStrike" sz="1200" u="none">
                <a:solidFill>
                  <a:srgbClr val="FFFFFF"/>
                </a:solidFill>
                <a:latin typeface="Calibri"/>
              </a:rPr>
              <a:t>cefaclor dosage forms</a:t>
            </a:r>
            <a:br/>
            <a:r>
              <a:rPr b="false" i="false" strike="noStrike" sz="1200" u="none">
                <a:solidFill>
                  <a:srgbClr val="FFFFFF"/>
                </a:solidFill>
                <a:latin typeface="Calibri"/>
              </a:rPr>
              <a:t>Calls to the helpline are free, 0808 800 6000, lines are open again tomorrow at 9am - 5pm.</a:t>
            </a:r>
            <a:br/>
            <a:r>
              <a:rPr b="false" i="false" strike="noStrike" sz="1200" u="none">
                <a:solidFill>
                  <a:srgbClr val="FFFFFF"/>
                </a:solidFill>
                <a:latin typeface="Calibri"/>
              </a:rPr>
              <a:t>cefaclor antibiotico jarabe</a:t>
            </a:r>
            <a:br/>
            <a:r>
              <a:rPr b="false" i="false" strike="noStrike" sz="1200" u="none">
                <a:solidFill>
                  <a:srgbClr val="FFFFFF"/>
                </a:solidFill>
                <a:latin typeface="Calibri"/>
              </a:rPr>
              <a:t>para que sirve el cefaclor capsulas 500 mg</a:t>
            </a:r>
            <a:br/>
            <a:r>
              <a:rPr b="false" i="false" strike="noStrike" sz="1200" u="none">
                <a:solidFill>
                  <a:srgbClr val="FFFFFF"/>
                </a:solidFill>
                <a:latin typeface="Calibri"/>
              </a:rPr>
              <a:t>cefaclor cd</a:t>
            </a:r>
            <a:br/>
            <a:r>
              <a:rPr b="false" i="false" strike="noStrike" sz="1200" u="none">
                <a:solidFill>
                  <a:srgbClr val="FFFFFF"/>
                </a:solidFill>
                <a:latin typeface="Calibri"/>
              </a:rPr>
              <a:t>cefaclor 250mg la thuoc gi</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En caso de que no sepas que es la disfuncin er&amp;eacute;ctil, es simplemente la inhabilidad de poder tener una ereccin cuando la necesitas</a:t>
            </a:r>
            <a:br/>
            <a:r>
              <a:rPr b="false" i="false" strike="noStrike" sz="1200" u="none">
                <a:solidFill>
                  <a:srgbClr val="FFFFFF"/>
                </a:solidFill>
                <a:latin typeface="Calibri"/>
              </a:rPr>
              <a:t>gia thuoc cefaclor 375mg</a:t>
            </a:r>
            <a:br/>
            <a:r>
              <a:rPr b="false" i="false" strike="noStrike" sz="1200" u="none">
                <a:solidFill>
                  <a:srgbClr val="FFFFFF"/>
                </a:solidFill>
                <a:latin typeface="Calibri"/>
              </a:rPr>
              <a:t>cefaclor antibiotic uses</a:t>
            </a:r>
            <a:br/>
            <a:r>
              <a:rPr b="false" i="false" strike="noStrike" sz="1200" u="none">
                <a:solidFill>
                  <a:srgbClr val="FFFFFF"/>
                </a:solidFill>
                <a:latin typeface="Calibri"/>
              </a:rPr>
              <a:t>Generally, it is taken by postmenopausal woman and older men, but it has been prescribed for younger persons or for those who suffer from Paget's disease (or other diseases of the bone) as well.</a:t>
            </a:r>
            <a:br/>
            <a:r>
              <a:rPr b="false" i="false" strike="noStrike" sz="1200" u="none">
                <a:solidFill>
                  <a:srgbClr val="FFFFFF"/>
                </a:solidFill>
                <a:latin typeface="Calibri"/>
              </a:rPr>
              <a:t>thuoc cefaclor 375mg</a:t>
            </a:r>
            <a:br/>
            <a:r>
              <a:rPr b="false" i="false" strike="noStrike" sz="1200" u="none">
                <a:solidFill>
                  <a:srgbClr val="FFFFFF"/>
                </a:solidFill>
                <a:latin typeface="Calibri"/>
              </a:rPr>
              <a:t>cefaclor 250mg 5ml posologia</a:t>
            </a:r>
            <a:br/>
            <a:r>
              <a:rPr b="false" i="false" strike="noStrike" sz="1200" u="none">
                <a:solidFill>
                  <a:srgbClr val="FFFFFF"/>
                </a:solidFill>
                <a:latin typeface="Calibri"/>
              </a:rPr>
              <a:t>cefaclor 250mg 5ml suspension</a:t>
            </a:r>
            <a:br/>
            <a:r>
              <a:rPr b="false" i="false" strike="noStrike" sz="1200" u="none">
                <a:solidFill>
                  <a:srgbClr val="FFFFFF"/>
                </a:solidFill>
                <a:latin typeface="Calibri"/>
              </a:rPr>
              <a:t>I still have massive headaches that come and go all the time, lack energy, am fatigued, the list goes on</a:t>
            </a:r>
            <a:br/>
            <a:r>
              <a:rPr b="false" i="false" strike="noStrike" sz="1200" u="none">
                <a:solidFill>
                  <a:srgbClr val="FFFFFF"/>
                </a:solidFill>
                <a:latin typeface="Calibri"/>
              </a:rPr>
              <a:t>cefaclor suspension 375 mg/5 ml</a:t>
            </a:r>
            <a:br/>
            <a:r>
              <a:rPr b="false" i="false" strike="noStrike" sz="1200" u="none">
                <a:solidFill>
                  <a:srgbClr val="FFFFFF"/>
                </a:solidFill>
                <a:latin typeface="Calibri"/>
              </a:rPr>
              <a:t>So, I had and still have a lot going on</a:t>
            </a:r>
            <a:br/>
            <a:r>
              <a:rPr b="false" i="false" strike="noStrike" sz="1200" u="none">
                <a:solidFill>
                  <a:srgbClr val="FFFFFF"/>
                </a:solidFill>
                <a:latin typeface="Calibri"/>
              </a:rPr>
              <a:t>cefaclor 375mg tablets</a:t>
            </a:r>
            <a:br/>
            <a:r>
              <a:rPr b="false" i="false" strike="noStrike" sz="1200" u="none">
                <a:solidFill>
                  <a:srgbClr val="FFFFFF"/>
                </a:solidFill>
                <a:latin typeface="Calibri"/>
              </a:rPr>
              <a:t>Multiple levels of symptomatic therapy exist</a:t>
            </a:r>
            <a:br/>
            <a:r>
              <a:rPr b="false" i="false" strike="noStrike" sz="1200" u="none">
                <a:solidFill>
                  <a:srgbClr val="FFFFFF"/>
                </a:solidFill>
                <a:latin typeface="Calibri"/>
              </a:rPr>
              <a:t>cefaclor 500mg bula</a:t>
            </a:r>
            <a:br/>
            <a:r>
              <a:rPr b="false" i="false" strike="noStrike" sz="1200" u="none">
                <a:solidFill>
                  <a:srgbClr val="FFFFFF"/>
                </a:solidFill>
                <a:latin typeface="Calibri"/>
              </a:rPr>
              <a:t>They can occur every day, or at least most days</a:t>
            </a:r>
            <a:br/>
            <a:r>
              <a:rPr b="false" i="false" strike="noStrike" sz="1200" u="none">
                <a:solidFill>
                  <a:srgbClr val="FFFFFF"/>
                </a:solidFill>
                <a:latin typeface="Calibri"/>
              </a:rPr>
              <a:t>cefaclor 250mg 5ml suspension dosage</a:t>
            </a:r>
            <a:br/>
            <a:r>
              <a:rPr b="false" i="false" strike="noStrike" sz="1200" u="none">
                <a:solidFill>
                  <a:srgbClr val="FFFFFF"/>
                </a:solidFill>
                <a:latin typeface="Calibri"/>
              </a:rPr>
              <a:t>Hi Christy, I am at the month marker at not taking Pristiq</a:t>
            </a:r>
            <a:br/>
            <a:r>
              <a:rPr b="false" i="false" strike="noStrike" sz="1200" u="none">
                <a:solidFill>
                  <a:srgbClr val="FFFFFF"/>
                </a:solidFill>
                <a:latin typeface="Calibri"/>
              </a:rPr>
              <a:t>cefaclor dosage for uti</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cefaclor 500mg</a:t>
            </a:r>
            <a:br/>
            <a:r>
              <a:rPr b="false" i="false" strike="noStrike" sz="1200" u="none">
                <a:solidFill>
                  <a:srgbClr val="FFFFFF"/>
                </a:solidFill>
                <a:latin typeface="Calibri"/>
              </a:rPr>
              <a:t>purchase cefaclor online</a:t>
            </a:r>
            <a:br/>
            <a:r>
              <a:rPr b="false" i="false" strike="noStrike" sz="1200" u="none">
                <a:solidFill>
                  <a:srgbClr val="FFFFFF"/>
                </a:solidFill>
                <a:latin typeface="Calibri"/>
              </a:rPr>
              <a:t>As a matter of fact, I use it all over my face, except for my eyelids, and I go down to my neck and chest</a:t>
            </a:r>
            <a:br/>
            <a:r>
              <a:rPr b="false" i="false" strike="noStrike" sz="1200" u="none">
                <a:solidFill>
                  <a:srgbClr val="FFFFFF"/>
                </a:solidFill>
                <a:latin typeface="Calibri"/>
              </a:rPr>
              <a:t>gia thuoc cefaclor 125mg</a:t>
            </a:r>
            <a:br/>
            <a:r>
              <a:rPr b="false" i="false" strike="noStrike" sz="1200" u="none">
                <a:solidFill>
                  <a:srgbClr val="FFFFFF"/>
                </a:solidFill>
                <a:latin typeface="Calibri"/>
              </a:rPr>
              <a:t>A six-month randomized controlled trial of exercise and pyridostigmine in the treatment of fibromyalgia</a:t>
            </a:r>
            <a:br/>
            <a:r>
              <a:rPr b="false" i="false" strike="noStrike" sz="1200" u="none">
                <a:solidFill>
                  <a:srgbClr val="FFFFFF"/>
                </a:solidFill>
                <a:latin typeface="Calibri"/>
              </a:rPr>
              <a:t>cefaclor costo</a:t>
            </a:r>
            <a:br/>
            <a:r>
              <a:rPr b="false" i="false" strike="noStrike" sz="1200" u="none">
                <a:solidFill>
                  <a:srgbClr val="FFFFFF"/>
                </a:solidFill>
                <a:latin typeface="Calibri"/>
              </a:rPr>
              <a:t>Tried to get off gabapentin to see difference and discovered it is helpful</a:t>
            </a:r>
            <a:br/>
            <a:r>
              <a:rPr b="false" i="false" strike="noStrike" sz="1200" u="none">
                <a:solidFill>
                  <a:srgbClr val="FFFFFF"/>
                </a:solidFill>
                <a:latin typeface="Calibri"/>
              </a:rPr>
              <a:t>tac dung thuoc cefaclor 250mg</a:t>
            </a:r>
            <a:br/>
            <a:r>
              <a:rPr b="false" i="false" strike="noStrike" sz="1200" u="none">
                <a:solidFill>
                  <a:srgbClr val="FFFFFF"/>
                </a:solidFill>
                <a:latin typeface="Calibri"/>
              </a:rPr>
              <a:t>Auerdem knnen Sie Spedra Avanafil rezeptfrei online anfordern.</a:t>
            </a:r>
            <a:br/>
            <a:r>
              <a:rPr b="false" i="false" strike="noStrike" sz="1200" u="none">
                <a:solidFill>
                  <a:srgbClr val="FFFFFF"/>
                </a:solidFill>
                <a:latin typeface="Calibri"/>
              </a:rPr>
              <a:t>cefaclor dosage infant</a:t>
            </a:r>
            <a:br/>
            <a:r>
              <a:rPr b="false" i="false" strike="noStrike" sz="1200" u="none">
                <a:solidFill>
                  <a:srgbClr val="FFFFFF"/>
                </a:solidFill>
                <a:latin typeface="Calibri"/>
              </a:rPr>
              <a:t>So, you wouldn&amp;#039;t go to a psychiatrist when you have the flu..</a:t>
            </a:r>
            <a:br/>
            <a:r>
              <a:rPr b="false" i="false" strike="noStrike" sz="1200" u="none">
                <a:solidFill>
                  <a:srgbClr val="FFFFFF"/>
                </a:solidFill>
                <a:latin typeface="Calibri"/>
              </a:rPr>
              <a:t>fasiclor cefaclor 500 mg para que sirve</a:t>
            </a:r>
            <a:br/>
            <a:r>
              <a:rPr b="false" i="false" strike="noStrike" sz="1200" u="none">
                <a:solidFill>
                  <a:srgbClr val="FFFFFF"/>
                </a:solidFill>
                <a:latin typeface="Calibri"/>
              </a:rPr>
              <a:t>cefaclor 250mg/5ml</a:t>
            </a:r>
            <a:br/>
            <a:r>
              <a:rPr b="false" i="false" strike="noStrike" sz="1200" u="none">
                <a:solidFill>
                  <a:srgbClr val="FFFFFF"/>
                </a:solidFill>
                <a:latin typeface="Calibri"/>
              </a:rPr>
              <a:t>Pancreas insufficiency causes malnutrition</a:t>
            </a:r>
            <a:br/>
            <a:r>
              <a:rPr b="false" i="false" strike="noStrike" sz="1200" u="none">
                <a:solidFill>
                  <a:srgbClr val="FFFFFF"/>
                </a:solidFill>
                <a:latin typeface="Calibri"/>
              </a:rPr>
              <a:t>cefaclor antibiotico</a:t>
            </a:r>
            <a:br/>
            <a:r>
              <a:rPr b="false" i="false" strike="noStrike" sz="1200" u="none">
                <a:solidFill>
                  <a:srgbClr val="FFFFFF"/>
                </a:solidFill>
                <a:latin typeface="Calibri"/>
              </a:rPr>
              <a:t>I would love to here your thoughts</a:t>
            </a:r>
            <a:br/>
            <a:r>
              <a:rPr b="false" i="false" strike="noStrike" sz="1200" u="none">
                <a:solidFill>
                  <a:srgbClr val="FFFFFF"/>
                </a:solidFill>
                <a:latin typeface="Calibri"/>
              </a:rPr>
              <a:t>cat costa cefaclor</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had to leave rite aid, go to her work, where she was more shook up because I showed up empty handed, grab her ID and I had to go back</a:t>
            </a:r>
            <a:br/>
            <a:r>
              <a:rPr b="false" i="false" strike="noStrike" sz="1200" u="none">
                <a:solidFill>
                  <a:srgbClr val="FFFFFF"/>
                </a:solidFill>
                <a:latin typeface="Calibri"/>
              </a:rPr>
              <a:t>cefaclor monohydrate</a:t>
            </a:r>
            <a:br/>
            <a:r>
              <a:rPr b="false" i="false" strike="noStrike" sz="1200" u="none">
                <a:solidFill>
                  <a:srgbClr val="FFFFFF"/>
                </a:solidFill>
                <a:latin typeface="Calibri"/>
              </a:rPr>
              <a:t>cefaclor 375 mg alcohol</a:t>
            </a:r>
            <a:br/>
            <a:r>
              <a:rPr b="false" i="false" strike="noStrike" sz="1200" u="none">
                <a:solidFill>
                  <a:srgbClr val="FFFFFF"/>
                </a:solidFill>
                <a:latin typeface="Calibri"/>
              </a:rPr>
              <a:t>cefaclor capsules ip 500mg</a:t>
            </a:r>
            <a:br/>
            <a:r>
              <a:rPr b="false" i="false" strike="noStrike" sz="1200" u="none">
                <a:solidFill>
                  <a:srgbClr val="FFFFFF"/>
                </a:solidFill>
                <a:latin typeface="Calibri"/>
              </a:rPr>
              <a:t>cefaclor drops price</a:t>
            </a:r>
            <a:br/>
            <a:r>
              <a:rPr b="false" i="false" strike="noStrike" sz="1200" u="none">
                <a:solidFill>
                  <a:srgbClr val="FFFFFF"/>
                </a:solidFill>
                <a:latin typeface="Calibri"/>
              </a:rPr>
              <a:t>cefaclor ceclor</a:t>
            </a:r>
            <a:br/>
            <a:r>
              <a:rPr b="false" i="false" strike="noStrike" sz="1200" u="none">
                <a:solidFill>
                  <a:srgbClr val="FFFFFF"/>
                </a:solidFill>
                <a:latin typeface="Calibri"/>
              </a:rPr>
              <a:t>cefaclor 250mg 5ml bula</a:t>
            </a:r>
            <a:br/>
            <a:r>
              <a:rPr b="false" i="false" strike="noStrike" sz="1200" u="none">
                <a:solidFill>
                  <a:srgbClr val="FFFFFF"/>
                </a:solidFill>
                <a:latin typeface="Calibri"/>
              </a:rPr>
              <a:t>Erreger ist Listeria monocytogenes; diese fakultativ anaeroben, grampositiven Sthenbakterien sind bei Haustieren, Nagetieren und Vn weit verbreitet</a:t>
            </a:r>
            <a:br/>
            <a:r>
              <a:rPr b="false" i="false" strike="noStrike" sz="1200" u="none">
                <a:solidFill>
                  <a:srgbClr val="FFFFFF"/>
                </a:solidFill>
                <a:latin typeface="Calibri"/>
              </a:rPr>
              <a:t>ceclor cefaclor for oral suspension</a:t>
            </a:r>
            <a:br/>
            <a:r>
              <a:rPr b="false" i="false" strike="noStrike" sz="1200" u="none">
                <a:solidFill>
                  <a:srgbClr val="FFFFFF"/>
                </a:solidFill>
                <a:latin typeface="Calibri"/>
              </a:rPr>
              <a:t>bula do cefaclor 375mg 5ml</a:t>
            </a:r>
            <a:br/>
            <a:r>
              <a:rPr b="false" i="false" strike="noStrike" sz="1200" u="none">
                <a:solidFill>
                  <a:srgbClr val="FFFFFF"/>
                </a:solidFill>
                <a:latin typeface="Calibri"/>
              </a:rPr>
              <a:t>cefaclor 250mg dosage</a:t>
            </a:r>
            <a:br/>
            <a:r>
              <a:rPr b="false" i="false" strike="noStrike" sz="1200" u="none">
                <a:solidFill>
                  <a:srgbClr val="FFFFFF"/>
                </a:solidFill>
                <a:latin typeface="Calibri"/>
              </a:rPr>
              <a:t>Have you got any experience? essay service Federal officials have been engaged in intense negotiations with the teachers</a:t>
            </a:r>
            <a:br/>
            <a:r>
              <a:rPr b="false" i="false" strike="noStrike" sz="1200" u="none">
                <a:solidFill>
                  <a:srgbClr val="FFFFFF"/>
                </a:solidFill>
                <a:latin typeface="Calibri"/>
              </a:rPr>
              <a:t>buy cefaclor online</a:t>
            </a:r>
            <a:br/>
            <a:r>
              <a:rPr b="false" i="false" strike="noStrike" sz="1200" u="none">
                <a:solidFill>
                  <a:srgbClr val="FFFFFF"/>
                </a:solidFill>
                <a:latin typeface="Calibri"/>
              </a:rPr>
              <a:t>cefaclor 125 mg pret</a:t>
            </a:r>
            <a:br/>
            <a:r>
              <a:rPr b="false" i="false" strike="noStrike" sz="1200" u="none">
                <a:solidFill>
                  <a:srgbClr val="FFFFFF"/>
                </a:solidFill>
                <a:latin typeface="Calibri"/>
              </a:rPr>
              <a:t>cefaclor es antibiotico</a:t>
            </a:r>
            <a:br/>
            <a:r>
              <a:rPr b="false" i="false" strike="noStrike" sz="1200" u="none">
                <a:solidFill>
                  <a:srgbClr val="FFFFFF"/>
                </a:solidFill>
                <a:latin typeface="Calibri"/>
              </a:rPr>
              <a:t>cefaclor medicamento generico</a:t>
            </a:r>
            <a:br/>
            <a:r>
              <a:rPr b="false" i="false" strike="noStrike" sz="1200" u="none">
                <a:solidFill>
                  <a:srgbClr val="FFFFFF"/>
                </a:solidFill>
                <a:latin typeface="Calibri"/>
              </a:rPr>
              <a:t>cefaclor monohydrate 500 mg</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cefaclor cr tablets 375mg</a:t>
            </a:r>
            <a:br/>
            <a:r>
              <a:rPr b="false" i="false" strike="noStrike" sz="1200" u="none">
                <a:solidFill>
                  <a:srgbClr val="FFFFFF"/>
                </a:solidFill>
                <a:latin typeface="Calibri"/>
              </a:rPr>
              <a:t>Basically because the crazy right calls it an "abortion pill" and he didn&amp;#39;t want to give them the opportunity to claim he&amp;#39;d authorized selling abortion pills to six year olds.</a:t>
            </a:r>
            <a:br/>
            <a:r>
              <a:rPr b="false" i="false" strike="noStrike" sz="1200" u="none">
                <a:solidFill>
                  <a:srgbClr val="FFFFFF"/>
                </a:solidFill>
                <a:latin typeface="Calibri"/>
              </a:rPr>
              <a:t>fasiclor cefaclor capsulas 500 mg para que sirve</a:t>
            </a:r>
            <a:br/>
            <a:r>
              <a:rPr b="false" i="false" strike="noStrike" sz="1200" u="none">
                <a:solidFill>
                  <a:srgbClr val="FFFFFF"/>
                </a:solidFill>
                <a:latin typeface="Calibri"/>
              </a:rPr>
              <a:t>compound cefaclor tablets</a:t>
            </a:r>
            <a:br/>
            <a:r>
              <a:rPr b="false" i="false" strike="noStrike" sz="1200" u="none">
                <a:solidFill>
                  <a:srgbClr val="FFFFFF"/>
                </a:solidFill>
                <a:latin typeface="Calibri"/>
              </a:rPr>
              <a:t>Ibuprofen don't work as much for information type of pain but is better for tension headache pain</a:t>
            </a:r>
            <a:br/>
            <a:r>
              <a:rPr b="false" i="false" strike="noStrike" sz="1200" u="none">
                <a:solidFill>
                  <a:srgbClr val="FFFFFF"/>
                </a:solidFill>
                <a:latin typeface="Calibri"/>
              </a:rPr>
              <a:t>cefaclor doc generici</a:t>
            </a:r>
            <a:br/>
            <a:r>
              <a:rPr b="false" i="false" strike="noStrike" sz="1200" u="none">
                <a:solidFill>
                  <a:srgbClr val="FFFFFF"/>
                </a:solidFill>
                <a:latin typeface="Calibri"/>
              </a:rPr>
              <a:t>Omeprazole is not likely to affect your ability to drive or use any tools or machines</a:t>
            </a:r>
            <a:br/>
            <a:r>
              <a:rPr b="false" i="false" strike="noStrike" sz="1200" u="none">
                <a:solidFill>
                  <a:srgbClr val="FFFFFF"/>
                </a:solidFill>
                <a:latin typeface="Calibri"/>
              </a:rPr>
              <a:t>cefaclor 500 mg use</a:t>
            </a:r>
            <a:br/>
            <a:r>
              <a:rPr b="false" i="false" strike="noStrike" sz="1200" u="none">
                <a:solidFill>
                  <a:srgbClr val="FFFFFF"/>
                </a:solidFill>
                <a:latin typeface="Calibri"/>
              </a:rPr>
              <a:t>cefaclor 500mg basics</a:t>
            </a:r>
            <a:br/>
            <a:r>
              <a:rPr b="false" i="false" strike="noStrike" sz="1200" u="none">
                <a:solidFill>
                  <a:srgbClr val="FFFFFF"/>
                </a:solidFill>
                <a:latin typeface="Calibri"/>
              </a:rPr>
              <a:t>cefaclor 375mg suspension</a:t>
            </a:r>
            <a:br/>
            <a:r>
              <a:rPr b="false" i="false" strike="noStrike" sz="1200" u="none">
                <a:solidFill>
                  <a:srgbClr val="FFFFFF"/>
                </a:solidFill>
                <a:latin typeface="Calibri"/>
              </a:rPr>
              <a:t>cefaclor antibiotics dosage</a:t>
            </a:r>
            <a:br/>
            <a:r>
              <a:rPr b="false" i="false" strike="noStrike" sz="1200" u="none">
                <a:solidFill>
                  <a:srgbClr val="FFFFFF"/>
                </a:solidFill>
                <a:latin typeface="Calibri"/>
              </a:rPr>
              <a:t>nusea, dolor en la parte superior del estmago, picazn, sensacin de cansancio, p&amp;eacute;rdida del apetito, orina oscura, heces fecales de color arcilla, ictericia (color amarillo de la piel u ojos);</a:t>
            </a:r>
            <a:br/>
            <a:r>
              <a:rPr b="false" i="false" strike="noStrike" sz="1200" u="none">
                <a:solidFill>
                  <a:srgbClr val="FFFFFF"/>
                </a:solidFill>
                <a:latin typeface="Calibri"/>
              </a:rPr>
              <a:t>generico do cefaclor</a:t>
            </a:r>
            <a:br/>
            <a:r>
              <a:rPr b="false" i="false" strike="noStrike" sz="1200" u="none">
                <a:solidFill>
                  <a:srgbClr val="FFFFFF"/>
                </a:solidFill>
                <a:latin typeface="Calibri"/>
              </a:rPr>
              <a:t>cefaclor antibiotico posologia</a:t>
            </a:r>
            <a:br/>
            <a:r>
              <a:rPr b="false" i="false" strike="noStrike" sz="1200" u="none">
                <a:solidFill>
                  <a:srgbClr val="FFFFFF"/>
                </a:solidFill>
                <a:latin typeface="Calibri"/>
              </a:rPr>
              <a:t>cefaclor price</a:t>
            </a:r>
            <a:br/>
            <a:r>
              <a:rPr b="false" i="false" strike="noStrike" sz="1200" u="none">
                <a:solidFill>
                  <a:srgbClr val="FFFFFF"/>
                </a:solidFill>
                <a:latin typeface="Calibri"/>
              </a:rPr>
              <a:t>cefaclor mh. capsules 250mg</a:t>
            </a:r>
            <a:br/>
            <a:r>
              <a:rPr b="false" i="false" strike="noStrike" sz="1200" u="none">
                <a:solidFill>
                  <a:srgbClr val="FFFFFF"/>
                </a:solidFill>
                <a:latin typeface="Calibri"/>
              </a:rPr>
              <a:t>cefaclor 500 mg para que sirve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&amp;ldquo;Someone has to be mentally instable to take this route because the injections are extremely painful and need to be taken regularly.&amp;rdquo;</a:t>
            </a:r>
            <a:br/>
            <a:r>
              <a:rPr b="false" i="false" strike="noStrike" sz="1200" u="none">
                <a:solidFill>
                  <a:srgbClr val="FFFFFF"/>
                </a:solidFill>
                <a:latin typeface="Calibri"/>
              </a:rPr>
              <a:t>cefaclor 500 mg antibiotico</a:t>
            </a:r>
            <a:br/>
            <a:r>
              <a:rPr b="false" i="false" strike="noStrike" sz="1200" u="none">
                <a:solidFill>
                  <a:srgbClr val="FFFFFF"/>
                </a:solidFill>
                <a:latin typeface="Calibri"/>
              </a:rPr>
              <a:t>para que sirve el cefaclor de 500 mg</a:t>
            </a:r>
            <a:br/>
            <a:r>
              <a:rPr b="false" i="false" strike="noStrike" sz="1200" u="none">
                <a:solidFill>
                  <a:srgbClr val="FFFFFF"/>
                </a:solidFill>
                <a:latin typeface="Calibri"/>
              </a:rPr>
              <a:t>ceclor cd cefaclor monohydrate</a:t>
            </a:r>
            <a:br/>
            <a:r>
              <a:rPr b="false" i="false" strike="noStrike" sz="1200" u="none">
                <a:solidFill>
                  <a:srgbClr val="FFFFFF"/>
                </a:solidFill>
                <a:latin typeface="Calibri"/>
              </a:rPr>
              <a:t>bula cefaclor 375mg 5ml</a:t>
            </a:r>
            <a:br/>
            <a:r>
              <a:rPr b="false" i="false" strike="noStrike" sz="1200" u="none">
                <a:solidFill>
                  <a:srgbClr val="FFFFFF"/>
                </a:solidFill>
                <a:latin typeface="Calibri"/>
              </a:rPr>
              <a:t>My 5 yr old has had fluid in her ears for about 4 months</a:t>
            </a:r>
            <a:br/>
            <a:r>
              <a:rPr b="false" i="false" strike="noStrike" sz="1200" u="none">
                <a:solidFill>
                  <a:srgbClr val="FFFFFF"/>
                </a:solidFill>
                <a:latin typeface="Calibri"/>
              </a:rPr>
              <a:t>cefaclor 500mg basics kapseln beipackzettel</a:t>
            </a:r>
            <a:br/>
            <a:r>
              <a:rPr b="false" i="false" strike="noStrike" sz="1200" u="none">
                <a:solidFill>
                  <a:srgbClr val="FFFFFF"/>
                </a:solidFill>
                <a:latin typeface="Calibri"/>
              </a:rPr>
              <a:t>my soon took paxil and a month later he started hearing voices</a:t>
            </a:r>
            <a:br/>
            <a:r>
              <a:rPr b="false" i="false" strike="noStrike" sz="1200" u="none">
                <a:solidFill>
                  <a:srgbClr val="FFFFFF"/>
                </a:solidFill>
                <a:latin typeface="Calibri"/>
              </a:rPr>
              <a:t>cefaclor price mercury drug</a:t>
            </a:r>
            <a:br/>
            <a:r>
              <a:rPr b="false" i="false" strike="noStrike" sz="1200" u="none">
                <a:solidFill>
                  <a:srgbClr val="FFFFFF"/>
                </a:solidFill>
                <a:latin typeface="Calibri"/>
              </a:rPr>
              <a:t>nombre generico y comercial del cefaclor</a:t>
            </a:r>
            <a:br/>
            <a:r>
              <a:rPr b="false" i="false" strike="noStrike" sz="1200" u="none">
                <a:solidFill>
                  <a:srgbClr val="FFFFFF"/>
                </a:solidFill>
                <a:latin typeface="Calibri"/>
              </a:rPr>
              <a:t>However, you should know that the following medical conditions have been associated with or made worse by the pill:</a:t>
            </a:r>
            <a:br/>
            <a:r>
              <a:rPr b="false" i="false" strike="noStrike" sz="1200" u="none">
                <a:solidFill>
                  <a:srgbClr val="FFFFFF"/>
                </a:solidFill>
                <a:latin typeface="Calibri"/>
              </a:rPr>
              <a:t>cefaclor 500 mg pret</a:t>
            </a:r>
            <a:br/>
            <a:r>
              <a:rPr b="false" i="false" strike="noStrike" sz="1200" u="none">
                <a:solidFill>
                  <a:srgbClr val="FFFFFF"/>
                </a:solidFill>
                <a:latin typeface="Calibri"/>
              </a:rPr>
              <a:t>The remaining bacteria eventually die or are destroyed by the immune system.</a:t>
            </a:r>
            <a:br/>
            <a:r>
              <a:rPr b="false" i="false" strike="noStrike" sz="1200" u="none">
                <a:solidFill>
                  <a:srgbClr val="FFFFFF"/>
                </a:solidFill>
                <a:latin typeface="Calibri"/>
              </a:rPr>
              <a:t>cefaclor 2nd generation</a:t>
            </a:r>
            <a:br/>
            <a:r>
              <a:rPr b="false" i="false" strike="noStrike" sz="1200" u="none">
                <a:solidFill>
                  <a:srgbClr val="FFFFFF"/>
                </a:solidFill>
                <a:latin typeface="Calibri"/>
              </a:rPr>
              <a:t>xelent cefaclor price</a:t>
            </a:r>
            <a:br/>
            <a:r>
              <a:rPr b="false" i="false" strike="noStrike" sz="1200" u="none">
                <a:solidFill>
                  <a:srgbClr val="FFFFFF"/>
                </a:solidFill>
                <a:latin typeface="Calibri"/>
              </a:rPr>
              <a:t>bula do cefaclor 500mg</a:t>
            </a:r>
            <a:br/>
            <a:r>
              <a:rPr b="false" i="false" strike="noStrike" sz="1200" u="none">
                <a:solidFill>
                  <a:srgbClr val="FFFFFF"/>
                </a:solidFill>
                <a:latin typeface="Calibri"/>
              </a:rPr>
              <a:t>cefaclor nombre generico y comercial</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have used Imitrex with great success since my 2nd year of medical school</a:t>
            </a:r>
            <a:br/>
            <a:r>
              <a:rPr b="false" i="false" strike="noStrike" sz="1200" u="none">
                <a:solidFill>
                  <a:srgbClr val="FFFFFF"/>
                </a:solidFill>
                <a:latin typeface="Calibri"/>
              </a:rPr>
              <a:t>antibiotico cefaclor 375</a:t>
            </a:r>
            <a:br/>
            <a:r>
              <a:rPr b="false" i="false" strike="noStrike" sz="1200" u="none">
                <a:solidFill>
                  <a:srgbClr val="FFFFFF"/>
                </a:solidFill>
                <a:latin typeface="Calibri"/>
              </a:rPr>
              <a:t>I also have blood glucose pre and post meal below 110 but my fasting glucose and premeal glucose is consistently higher than post meal both 1 hour and 2 hour</a:t>
            </a:r>
            <a:br/>
            <a:r>
              <a:rPr b="false" i="false" strike="noStrike" sz="1200" u="none">
                <a:solidFill>
                  <a:srgbClr val="FFFFFF"/>
                </a:solidFill>
                <a:latin typeface="Calibri"/>
              </a:rPr>
              <a:t>cefaclor 125 mg dosage</a:t>
            </a:r>
            <a:br/>
            <a:r>
              <a:rPr b="false" i="false" strike="noStrike" sz="1200" u="none">
                <a:solidFill>
                  <a:srgbClr val="FFFFFF"/>
                </a:solidFill>
                <a:latin typeface="Calibri"/>
              </a:rPr>
              <a:t>cefaclor ceclor suspension</a:t>
            </a:r>
            <a:br/>
            <a:r>
              <a:rPr b="false" i="false" strike="noStrike" sz="1200" u="none">
                <a:solidFill>
                  <a:srgbClr val="FFFFFF"/>
                </a:solidFill>
                <a:latin typeface="Calibri"/>
              </a:rPr>
              <a:t>To act  quickly if your observations indicate immediate medical attention is  needed</a:t>
            </a:r>
            <a:br/>
            <a:r>
              <a:rPr b="false" i="false" strike="noStrike" sz="1200" u="none">
                <a:solidFill>
                  <a:srgbClr val="FFFFFF"/>
                </a:solidFill>
                <a:latin typeface="Calibri"/>
              </a:rPr>
              <a:t>cefaclor ceclor dosage</a:t>
            </a:r>
            <a:br/>
            <a:r>
              <a:rPr b="false" i="false" strike="noStrike" sz="1200" u="none">
                <a:solidFill>
                  <a:srgbClr val="FFFFFF"/>
                </a:solidFill>
                <a:latin typeface="Calibri"/>
              </a:rPr>
              <a:t>cefaclor mh 250 mg</a:t>
            </a:r>
            <a:br/>
            <a:r>
              <a:rPr b="false" i="false" strike="noStrike" sz="1200" u="none">
                <a:solidFill>
                  <a:srgbClr val="FFFFFF"/>
                </a:solidFill>
                <a:latin typeface="Calibri"/>
              </a:rPr>
              <a:t>cefaclor 125 mg</a:t>
            </a:r>
            <a:br/>
            <a:r>
              <a:rPr b="false" i="false" strike="noStrike" sz="1200" u="none">
                <a:solidFill>
                  <a:srgbClr val="FFFFFF"/>
                </a:solidFill>
                <a:latin typeface="Calibri"/>
              </a:rPr>
              <a:t>Sin embargo, debe tener en cuenta que pueden producirse mareos, en cuyo caso, no debe realizar actividades que requieran atenci</a:t>
            </a:r>
            <a:br/>
            <a:r>
              <a:rPr b="false" i="false" strike="noStrike" sz="1200" u="none">
                <a:solidFill>
                  <a:srgbClr val="FFFFFF"/>
                </a:solidFill>
                <a:latin typeface="Calibri"/>
              </a:rPr>
              <a:t>cefaclor suspension de 125 mg</a:t>
            </a:r>
            <a:br/>
            <a:r>
              <a:rPr b="false" i="false" strike="noStrike" sz="1200" u="none">
                <a:solidFill>
                  <a:srgbClr val="FFFFFF"/>
                </a:solidFill>
                <a:latin typeface="Calibri"/>
              </a:rPr>
              <a:t>qual o generico do cefaclor</a:t>
            </a:r>
            <a:br/>
            <a:r>
              <a:rPr b="false" i="false" strike="noStrike" sz="1200" u="none">
                <a:solidFill>
                  <a:srgbClr val="FFFFFF"/>
                </a:solidFill>
                <a:latin typeface="Calibri"/>
              </a:rPr>
              <a:t>cefaclor nombre generico</a:t>
            </a:r>
            <a:br/>
            <a:r>
              <a:rPr b="false" i="false" strike="noStrike" sz="1200" u="none">
                <a:solidFill>
                  <a:srgbClr val="FFFFFF"/>
                </a:solidFill>
                <a:latin typeface="Calibri"/>
              </a:rPr>
              <a:t>I love this site first america credit.com Hundreds of people lined up outside supermarkets in Acapulcowaiting to buy food</a:t>
            </a:r>
            <a:br/>
            <a:r>
              <a:rPr b="false" i="false" strike="noStrike" sz="1200" u="none">
                <a:solidFill>
                  <a:srgbClr val="FFFFFF"/>
                </a:solidFill>
                <a:latin typeface="Calibri"/>
              </a:rPr>
              <a:t>cefaclor monohydrate sustained release tablets</a:t>
            </a:r>
            <a:br/>
            <a:r>
              <a:rPr b="false" i="false" strike="noStrike" sz="1200" u="none">
                <a:solidFill>
                  <a:srgbClr val="FFFFFF"/>
                </a:solidFill>
                <a:latin typeface="Calibri"/>
              </a:rPr>
              <a:t>cefaclor 375mg bula</a:t>
            </a:r>
            <a:br/>
            <a:r>
              <a:rPr b="false" i="false" strike="noStrike" sz="1200" u="none">
                <a:solidFill>
                  <a:srgbClr val="FFFFFF"/>
                </a:solidFill>
                <a:latin typeface="Calibri"/>
              </a:rPr>
              <a:t>I am experiencing myalgias and pains from time to time</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cefaclor es un antibiotico</a:t>
            </a:r>
            <a:br/>
            <a:r>
              <a:rPr b="false" i="false" strike="noStrike" sz="1200" u="none">
                <a:solidFill>
                  <a:srgbClr val="FFFFFF"/>
                </a:solidFill>
                <a:latin typeface="Calibri"/>
              </a:rPr>
              <a:t>cefaclor 500 mg</a:t>
            </a:r>
            <a:br/>
            <a:r>
              <a:rPr b="false" i="false" strike="noStrike" sz="1200" u="none">
                <a:solidFill>
                  <a:srgbClr val="FFFFFF"/>
                </a:solidFill>
                <a:latin typeface="Calibri"/>
              </a:rPr>
              <a:t>Den eneste bivirkningen jeg vet har kommet fra kuren er hrtap</a:t>
            </a:r>
            <a:br/>
            <a:r>
              <a:rPr b="false" i="false" strike="noStrike" sz="1200" u="none">
                <a:solidFill>
                  <a:srgbClr val="FFFFFF"/>
                </a:solidFill>
                <a:latin typeface="Calibri"/>
              </a:rPr>
              <a:t>cefaclor tablets 250 mg</a:t>
            </a:r>
            <a:br/>
            <a:r>
              <a:rPr b="false" i="false" strike="noStrike" sz="1200" u="none">
                <a:solidFill>
                  <a:srgbClr val="FFFFFF"/>
                </a:solidFill>
                <a:latin typeface="Calibri"/>
              </a:rPr>
              <a:t>On Saturday, investigative journalists published a report on the downing of a Malaysian airplane over rebel territory in July in which 298 people died</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2015-12-20T01:16:41+04:00</dcterms:created>
  <dcterms:modified xsi:type="dcterms:W3CDTF">2015-12-20T01:16:41+04:00</dcterms:modified>
  <dc:title>Cefaclor Terapia 500 Mg Prospect - Cefaclor 500 Mg Use</dc:title>
  <dc:description>Cefaclor antibiotic, cefaclor sustained release tablets, para que sirve el cefaclor capsulas 500 mg, fasiclor cefaclor capsulas 500 mg para que sirve, cefaclor 500 mg pret, cefaclor nombre generico y comercial, cefaclor ceclor suspension</dc:description>
  <dc:subject>Cefaclor Terapia 500 Mg Prospect - Cefaclor 500 Mg Use</dc:subject>
  <cp:keywords>ceclor (cefaclor monohydrate suspension), cefaclor modified release tablets, cefaclor monohydrate uses, tac dung thuoc cefaclor 125mg, cefaclor generic name, cefaclor dosage urinary tract infection, cefaclor suspension costo, thuoc cefaclor pmp 250mg, cefaclor 250mg la thuoc gi, para que sirve el cefaclor de 500 mg</cp:keywords>
  <cp:category/>
</cp:coreProperties>
</file>