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1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1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1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1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1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2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3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Carvedilol Tablets Uses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coreg price list</a:t>
            </a:r>
            <a:br/>
            <a:r>
              <a:rPr b="false" i="false" strike="noStrike" sz="1200" u="none">
                <a:solidFill>
                  <a:srgbClr val="FFFFFF"/>
                </a:solidFill>
                <a:latin typeface="Calibri"/>
              </a:rPr>
              <a:t>carvedilol hexal 3.125 mg</a:t>
            </a:r>
            <a:br/>
            <a:r>
              <a:rPr b="false" i="false" strike="noStrike" sz="1200" u="none">
                <a:solidFill>
                  <a:srgbClr val="FFFFFF"/>
                </a:solidFill>
                <a:latin typeface="Calibri"/>
              </a:rPr>
              <a:t>buy coreg cr online</a:t>
            </a:r>
            <a:br/>
            <a:r>
              <a:rPr b="false" i="false" strike="noStrike" sz="1200" u="none">
                <a:solidFill>
                  <a:srgbClr val="FFFFFF"/>
                </a:solidFill>
                <a:latin typeface="Calibri"/>
              </a:rPr>
              <a:t>coreg carvedilol</a:t>
            </a:r>
            <a:br/>
            <a:r>
              <a:rPr b="false" i="false" strike="noStrike" sz="1200" u="none">
                <a:solidFill>
                  <a:srgbClr val="FFFFFF"/>
                </a:solidFill>
                <a:latin typeface="Calibri"/>
              </a:rPr>
              <a:t>You might try asking your dermatologist to contact Roche pharmaceuticals to see if they can provide you some assistance with obtaining the medication</a:t>
            </a:r>
            <a:br/>
            <a:r>
              <a:rPr b="false" i="false" strike="noStrike" sz="1200" u="none">
                <a:solidFill>
                  <a:srgbClr val="FFFFFF"/>
                </a:solidFill>
                <a:latin typeface="Calibri"/>
              </a:rPr>
              <a:t>carvedilol 6.25mg tab teva</a:t>
            </a:r>
            <a:br/>
            <a:r>
              <a:rPr b="false" i="false" strike="noStrike" sz="1200" u="none">
                <a:solidFill>
                  <a:srgbClr val="FFFFFF"/>
                </a:solidFill>
                <a:latin typeface="Calibri"/>
              </a:rPr>
              <a:t>picture of carvedilol 3.125mg tablet</a:t>
            </a:r>
            <a:br/>
            <a:r>
              <a:rPr b="false" i="false" strike="noStrike" sz="1200" u="none">
                <a:solidFill>
                  <a:srgbClr val="FFFFFF"/>
                </a:solidFill>
                <a:latin typeface="Calibri"/>
              </a:rPr>
              <a:t>Where To Buy Compro Online Safely?.</a:t>
            </a:r>
            <a:br/>
            <a:r>
              <a:rPr b="false" i="false" strike="noStrike" sz="1200" u="none">
                <a:solidFill>
                  <a:srgbClr val="FFFFFF"/>
                </a:solidFill>
                <a:latin typeface="Calibri"/>
              </a:rPr>
              <a:t>carvedilol tablets picture</a:t>
            </a:r>
            <a:br/>
            <a:r>
              <a:rPr b="false" i="false" strike="noStrike" sz="1200" u="none">
                <a:solidFill>
                  <a:srgbClr val="FFFFFF"/>
                </a:solidFill>
                <a:latin typeface="Calibri"/>
              </a:rPr>
              <a:t>taken 10 to 12 mg of xanex throughout the entire day</a:t>
            </a:r>
            <a:br/>
            <a:r>
              <a:rPr b="false" i="false" strike="noStrike" sz="1200" u="none">
                <a:solidFill>
                  <a:srgbClr val="FFFFFF"/>
                </a:solidFill>
                <a:latin typeface="Calibri"/>
              </a:rPr>
              <a:t>carvedilol metoprolol dose conversion</a:t>
            </a:r>
            <a:br/>
            <a:r>
              <a:rPr b="false" i="false" strike="noStrike" sz="1200" u="none">
                <a:solidFill>
                  <a:srgbClr val="FFFFFF"/>
                </a:solidFill>
                <a:latin typeface="Calibri"/>
              </a:rPr>
              <a:t>coreg 255</a:t>
            </a:r>
            <a:br/>
            <a:r>
              <a:rPr b="false" i="false" strike="noStrike" sz="1200" u="none">
                <a:solidFill>
                  <a:srgbClr val="FFFFFF"/>
                </a:solidFill>
                <a:latin typeface="Calibri"/>
              </a:rPr>
              <a:t>Beim Neugeborenen unterscheidet man zwei Formen der Streptokokkenerkrankung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carvedilol metoprolol bisoprolol</a:t>
            </a:r>
            <a:br/>
            <a:r>
              <a:rPr b="false" i="false" strike="noStrike" sz="1200" u="none">
                <a:solidFill>
                  <a:srgbClr val="FFFFFF"/>
                </a:solidFill>
                <a:latin typeface="Calibri"/>
              </a:rPr>
              <a:t>para que sirve el carvedilol de 25 mg</a:t>
            </a:r>
            <a:br/>
            <a:r>
              <a:rPr b="false" i="false" strike="noStrike" sz="1200" u="none">
                <a:solidFill>
                  <a:srgbClr val="FFFFFF"/>
                </a:solidFill>
                <a:latin typeface="Calibri"/>
              </a:rPr>
              <a:t>is coreg cr available in generic</a:t>
            </a:r>
            <a:br/>
            <a:r>
              <a:rPr b="false" i="false" strike="noStrike" sz="1200" u="none">
                <a:solidFill>
                  <a:srgbClr val="FFFFFF"/>
                </a:solidFill>
                <a:latin typeface="Calibri"/>
              </a:rPr>
              <a:t>hCG stimulerar kortsiktigt kroppens egen produktion av testosteron</a:t>
            </a:r>
            <a:br/>
            <a:r>
              <a:rPr b="false" i="false" strike="noStrike" sz="1200" u="none">
                <a:solidFill>
                  <a:srgbClr val="FFFFFF"/>
                </a:solidFill>
                <a:latin typeface="Calibri"/>
              </a:rPr>
              <a:t>coreg 20 mg generic</a:t>
            </a:r>
            <a:br/>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coreg er</a:t>
            </a:r>
            <a:br/>
            <a:r>
              <a:rPr b="false" i="false" strike="noStrike" sz="1200" u="none">
                <a:solidFill>
                  <a:srgbClr val="FFFFFF"/>
                </a:solidFill>
                <a:latin typeface="Calibri"/>
              </a:rPr>
              <a:t>You start to spin and feel dizzy and ugly</a:t>
            </a:r>
            <a:br/>
            <a:r>
              <a:rPr b="false" i="false" strike="noStrike" sz="1200" u="none">
                <a:solidFill>
                  <a:srgbClr val="FFFFFF"/>
                </a:solidFill>
                <a:latin typeface="Calibri"/>
              </a:rPr>
              <a:t>coreg 12.5 efectos secundarios</a:t>
            </a:r>
            <a:br/>
            <a:r>
              <a:rPr b="false" i="false" strike="noStrike" sz="1200" u="none">
                <a:solidFill>
                  <a:srgbClr val="FFFFFF"/>
                </a:solidFill>
                <a:latin typeface="Calibri"/>
              </a:rPr>
              <a:t>My 8 year old one year caught strep throat, and after the first zithromax script, it came back again</a:t>
            </a:r>
            <a:br/>
            <a:r>
              <a:rPr b="false" i="false" strike="noStrike" sz="1200" u="none">
                <a:solidFill>
                  <a:srgbClr val="FFFFFF"/>
                </a:solidFill>
                <a:latin typeface="Calibri"/>
              </a:rPr>
              <a:t>coreg price usa</a:t>
            </a:r>
            <a:br/>
            <a:r>
              <a:rPr b="false" i="false" strike="noStrike" sz="1200" u="none">
                <a:solidFill>
                  <a:srgbClr val="FFFFFF"/>
                </a:solidFill>
                <a:latin typeface="Calibri"/>
              </a:rPr>
              <a:t>coreg 25 mg bid</a:t>
            </a:r>
            <a:br/>
            <a:r>
              <a:rPr b="false" i="false" strike="noStrike" sz="1200" u="none">
                <a:solidFill>
                  <a:srgbClr val="FFFFFF"/>
                </a:solidFill>
                <a:latin typeface="Calibri"/>
              </a:rPr>
              <a:t>coreg cr coupon card</a:t>
            </a:r>
            <a:br/>
            <a:r>
              <a:rPr b="false" i="false" strike="noStrike" sz="1200" u="none">
                <a:solidFill>
                  <a:srgbClr val="FFFFFF"/>
                </a:solidFill>
                <a:latin typeface="Calibri"/>
              </a:rPr>
              <a:t>generic carvedilol picture</a:t>
            </a:r>
            <a:br/>
            <a:r>
              <a:rPr b="false" i="false" strike="noStrike" sz="1200" u="none">
                <a:solidFill>
                  <a:srgbClr val="FFFFFF"/>
                </a:solidFill>
                <a:latin typeface="Calibri"/>
              </a:rPr>
              <a:t>carvedilol metoprolol blood pressure</a:t>
            </a:r>
            <a:br/>
            <a:r>
              <a:rPr b="false" i="false" strike="noStrike" sz="1200" u="none">
                <a:solidFill>
                  <a:srgbClr val="FFFFFF"/>
                </a:solidFill>
                <a:latin typeface="Calibri"/>
              </a:rPr>
              <a:t>Long-term use of the drug or high dosages can cause toxicity</a:t>
            </a:r>
            <a:br/>
            <a:r>
              <a:rPr b="false" i="false" strike="noStrike" sz="1200" u="none">
                <a:solidFill>
                  <a:srgbClr val="FFFFFF"/>
                </a:solidFill>
                <a:latin typeface="Calibri"/>
              </a:rPr>
              <a:t>carvedilol 3.125mg tab tev</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Last attempt we tapered down to half a 50mg pill for 2 months</a:t>
            </a:r>
            <a:br/>
            <a:r>
              <a:rPr b="false" i="false" strike="noStrike" sz="1200" u="none">
                <a:solidFill>
                  <a:srgbClr val="FFFFFF"/>
                </a:solidFill>
                <a:latin typeface="Calibri"/>
              </a:rPr>
              <a:t>coreg cost</a:t>
            </a:r>
            <a:br/>
            <a:r>
              <a:rPr b="false" i="false" strike="noStrike" sz="1200" u="none">
                <a:solidFill>
                  <a:srgbClr val="FFFFFF"/>
                </a:solidFill>
                <a:latin typeface="Calibri"/>
              </a:rPr>
              <a:t>I have had them most of my life, actually</a:t>
            </a:r>
            <a:br/>
            <a:r>
              <a:rPr b="false" i="false" strike="noStrike" sz="1200" u="none">
                <a:solidFill>
                  <a:srgbClr val="FFFFFF"/>
                </a:solidFill>
                <a:latin typeface="Calibri"/>
              </a:rPr>
              <a:t>carvedilol 3 125 mg nebenwirkungen</a:t>
            </a:r>
            <a:br/>
            <a:r>
              <a:rPr b="false" i="false" strike="noStrike" sz="1200" u="none">
                <a:solidFill>
                  <a:srgbClr val="FFFFFF"/>
                </a:solidFill>
                <a:latin typeface="Calibri"/>
              </a:rPr>
              <a:t>Flexibly integrate with any gate the driver will are very good friends amoxil bd 875 posologia washed up on would ruin the friendship</a:t>
            </a:r>
            <a:br/>
            <a:r>
              <a:rPr b="false" i="false" strike="noStrike" sz="1200" u="none">
                <a:solidFill>
                  <a:srgbClr val="FFFFFF"/>
                </a:solidFill>
                <a:latin typeface="Calibri"/>
              </a:rPr>
              <a:t>carvedilol tablets 25 mg</a:t>
            </a:r>
            <a:br/>
            <a:r>
              <a:rPr b="false" i="false" strike="noStrike" sz="1200" u="none">
                <a:solidFill>
                  <a:srgbClr val="FFFFFF"/>
                </a:solidFill>
                <a:latin typeface="Calibri"/>
              </a:rPr>
              <a:t>carvedilol generic for coreg</a:t>
            </a:r>
            <a:br/>
            <a:r>
              <a:rPr b="false" i="false" strike="noStrike" sz="1200" u="none">
                <a:solidFill>
                  <a:srgbClr val="FFFFFF"/>
                </a:solidFill>
                <a:latin typeface="Calibri"/>
              </a:rPr>
              <a:t>carvedilol 6.25mg en espanol</a:t>
            </a:r>
            <a:br/>
            <a:r>
              <a:rPr b="false" i="false" strike="noStrike" sz="1200" u="none">
                <a:solidFill>
                  <a:srgbClr val="FFFFFF"/>
                </a:solidFill>
                <a:latin typeface="Calibri"/>
              </a:rPr>
              <a:t>carvedilol 12.5mg</a:t>
            </a:r>
            <a:br/>
            <a:r>
              <a:rPr b="false" i="false" strike="noStrike" sz="1200" u="none">
                <a:solidFill>
                  <a:srgbClr val="FFFFFF"/>
                </a:solidFill>
                <a:latin typeface="Calibri"/>
              </a:rPr>
              <a:t>nebenwirkungen carvedilol 12 5mg</a:t>
            </a:r>
            <a:br/>
            <a:r>
              <a:rPr b="false" i="false" strike="noStrike" sz="1200" u="none">
                <a:solidFill>
                  <a:srgbClr val="FFFFFF"/>
                </a:solidFill>
                <a:latin typeface="Calibri"/>
              </a:rPr>
              <a:t>is there a generic coreg cr</a:t>
            </a:r>
            <a:br/>
            <a:r>
              <a:rPr b="false" i="false" strike="noStrike" sz="1200" u="none">
                <a:solidFill>
                  <a:srgbClr val="FFFFFF"/>
                </a:solidFill>
                <a:latin typeface="Calibri"/>
              </a:rPr>
              <a:t>coreg generic price</a:t>
            </a:r>
            <a:br/>
            <a:r>
              <a:rPr b="false" i="false" strike="noStrike" sz="1200" u="none">
                <a:solidFill>
                  <a:srgbClr val="FFFFFF"/>
                </a:solidFill>
                <a:latin typeface="Calibri"/>
              </a:rPr>
              <a:t>carvedilol 12.5mg tab mylan</a:t>
            </a:r>
            <a:br/>
            <a:r>
              <a:rPr b="false" i="false" strike="noStrike" sz="1200" u="none">
                <a:solidFill>
                  <a:srgbClr val="FFFFFF"/>
                </a:solidFill>
                <a:latin typeface="Calibri"/>
              </a:rPr>
              <a:t>best price coreg</a:t>
            </a:r>
            <a:br/>
            <a:r>
              <a:rPr b="false" i="false" strike="noStrike" sz="1200" u="none">
                <a:solidFill>
                  <a:srgbClr val="FFFFFF"/>
                </a:solidFill>
                <a:latin typeface="Calibri"/>
              </a:rPr>
              <a:t>carvedilol 12 5 mg</a:t>
            </a:r>
            <a:br/>
            <a:r>
              <a:rPr b="false" i="false" strike="noStrike" sz="1200" u="none">
                <a:solidFill>
                  <a:srgbClr val="FFFFFF"/>
                </a:solidFill>
                <a:latin typeface="Calibri"/>
              </a:rPr>
              <a:t>Amitraz dips and Mitaban (also organophosphates), and lime sulfur dips (Lymdip) have also been used effectively</a:t>
            </a:r>
            <a:br/>
            <a:r>
              <a:rPr b="false" i="false" strike="noStrike" sz="1200" u="none">
                <a:solidFill>
                  <a:srgbClr val="FFFFFF"/>
                </a:solidFill>
                <a:latin typeface="Calibri"/>
              </a:rPr>
              <a:t>carvedilol metoprolol equivalent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Differin generic 0.1 is available in our beauty store with best price without manufacturer coupon, rebate or other promotion.</a:t>
            </a:r>
            <a:br/>
            <a:r>
              <a:rPr b="false" i="false" strike="noStrike" sz="1200" u="none">
                <a:solidFill>
                  <a:srgbClr val="FFFFFF"/>
                </a:solidFill>
                <a:latin typeface="Calibri"/>
              </a:rPr>
              <a:t>coreg cr 10 mg</a:t>
            </a:r>
            <a:br/>
            <a:r>
              <a:rPr b="false" i="false" strike="noStrike" sz="1200" u="none">
                <a:solidFill>
                  <a:srgbClr val="FFFFFF"/>
                </a:solidFill>
                <a:latin typeface="Calibri"/>
              </a:rPr>
              <a:t>carvedilol (coreg) mechanism of action</a:t>
            </a:r>
            <a:br/>
            <a:r>
              <a:rPr b="false" i="false" strike="noStrike" sz="1200" u="none">
                <a:solidFill>
                  <a:srgbClr val="FFFFFF"/>
                </a:solidFill>
                <a:latin typeface="Calibri"/>
              </a:rPr>
              <a:t>convert coreg cr to carvedilol</a:t>
            </a:r>
            <a:br/>
            <a:r>
              <a:rPr b="false" i="false" strike="noStrike" sz="1200" u="none">
                <a:solidFill>
                  <a:srgbClr val="FFFFFF"/>
                </a:solidFill>
                <a:latin typeface="Calibri"/>
              </a:rPr>
              <a:t>carvedilol 25 mg cost</a:t>
            </a:r>
            <a:br/>
            <a:r>
              <a:rPr b="false" i="false" strike="noStrike" sz="1200" u="none">
                <a:solidFill>
                  <a:srgbClr val="FFFFFF"/>
                </a:solidFill>
                <a:latin typeface="Calibri"/>
              </a:rPr>
              <a:t>Over time, close friends and relatives can contract it this way, too</a:t>
            </a:r>
            <a:br/>
            <a:r>
              <a:rPr b="false" i="false" strike="noStrike" sz="1200" u="none">
                <a:solidFill>
                  <a:srgbClr val="FFFFFF"/>
                </a:solidFill>
                <a:latin typeface="Calibri"/>
              </a:rPr>
              <a:t>carvedilol 25 mg tab myl</a:t>
            </a:r>
            <a:br/>
            <a:r>
              <a:rPr b="false" i="false" strike="noStrike" sz="1200" u="none">
                <a:solidFill>
                  <a:srgbClr val="FFFFFF"/>
                </a:solidFill>
                <a:latin typeface="Calibri"/>
              </a:rPr>
              <a:t>carvedilol 3.125mg reviews</a:t>
            </a:r>
            <a:br/>
            <a:r>
              <a:rPr b="false" i="false" strike="noStrike" sz="1200" u="none">
                <a:solidFill>
                  <a:srgbClr val="FFFFFF"/>
                </a:solidFill>
                <a:latin typeface="Calibri"/>
              </a:rPr>
              <a:t>We have all acknowledged that Trayvon Martin lost his life</a:t>
            </a:r>
            <a:br/>
            <a:r>
              <a:rPr b="false" i="false" strike="noStrike" sz="1200" u="none">
                <a:solidFill>
                  <a:srgbClr val="FFFFFF"/>
                </a:solidFill>
                <a:latin typeface="Calibri"/>
              </a:rPr>
              <a:t>coreg generic cost</a:t>
            </a:r>
            <a:br/>
            <a:r>
              <a:rPr b="false" i="false" strike="noStrike" sz="1200" u="none">
                <a:solidFill>
                  <a:srgbClr val="FFFFFF"/>
                </a:solidFill>
                <a:latin typeface="Calibri"/>
              </a:rPr>
              <a:t>carvedilol 12.5mg tablets</a:t>
            </a:r>
            <a:br/>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buy coregravel</a:t>
            </a:r>
            <a:br/>
            <a:r>
              <a:rPr b="false" i="false" strike="noStrike" sz="1200" u="none">
                <a:solidFill>
                  <a:srgbClr val="FFFFFF"/>
                </a:solidFill>
                <a:latin typeface="Calibri"/>
              </a:rPr>
              <a:t>generic for coreg medication</a:t>
            </a:r>
            <a:br/>
            <a:r>
              <a:rPr b="false" i="false" strike="noStrike" sz="1200" u="none">
                <a:solidFill>
                  <a:srgbClr val="FFFFFF"/>
                </a:solidFill>
                <a:latin typeface="Calibri"/>
              </a:rPr>
              <a:t>coreg cr 10mg capsules</a:t>
            </a:r>
            <a:br/>
            <a:r>
              <a:rPr b="false" i="false" strike="noStrike" sz="1200" u="none">
                <a:solidFill>
                  <a:srgbClr val="FFFFFF"/>
                </a:solidFill>
                <a:latin typeface="Calibri"/>
              </a:rPr>
              <a:t>para que sirve el carvedilol 3.125 mg</a:t>
            </a:r>
            <a:br/>
            <a:r>
              <a:rPr b="false" i="false" strike="noStrike" sz="1200" u="none">
                <a:solidFill>
                  <a:srgbClr val="FFFFFF"/>
                </a:solidFill>
                <a:latin typeface="Calibri"/>
              </a:rPr>
              <a:t>order carvedilol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Women who want to use Differin during pregnancy need to read warnings, side effects, precautions and reviews of the acne cream</a:t>
            </a:r>
            <a:br/>
            <a:r>
              <a:rPr b="false" i="false" strike="noStrike" sz="1200" u="none">
                <a:solidFill>
                  <a:srgbClr val="FFFFFF"/>
                </a:solidFill>
                <a:latin typeface="Calibri"/>
              </a:rPr>
              <a:t>carvedilol 12.5</a:t>
            </a:r>
            <a:br/>
            <a:r>
              <a:rPr b="false" i="false" strike="noStrike" sz="1200" u="none">
                <a:solidFill>
                  <a:srgbClr val="FFFFFF"/>
                </a:solidFill>
                <a:latin typeface="Calibri"/>
              </a:rPr>
              <a:t>Do not change your patch removal schedule.</a:t>
            </a:r>
            <a:br/>
            <a:r>
              <a:rPr b="false" i="false" strike="noStrike" sz="1200" u="none">
                <a:solidFill>
                  <a:srgbClr val="FFFFFF"/>
                </a:solidFill>
                <a:latin typeface="Calibri"/>
              </a:rPr>
              <a:t>coreg cr 10mg price</a:t>
            </a:r>
            <a:br/>
            <a:r>
              <a:rPr b="false" i="false" strike="noStrike" sz="1200" u="none">
                <a:solidFill>
                  <a:srgbClr val="FFFFFF"/>
                </a:solidFill>
                <a:latin typeface="Calibri"/>
              </a:rPr>
              <a:t>carvedilol 6.25mg tab mylan</a:t>
            </a:r>
            <a:br/>
            <a:r>
              <a:rPr b="false" i="false" strike="noStrike" sz="1200" u="none">
                <a:solidFill>
                  <a:srgbClr val="FFFFFF"/>
                </a:solidFill>
                <a:latin typeface="Calibri"/>
              </a:rPr>
              <a:t>carvedilol 25 mg picture</a:t>
            </a:r>
            <a:br/>
            <a:r>
              <a:rPr b="false" i="false" strike="noStrike" sz="1200" u="none">
                <a:solidFill>
                  <a:srgbClr val="FFFFFF"/>
                </a:solidFill>
                <a:latin typeface="Calibri"/>
              </a:rPr>
              <a:t>coreg 40 mg generic</a:t>
            </a:r>
            <a:br/>
            <a:r>
              <a:rPr b="false" i="false" strike="noStrike" sz="1200" u="none">
                <a:solidFill>
                  <a:srgbClr val="FFFFFF"/>
                </a:solidFill>
                <a:latin typeface="Calibri"/>
              </a:rPr>
              <a:t>coreg 80 mg</a:t>
            </a:r>
            <a:br/>
            <a:r>
              <a:rPr b="false" i="false" strike="noStrike" sz="1200" u="none">
                <a:solidFill>
                  <a:srgbClr val="FFFFFF"/>
                </a:solidFill>
                <a:latin typeface="Calibri"/>
              </a:rPr>
              <a:t>Further, canon 26 says that a centenary or immemorial custom can even prevail against a canonical law which contains a law prohibiting future customs</a:t>
            </a:r>
            <a:br/>
            <a:r>
              <a:rPr b="false" i="false" strike="noStrike" sz="1200" u="none">
                <a:solidFill>
                  <a:srgbClr val="FFFFFF"/>
                </a:solidFill>
                <a:latin typeface="Calibri"/>
              </a:rPr>
              <a:t>carvedilol 6.25mg price</a:t>
            </a:r>
            <a:br/>
            <a:r>
              <a:rPr b="false" i="false" strike="noStrike" sz="1200" u="none">
                <a:solidFill>
                  <a:srgbClr val="FFFFFF"/>
                </a:solidFill>
                <a:latin typeface="Calibri"/>
              </a:rPr>
              <a:t>carvedilol 3.125mg dosage</a:t>
            </a:r>
            <a:br/>
            <a:r>
              <a:rPr b="false" i="false" strike="noStrike" sz="1200" u="none">
                <a:solidFill>
                  <a:srgbClr val="FFFFFF"/>
                </a:solidFill>
                <a:latin typeface="Calibri"/>
              </a:rPr>
              <a:t>carvedilol 6 25 mg para que sirve</a:t>
            </a:r>
            <a:br/>
            <a:r>
              <a:rPr b="false" i="false" strike="noStrike" sz="1200" u="none">
                <a:solidFill>
                  <a:srgbClr val="FFFFFF"/>
                </a:solidFill>
                <a:latin typeface="Calibri"/>
              </a:rPr>
              <a:t>coreg carvedilol 6.25 mg</a:t>
            </a:r>
            <a:br/>
            <a:r>
              <a:rPr b="false" i="false" strike="noStrike" sz="1200" u="none">
                <a:solidFill>
                  <a:srgbClr val="FFFFFF"/>
                </a:solidFill>
                <a:latin typeface="Calibri"/>
              </a:rPr>
              <a:t>carvedilol 3 125 mg indica㸼o</a:t>
            </a:r>
            <a:br/>
            <a:r>
              <a:rPr b="false" i="false" strike="noStrike" sz="1200" u="none">
                <a:solidFill>
                  <a:srgbClr val="FFFFFF"/>
                </a:solidFill>
                <a:latin typeface="Calibri"/>
              </a:rPr>
              <a:t>coreg cr 20 mg price</a:t>
            </a:r>
            <a:br/>
            <a:r>
              <a:rPr b="false" i="false" strike="noStrike" sz="1200" u="none">
                <a:solidFill>
                  <a:srgbClr val="FFFFFF"/>
                </a:solidFill>
                <a:latin typeface="Calibri"/>
              </a:rPr>
              <a:t>Isotretinoin can clear severe acne when other treatments fail</a:t>
            </a:r>
            <a:br/>
            <a:r>
              <a:rPr b="false" i="false" strike="noStrike" sz="1200" u="none">
                <a:solidFill>
                  <a:srgbClr val="FFFFFF"/>
                </a:solidFill>
                <a:latin typeface="Calibri"/>
              </a:rPr>
              <a:t>carvedilol 6.25mg picture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carvedilol metoprolol heart failure</a:t>
            </a:r>
            <a:br/>
            <a:r>
              <a:rPr b="false" i="false" strike="noStrike" sz="1200" u="none">
                <a:solidFill>
                  <a:srgbClr val="FFFFFF"/>
                </a:solidFill>
                <a:latin typeface="Calibri"/>
              </a:rPr>
              <a:t>carvedilol (coreg) 3.125 mg tablet</a:t>
            </a:r>
            <a:br/>
            <a:r>
              <a:rPr b="false" i="false" strike="noStrike" sz="1200" u="none">
                <a:solidFill>
                  <a:srgbClr val="FFFFFF"/>
                </a:solidFill>
                <a:latin typeface="Calibri"/>
              </a:rPr>
              <a:t>carvedilol 6.25mg tabletas</a:t>
            </a:r>
            <a:br/>
            <a:r>
              <a:rPr b="false" i="false" strike="noStrike" sz="1200" u="none">
                <a:solidFill>
                  <a:srgbClr val="FFFFFF"/>
                </a:solidFill>
                <a:latin typeface="Calibri"/>
              </a:rPr>
              <a:t>is coreg cr a beta blocker</a:t>
            </a:r>
            <a:br/>
            <a:r>
              <a:rPr b="false" i="false" strike="noStrike" sz="1200" u="none">
                <a:solidFill>
                  <a:srgbClr val="FFFFFF"/>
                </a:solidFill>
                <a:latin typeface="Calibri"/>
              </a:rPr>
              <a:t>These medicines may be affected by Micardis Plus, or may affect how well it works</a:t>
            </a:r>
            <a:br/>
            <a:r>
              <a:rPr b="false" i="false" strike="noStrike" sz="1200" u="none">
                <a:solidFill>
                  <a:srgbClr val="FFFFFF"/>
                </a:solidFill>
                <a:latin typeface="Calibri"/>
              </a:rPr>
              <a:t>coreg 10 mg medication</a:t>
            </a:r>
            <a:br/>
            <a:r>
              <a:rPr b="false" i="false" strike="noStrike" sz="1200" u="none">
                <a:solidFill>
                  <a:srgbClr val="FFFFFF"/>
                </a:solidFill>
                <a:latin typeface="Calibri"/>
              </a:rPr>
              <a:t>carvedilol tablets uses</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cost of coreg cr</a:t>
            </a:r>
            <a:br/>
            <a:r>
              <a:rPr b="false" i="false" strike="noStrike" sz="1200" u="none">
                <a:solidFill>
                  <a:srgbClr val="FFFFFF"/>
                </a:solidFill>
                <a:latin typeface="Calibri"/>
              </a:rPr>
              <a:t>coreg selective beta blocker</a:t>
            </a:r>
            <a:br/>
            <a:r>
              <a:rPr b="false" i="false" strike="noStrike" sz="1200" u="none">
                <a:solidFill>
                  <a:srgbClr val="FFFFFF"/>
                </a:solidFill>
                <a:latin typeface="Calibri"/>
              </a:rPr>
              <a:t>carvedilol 6.25 mg pret</a:t>
            </a:r>
            <a:br/>
            <a:r>
              <a:rPr b="false" i="false" strike="noStrike" sz="1200" u="none">
                <a:solidFill>
                  <a:srgbClr val="FFFFFF"/>
                </a:solidFill>
                <a:latin typeface="Calibri"/>
              </a:rPr>
              <a:t>coreg cr cap 10mg</a:t>
            </a:r>
            <a:br/>
            <a:r>
              <a:rPr b="false" i="false" strike="noStrike" sz="1200" u="none">
                <a:solidFill>
                  <a:srgbClr val="FFFFFF"/>
                </a:solidFill>
                <a:latin typeface="Calibri"/>
              </a:rPr>
              <a:t>what type of beta blocker is coreg</a:t>
            </a:r>
            <a:br/>
            <a:r>
              <a:rPr b="false" i="false" strike="noStrike" sz="1200" u="none">
                <a:solidFill>
                  <a:srgbClr val="FFFFFF"/>
                </a:solidFill>
                <a:latin typeface="Calibri"/>
              </a:rPr>
              <a:t>carvedilol 3.125mg tab</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carvedilol 25 mg tab teva</a:t>
            </a:r>
            <a:br/>
            <a:r>
              <a:rPr b="false" i="false" strike="noStrike" sz="1200" u="none">
                <a:solidFill>
                  <a:srgbClr val="FFFFFF"/>
                </a:solidFill>
                <a:latin typeface="Calibri"/>
              </a:rPr>
              <a:t>carvedilol 12.5 mg prospect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 more susceptible to illness, disease and even cancer It could affect the development of the baby, too</a:t>
            </a:r>
            <a:br/>
            <a:r>
              <a:rPr b="false" i="false" strike="noStrike" sz="1200" u="none">
                <a:solidFill>
                  <a:srgbClr val="FFFFFF"/>
                </a:solidFill>
                <a:latin typeface="Calibri"/>
              </a:rPr>
              <a:t>carvedilol coreg nursing implications</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coreg 12.5 mg tab</a:t>
            </a:r>
            <a:br/>
            <a:r>
              <a:rPr b="false" i="false" strike="noStrike" sz="1200" u="none">
                <a:solidFill>
                  <a:srgbClr val="FFFFFF"/>
                </a:solidFill>
                <a:latin typeface="Calibri"/>
              </a:rPr>
              <a:t>Do not change your patch removal schedule.</a:t>
            </a:r>
            <a:br/>
            <a:r>
              <a:rPr b="false" i="false" strike="noStrike" sz="1200" u="none">
                <a:solidFill>
                  <a:srgbClr val="FFFFFF"/>
                </a:solidFill>
                <a:latin typeface="Calibri"/>
              </a:rPr>
              <a:t>what kind of beta blocker is coreg</a:t>
            </a:r>
            <a:br/>
            <a:r>
              <a:rPr b="false" i="false" strike="noStrike" sz="1200" u="none">
                <a:solidFill>
                  <a:srgbClr val="FFFFFF"/>
                </a:solidFill>
                <a:latin typeface="Calibri"/>
              </a:rPr>
              <a:t>carvedilol 25 mg tab picture</a:t>
            </a:r>
            <a:br/>
            <a:r>
              <a:rPr b="false" i="false" strike="noStrike" sz="1200" u="none">
                <a:solidFill>
                  <a:srgbClr val="FFFFFF"/>
                </a:solidFill>
                <a:latin typeface="Calibri"/>
              </a:rPr>
              <a:t>para que sirve coreg 12.5 mg</a:t>
            </a:r>
            <a:br/>
            <a:r>
              <a:rPr b="false" i="false" strike="noStrike" sz="1200" u="none">
                <a:solidFill>
                  <a:srgbClr val="FFFFFF"/>
                </a:solidFill>
                <a:latin typeface="Calibri"/>
              </a:rPr>
              <a:t>i was in hospital and it was deemed that the medication was not working and was stopped</a:t>
            </a:r>
            <a:br/>
            <a:r>
              <a:rPr b="false" i="false" strike="noStrike" sz="1200" u="none">
                <a:solidFill>
                  <a:srgbClr val="FFFFFF"/>
                </a:solidFill>
                <a:latin typeface="Calibri"/>
              </a:rPr>
              <a:t>carvedilol bisoprolol metoprolol succinate</a:t>
            </a:r>
            <a:br/>
            <a:r>
              <a:rPr b="false" i="false" strike="noStrike" sz="1200" u="none">
                <a:solidFill>
                  <a:srgbClr val="FFFFFF"/>
                </a:solidFill>
                <a:latin typeface="Calibri"/>
              </a:rPr>
              <a:t>coreg cr</a:t>
            </a:r>
            <a:br/>
            <a:r>
              <a:rPr b="false" i="false" strike="noStrike" sz="1200" u="none">
                <a:solidFill>
                  <a:srgbClr val="FFFFFF"/>
                </a:solidFill>
                <a:latin typeface="Calibri"/>
              </a:rPr>
              <a:t>carvedilol 12.5 mg</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carvedilol 12.5mg precio</a:t>
            </a:r>
            <a:br/>
            <a:r>
              <a:rPr b="false" i="false" strike="noStrike" sz="1200" u="none">
                <a:solidFill>
                  <a:srgbClr val="FFFFFF"/>
                </a:solidFill>
                <a:latin typeface="Calibri"/>
              </a:rPr>
              <a:t>generic coreg cr 40 mg</a:t>
            </a:r>
            <a:br/>
            <a:r>
              <a:rPr b="false" i="false" strike="noStrike" sz="1200" u="none">
                <a:solidFill>
                  <a:srgbClr val="FFFFFF"/>
                </a:solidFill>
                <a:latin typeface="Calibri"/>
              </a:rPr>
              <a:t>Resources Is there electricity and water close by? Make sure you have a hose long enough to [&amp;rdquo;]</a:t>
            </a:r>
            <a:br/>
            <a:r>
              <a:rPr b="false" i="false" strike="noStrike" sz="1200" u="none">
                <a:solidFill>
                  <a:srgbClr val="FFFFFF"/>
                </a:solidFill>
                <a:latin typeface="Calibri"/>
              </a:rPr>
              <a:t>coreg 10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 stop taking it i have outbreaks</a:t>
            </a:r>
            <a:br/>
            <a:r>
              <a:rPr b="false" i="false" strike="noStrike" sz="1200" u="none">
                <a:solidFill>
                  <a:srgbClr val="FFFFFF"/>
                </a:solidFill>
                <a:latin typeface="Calibri"/>
              </a:rPr>
              <a:t>coreg 6.25 mg bid</a:t>
            </a:r>
            <a:br/>
            <a:r>
              <a:rPr b="false" i="false" strike="noStrike" sz="1200" u="none">
                <a:solidFill>
                  <a:srgbClr val="FFFFFF"/>
                </a:solidFill>
                <a:latin typeface="Calibri"/>
              </a:rPr>
              <a:t>carvedilol (coreg) 6.25 mg tablet</a:t>
            </a:r>
            <a:br/>
            <a:r>
              <a:rPr b="false" i="false" strike="noStrike" sz="1200" u="none">
                <a:solidFill>
                  <a:srgbClr val="FFFFFF"/>
                </a:solidFill>
                <a:latin typeface="Calibri"/>
              </a:rPr>
              <a:t>coreg cr 40 mg</a:t>
            </a:r>
            <a:br/>
            <a:r>
              <a:rPr b="false" i="false" strike="noStrike" sz="1200" u="none">
                <a:solidFill>
                  <a:srgbClr val="FFFFFF"/>
                </a:solidFill>
                <a:latin typeface="Calibri"/>
              </a:rPr>
              <a:t>carvedilol 3.125 mg para que sirve</a:t>
            </a:r>
            <a:br/>
            <a:r>
              <a:rPr b="false" i="false" strike="noStrike" sz="1200" u="none">
                <a:solidFill>
                  <a:srgbClr val="FFFFFF"/>
                </a:solidFill>
                <a:latin typeface="Calibri"/>
              </a:rPr>
              <a:t>So far no problems at all Only the first two weeks I had a little peeling but it wasn&amp;rsquo;t bad at all.</a:t>
            </a:r>
            <a:br/>
            <a:r>
              <a:rPr b="false" i="false" strike="noStrike" sz="1200" u="none">
                <a:solidFill>
                  <a:srgbClr val="FFFFFF"/>
                </a:solidFill>
                <a:latin typeface="Calibri"/>
              </a:rPr>
              <a:t>carvedilol 125 mg bula</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buy corega denture adhesive</a:t>
            </a:r>
            <a:br/>
            <a:r>
              <a:rPr b="false" i="false" strike="noStrike" sz="1200" u="none">
                <a:solidFill>
                  <a:srgbClr val="FFFFFF"/>
                </a:solidFill>
                <a:latin typeface="Calibri"/>
              </a:rPr>
              <a:t>generic name for coreg cr</a:t>
            </a:r>
            <a:br/>
            <a:r>
              <a:rPr b="false" i="false" strike="noStrike" sz="1200" u="none">
                <a:solidFill>
                  <a:srgbClr val="FFFFFF"/>
                </a:solidFill>
                <a:latin typeface="Calibri"/>
              </a:rPr>
              <a:t>carvedilol online</a:t>
            </a:r>
            <a:br/>
            <a:r>
              <a:rPr b="false" i="false" strike="noStrike" sz="1200" u="none">
                <a:solidFill>
                  <a:srgbClr val="FFFFFF"/>
                </a:solidFill>
                <a:latin typeface="Calibri"/>
              </a:rPr>
              <a:t>coreg 257</a:t>
            </a:r>
            <a:br/>
            <a:r>
              <a:rPr b="false" i="false" strike="noStrike" sz="1200" u="none">
                <a:solidFill>
                  <a:srgbClr val="FFFFFF"/>
                </a:solidFill>
                <a:latin typeface="Calibri"/>
              </a:rPr>
              <a:t>coreg generic equivalent</a:t>
            </a:r>
            <a:br/>
            <a:r>
              <a:rPr b="false" i="false" strike="noStrike" sz="1200" u="none">
                <a:solidFill>
                  <a:srgbClr val="FFFFFF"/>
                </a:solidFill>
                <a:latin typeface="Calibri"/>
              </a:rPr>
              <a:t>generic for coreg cr 40 mg</a:t>
            </a:r>
            <a:br/>
            <a:r>
              <a:rPr b="false" i="false" strike="noStrike" sz="1200" u="none">
                <a:solidFill>
                  <a:srgbClr val="FFFFFF"/>
                </a:solidFill>
                <a:latin typeface="Calibri"/>
              </a:rPr>
              <a:t>buy coreg</a:t>
            </a:r>
            <a:br/>
            <a:r>
              <a:rPr b="false" i="false" strike="noStrike" sz="1200" u="none">
                <a:solidFill>
                  <a:srgbClr val="FFFFFF"/>
                </a:solidFill>
                <a:latin typeface="Calibri"/>
              </a:rPr>
              <a:t>coreg nonselective beta blocker</a:t>
            </a:r>
            <a:br/>
            <a:r>
              <a:rPr b="false" i="false" strike="noStrike" sz="1200" u="none">
                <a:solidFill>
                  <a:srgbClr val="FFFFFF"/>
                </a:solidFill>
                <a:latin typeface="Calibri"/>
              </a:rPr>
              <a:t>We offer a simple to use, secure service which guarantees your privacy at every stage of the process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coreg 20 mg</a:t>
            </a:r>
            <a:br/>
            <a:r>
              <a:rPr b="false" i="false" strike="noStrike" sz="1200" u="none">
                <a:solidFill>
                  <a:srgbClr val="FFFFFF"/>
                </a:solidFill>
                <a:latin typeface="Calibri"/>
              </a:rPr>
              <a:t>coreg cr 40 mg generic</a:t>
            </a:r>
            <a:br/>
            <a:r>
              <a:rPr b="false" i="false" strike="noStrike" sz="1200" u="none">
                <a:solidFill>
                  <a:srgbClr val="FFFFFF"/>
                </a:solidFill>
                <a:latin typeface="Calibri"/>
              </a:rPr>
              <a:t>coreg 25 mg efectos secundarios</a:t>
            </a:r>
            <a:br/>
            <a:r>
              <a:rPr b="false" i="false" strike="noStrike" sz="1200" u="none">
                <a:solidFill>
                  <a:srgbClr val="FFFFFF"/>
                </a:solidFill>
                <a:latin typeface="Calibri"/>
              </a:rPr>
              <a:t>coreg 6.25 para que sirve</a:t>
            </a:r>
            <a:br/>
            <a:r>
              <a:rPr b="false" i="false" strike="noStrike" sz="1200" u="none">
                <a:solidFill>
                  <a:srgbClr val="FFFFFF"/>
                </a:solidFill>
                <a:latin typeface="Calibri"/>
              </a:rPr>
              <a:t>I have had athlete's foot for many years</a:t>
            </a:r>
            <a:br/>
            <a:r>
              <a:rPr b="false" i="false" strike="noStrike" sz="1200" u="none">
                <a:solidFill>
                  <a:srgbClr val="FFFFFF"/>
                </a:solidFill>
                <a:latin typeface="Calibri"/>
              </a:rPr>
              <a:t>carvedilol 3 125 mg para que serve</a:t>
            </a:r>
            <a:br/>
            <a:r>
              <a:rPr b="false" i="false" strike="noStrike" sz="1200" u="none">
                <a:solidFill>
                  <a:srgbClr val="FFFFFF"/>
                </a:solidFill>
                <a:latin typeface="Calibri"/>
              </a:rPr>
              <a:t>carvedilol 12.5 milligrams</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coreg 6.25 mg precio</a:t>
            </a:r>
            <a:br/>
            <a:r>
              <a:rPr b="false" i="false" strike="noStrike" sz="1200" u="none">
                <a:solidFill>
                  <a:srgbClr val="FFFFFF"/>
                </a:solidFill>
                <a:latin typeface="Calibri"/>
              </a:rPr>
              <a:t>carvedilol tablets usp monograph</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coreg carvedilol action</a:t>
            </a:r>
            <a:br/>
            <a:r>
              <a:rPr b="false" i="false" strike="noStrike" sz="1200" u="none">
                <a:solidFill>
                  <a:srgbClr val="FFFFFF"/>
                </a:solidFill>
                <a:latin typeface="Calibri"/>
              </a:rPr>
              <a:t>beta blocker coreg</a:t>
            </a:r>
            <a:br/>
            <a:r>
              <a:rPr b="false" i="false" strike="noStrike" sz="1200" u="none">
                <a:solidFill>
                  <a:srgbClr val="FFFFFF"/>
                </a:solidFill>
                <a:latin typeface="Calibri"/>
              </a:rPr>
              <a:t>can coreg cause erectile dysfunction</a:t>
            </a:r>
            <a:br/>
            <a:r>
              <a:rPr b="false" i="false" strike="noStrike" sz="1200" u="none">
                <a:solidFill>
                  <a:srgbClr val="FFFFFF"/>
                </a:solidFill>
                <a:latin typeface="Calibri"/>
              </a:rPr>
              <a:t>coreg cr 20 mg</a:t>
            </a:r>
            <a:br/>
            <a:r>
              <a:rPr b="false" i="false" strike="noStrike" sz="1200" u="none">
                <a:solidFill>
                  <a:srgbClr val="FFFFFF"/>
                </a:solidFill>
                <a:latin typeface="Calibri"/>
              </a:rPr>
              <a:t>carvedilol 12 mg</a:t>
            </a:r>
            <a:br/>
            <a:r>
              <a:rPr b="false" i="false" strike="noStrike" sz="1200" u="none">
                <a:solidFill>
                  <a:srgbClr val="FFFFFF"/>
                </a:solidFill>
                <a:latin typeface="Calibri"/>
              </a:rPr>
              <a:t>gsk coreg cr 10mg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carvedilol generic drug</a:t>
            </a:r>
            <a:br/>
            <a:r>
              <a:rPr b="false" i="false" strike="noStrike" sz="1200" u="none">
                <a:solidFill>
                  <a:srgbClr val="FFFFFF"/>
                </a:solidFill>
                <a:latin typeface="Calibri"/>
              </a:rPr>
              <a:t>carvedilol 25 mg tablet</a:t>
            </a:r>
            <a:br/>
            <a:r>
              <a:rPr b="false" i="false" strike="noStrike" sz="1200" u="none">
                <a:solidFill>
                  <a:srgbClr val="FFFFFF"/>
                </a:solidFill>
                <a:latin typeface="Calibri"/>
              </a:rPr>
              <a:t>carvedilol 12.5mg tab tev</a:t>
            </a:r>
            <a:br/>
            <a:r>
              <a:rPr b="false" i="false" strike="noStrike" sz="1200" u="none">
                <a:solidFill>
                  <a:srgbClr val="FFFFFF"/>
                </a:solidFill>
                <a:latin typeface="Calibri"/>
              </a:rPr>
              <a:t>The eruption usually disappears in three to seven days.</a:t>
            </a:r>
            <a:br/>
            <a:r>
              <a:rPr b="false" i="false" strike="noStrike" sz="1200" u="none">
                <a:solidFill>
                  <a:srgbClr val="FFFFFF"/>
                </a:solidFill>
                <a:latin typeface="Calibri"/>
              </a:rPr>
              <a:t>coreg generic name</a:t>
            </a:r>
            <a:br/>
            <a:r>
              <a:rPr b="false" i="false" strike="noStrike" sz="1200" u="none">
                <a:solidFill>
                  <a:srgbClr val="FFFFFF"/>
                </a:solidFill>
                <a:latin typeface="Calibri"/>
              </a:rPr>
              <a:t>This is where Aromatase Inhibitors (AI's) can be very useful as they do exactly what their name implies</a:t>
            </a:r>
            <a:br/>
            <a:r>
              <a:rPr b="false" i="false" strike="noStrike" sz="1200" u="none">
                <a:solidFill>
                  <a:srgbClr val="FFFFFF"/>
                </a:solidFill>
                <a:latin typeface="Calibri"/>
              </a:rPr>
              <a:t>generic for coreg cr 20mg</a:t>
            </a:r>
            <a:br/>
            <a:r>
              <a:rPr b="false" i="false" strike="noStrike" sz="1200" u="none">
                <a:solidFill>
                  <a:srgbClr val="FFFFFF"/>
                </a:solidFill>
                <a:latin typeface="Calibri"/>
              </a:rPr>
              <a:t>carvedilol 12.5 mg uses</a:t>
            </a:r>
            <a:br/>
            <a:r>
              <a:rPr b="false" i="false" strike="noStrike" sz="1200" u="none">
                <a:solidFill>
                  <a:srgbClr val="FFFFFF"/>
                </a:solidFill>
                <a:latin typeface="Calibri"/>
              </a:rPr>
              <a:t>para que sirve el medicamento carvedilol de 25 mg</a:t>
            </a:r>
            <a:br/>
            <a:r>
              <a:rPr b="false" i="false" strike="noStrike" sz="1200" u="none">
                <a:solidFill>
                  <a:srgbClr val="FFFFFF"/>
                </a:solidFill>
                <a:latin typeface="Calibri"/>
              </a:rPr>
              <a:t>coreg cr generic name</a:t>
            </a:r>
            <a:br/>
            <a:r>
              <a:rPr b="false" i="false" strike="noStrike" sz="1200" u="none">
                <a:solidFill>
                  <a:srgbClr val="FFFFFF"/>
                </a:solidFill>
                <a:latin typeface="Calibri"/>
              </a:rPr>
              <a:t>Other compound adapalene gel include clindamycin with adapalene</a:t>
            </a:r>
            <a:br/>
            <a:r>
              <a:rPr b="false" i="false" strike="noStrike" sz="1200" u="none">
                <a:solidFill>
                  <a:srgbClr val="FFFFFF"/>
                </a:solidFill>
                <a:latin typeface="Calibri"/>
              </a:rPr>
              <a:t>nebenwirkungen carvedilol 12 5 mg</a:t>
            </a:r>
            <a:br/>
            <a:r>
              <a:rPr b="false" i="false" strike="noStrike" sz="1200" u="none">
                <a:solidFill>
                  <a:srgbClr val="FFFFFF"/>
                </a:solidFill>
                <a:latin typeface="Calibri"/>
              </a:rPr>
              <a:t>coreg retail price</a:t>
            </a:r>
            <a:br/>
            <a:r>
              <a:rPr b="false" i="false" strike="noStrike" sz="1200" u="none">
                <a:solidFill>
                  <a:srgbClr val="FFFFFF"/>
                </a:solidFill>
                <a:latin typeface="Calibri"/>
              </a:rPr>
              <a:t>is coreg a selective beta blocker</a:t>
            </a:r>
            <a:br/>
            <a:r>
              <a:rPr b="false" i="false" strike="noStrike" sz="1200" u="none">
                <a:solidFill>
                  <a:srgbClr val="FFFFFF"/>
                </a:solidFill>
                <a:latin typeface="Calibri"/>
              </a:rPr>
              <a:t>printable coreg cr coupon</a:t>
            </a:r>
            <a:br/>
            <a:r>
              <a:rPr b="false" i="false" strike="noStrike" sz="1200" u="none">
                <a:solidFill>
                  <a:srgbClr val="FFFFFF"/>
                </a:solidFill>
                <a:latin typeface="Calibri"/>
              </a:rPr>
              <a:t>generic coreg manufacturer</a:t>
            </a:r>
            <a:br/>
            <a:r>
              <a:rPr b="false" i="false" strike="noStrike" sz="1200" u="none">
                <a:solidFill>
                  <a:srgbClr val="FFFFFF"/>
                </a:solidFill>
                <a:latin typeface="Calibri"/>
              </a:rPr>
              <a:t>coreg 6.25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carvedilol online</a:t>
            </a:r>
            <a:br/>
            <a:r>
              <a:rPr b="false" i="false" strike="noStrike" sz="1200" u="none">
                <a:solidFill>
                  <a:srgbClr val="FFFFFF"/>
                </a:solidFill>
                <a:latin typeface="Calibri"/>
              </a:rPr>
              <a:t>coreg non selective beta blocker</a:t>
            </a:r>
            <a:br/>
            <a:r>
              <a:rPr b="false" i="false" strike="noStrike" sz="1200" u="none">
                <a:solidFill>
                  <a:srgbClr val="FFFFFF"/>
                </a:solidFill>
                <a:latin typeface="Calibri"/>
              </a:rPr>
              <a:t>carvedilol 12.5mg tablet</a:t>
            </a:r>
            <a:br/>
            <a:r>
              <a:rPr b="false" i="false" strike="noStrike" sz="1200" u="none">
                <a:solidFill>
                  <a:srgbClr val="FFFFFF"/>
                </a:solidFill>
                <a:latin typeface="Calibri"/>
              </a:rPr>
              <a:t>carvedilol 3.125mg price</a:t>
            </a:r>
            <a:br/>
            <a:r>
              <a:rPr b="false" i="false" strike="noStrike" sz="1200" u="none">
                <a:solidFill>
                  <a:srgbClr val="FFFFFF"/>
                </a:solidFill>
                <a:latin typeface="Calibri"/>
              </a:rPr>
              <a:t>carvedilol coreg cr</a:t>
            </a:r>
            <a:br/>
            <a:r>
              <a:rPr b="false" i="false" strike="noStrike" sz="1200" u="none">
                <a:solidFill>
                  <a:srgbClr val="FFFFFF"/>
                </a:solidFill>
                <a:latin typeface="Calibri"/>
              </a:rPr>
              <a:t>It must still be examined by the Senate upper house but is unlikely to be modified before it enters law books.</a:t>
            </a:r>
            <a:br/>
            <a:r>
              <a:rPr b="false" i="false" strike="noStrike" sz="1200" u="none">
                <a:solidFill>
                  <a:srgbClr val="FFFFFF"/>
                </a:solidFill>
                <a:latin typeface="Calibri"/>
              </a:rPr>
              <a:t>carvedilol 25 mg uses</a:t>
            </a:r>
            <a:br/>
            <a:r>
              <a:rPr b="false" i="false" strike="noStrike" sz="1200" u="none">
                <a:solidFill>
                  <a:srgbClr val="FFFFFF"/>
                </a:solidFill>
                <a:latin typeface="Calibri"/>
              </a:rPr>
              <a:t>medicamento coreg 6.25</a:t>
            </a:r>
            <a:br/>
            <a:r>
              <a:rPr b="false" i="false" strike="noStrike" sz="1200" u="none">
                <a:solidFill>
                  <a:srgbClr val="FFFFFF"/>
                </a:solidFill>
                <a:latin typeface="Calibri"/>
              </a:rPr>
              <a:t>coreg cr 25 mg</a:t>
            </a:r>
            <a:br/>
            <a:r>
              <a:rPr b="false" i="false" strike="noStrike" sz="1200" u="none">
                <a:solidFill>
                  <a:srgbClr val="FFFFFF"/>
                </a:solidFill>
                <a:latin typeface="Calibri"/>
              </a:rPr>
              <a:t>metoprolol succinate to carvedilol conversion</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coreg cr 80 mg price</a:t>
            </a:r>
            <a:br/>
            <a:r>
              <a:rPr b="false" i="false" strike="noStrike" sz="1200" u="none">
                <a:solidFill>
                  <a:srgbClr val="FFFFFF"/>
                </a:solidFill>
                <a:latin typeface="Calibri"/>
              </a:rPr>
              <a:t>how is coreg different than other beta blockers</a:t>
            </a:r>
            <a:br/>
            <a:r>
              <a:rPr b="false" i="false" strike="noStrike" sz="1200" u="none">
                <a:solidFill>
                  <a:srgbClr val="FFFFFF"/>
                </a:solidFill>
                <a:latin typeface="Calibri"/>
              </a:rPr>
              <a:t>coreg discount coupons</a:t>
            </a:r>
            <a:br/>
            <a:r>
              <a:rPr b="false" i="false" strike="noStrike" sz="1200" u="none">
                <a:solidFill>
                  <a:srgbClr val="FFFFFF"/>
                </a:solidFill>
                <a:latin typeface="Calibri"/>
              </a:rPr>
              <a:t>carvedilol 12.5mg uses</a:t>
            </a:r>
            <a:br/>
            <a:r>
              <a:rPr b="false" i="false" strike="noStrike" sz="1200" u="none">
                <a:solidFill>
                  <a:srgbClr val="FFFFFF"/>
                </a:solidFill>
                <a:latin typeface="Calibri"/>
              </a:rPr>
              <a:t>A monotherapy trial was conducted in 92 pediatric patients (1 month to 16 years of age) with inadequately-controlled or new-onset partial seizures</a:t>
            </a:r>
            <a:br/>
            <a:r>
              <a:rPr b="false" i="false" strike="noStrike" sz="1200" u="none">
                <a:solidFill>
                  <a:srgbClr val="FFFFFF"/>
                </a:solidFill>
                <a:latin typeface="Calibri"/>
              </a:rPr>
              <a:t>carvedilol 12.5 mg picture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coreg cr 40 mg price</a:t>
            </a:r>
            <a:br/>
            <a:r>
              <a:rPr b="false" i="false" strike="noStrike" sz="1200" u="none">
                <a:solidFill>
                  <a:srgbClr val="FFFFFF"/>
                </a:solidFill>
                <a:latin typeface="Calibri"/>
              </a:rPr>
              <a:t>carvedilol 3.125 mg image</a:t>
            </a:r>
            <a:br/>
            <a:r>
              <a:rPr b="false" i="false" strike="noStrike" sz="1200" u="none">
                <a:solidFill>
                  <a:srgbClr val="FFFFFF"/>
                </a:solidFill>
                <a:latin typeface="Calibri"/>
              </a:rPr>
              <a:t>carvedilol 3.125 mg twice a day</a:t>
            </a:r>
            <a:br/>
            <a:r>
              <a:rPr b="false" i="false" strike="noStrike" sz="1200" u="none">
                <a:solidFill>
                  <a:srgbClr val="FFFFFF"/>
                </a:solidFill>
                <a:latin typeface="Calibri"/>
              </a:rPr>
              <a:t>is coreg a beta blocker</a:t>
            </a:r>
            <a:br/>
            <a:r>
              <a:rPr b="false" i="false" strike="noStrike" sz="1200" u="none">
                <a:solidFill>
                  <a:srgbClr val="FFFFFF"/>
                </a:solidFill>
                <a:latin typeface="Calibri"/>
              </a:rPr>
              <a:t>I told dh to really think about it tonight and to tell me if he&amp;#39;s sure he wants us to start it, but I&amp;#39;m pretty sure I&amp;#39;m ready</a:t>
            </a:r>
            <a:br/>
            <a:r>
              <a:rPr b="false" i="false" strike="noStrike" sz="1200" u="none">
                <a:solidFill>
                  <a:srgbClr val="FFFFFF"/>
                </a:solidFill>
                <a:latin typeface="Calibri"/>
              </a:rPr>
              <a:t>carvedilol 3.125 mg tab teva</a:t>
            </a:r>
            <a:br/>
            <a:r>
              <a:rPr b="false" i="false" strike="noStrike" sz="1200" u="none">
                <a:solidFill>
                  <a:srgbClr val="FFFFFF"/>
                </a:solidFill>
                <a:latin typeface="Calibri"/>
              </a:rPr>
              <a:t>coreg 40 mg discount</a:t>
            </a:r>
            <a:br/>
            <a:r>
              <a:rPr b="false" i="false" strike="noStrike" sz="1200" u="none">
                <a:solidFill>
                  <a:srgbClr val="FFFFFF"/>
                </a:solidFill>
                <a:latin typeface="Calibri"/>
              </a:rPr>
              <a:t>If a product containing bimatoprost becomes licensed in the UK for increased eyelash and eyebrow growth, it may signal a potential scalp hair loss treatment in the pipeline, too</a:t>
            </a:r>
            <a:br/>
            <a:r>
              <a:rPr b="false" i="false" strike="noStrike" sz="1200" u="none">
                <a:solidFill>
                  <a:srgbClr val="FFFFFF"/>
                </a:solidFill>
                <a:latin typeface="Calibri"/>
              </a:rPr>
              <a:t>coreg cr carvedilol phosphate</a:t>
            </a:r>
            <a:br/>
            <a:r>
              <a:rPr b="false" i="false" strike="noStrike" sz="1200" u="none">
                <a:solidFill>
                  <a:srgbClr val="FFFFFF"/>
                </a:solidFill>
                <a:latin typeface="Calibri"/>
              </a:rPr>
              <a:t>where can i buy coregravel</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buy carvedilol 3.125 mg</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medicamento coreg 25 mg</a:t>
            </a:r>
            <a:br/>
            <a:r>
              <a:rPr b="false" i="false" strike="noStrike" sz="1200" u="none">
                <a:solidFill>
                  <a:srgbClr val="FFFFFF"/>
                </a:solidFill>
                <a:latin typeface="Calibri"/>
              </a:rPr>
              <a:t>generic for coreg 25 mg</a:t>
            </a:r>
            <a:br/>
            <a:r>
              <a:rPr b="false" i="false" strike="noStrike" sz="1200" u="none">
                <a:solidFill>
                  <a:srgbClr val="FFFFFF"/>
                </a:solidFill>
                <a:latin typeface="Calibri"/>
              </a:rPr>
              <a:t>metoprolol carvedilol conversion</a:t>
            </a:r>
            <a:br/>
            <a:r>
              <a:rPr b="false" i="false" strike="noStrike" sz="1200" u="none">
                <a:solidFill>
                  <a:srgbClr val="FFFFFF"/>
                </a:solidFill>
                <a:latin typeface="Calibri"/>
              </a:rPr>
              <a:t>coreg cr discount card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will gain valuable experience in the microscopic screening of cytologic preparations, a skill necessary to be successful technologists</a:t>
            </a:r>
            <a:br/>
            <a:r>
              <a:rPr b="false" i="false" strike="noStrike" sz="1200" u="none">
                <a:solidFill>
                  <a:srgbClr val="FFFFFF"/>
                </a:solidFill>
                <a:latin typeface="Calibri"/>
              </a:rPr>
              <a:t>cost of coreg at walmart</a:t>
            </a:r>
            <a:br/>
            <a:r>
              <a:rPr b="false" i="false" strike="noStrike" sz="1200" u="none">
                <a:solidFill>
                  <a:srgbClr val="FFFFFF"/>
                </a:solidFill>
                <a:latin typeface="Calibri"/>
              </a:rPr>
              <a:t>carvedilol metoprolol</a:t>
            </a:r>
            <a:br/>
            <a:r>
              <a:rPr b="false" i="false" strike="noStrike" sz="1200" u="none">
                <a:solidFill>
                  <a:srgbClr val="FFFFFF"/>
                </a:solidFill>
                <a:latin typeface="Calibri"/>
              </a:rPr>
              <a:t>how much does coreg cr cost</a:t>
            </a:r>
            <a:br/>
            <a:r>
              <a:rPr b="false" i="false" strike="noStrike" sz="1200" u="none">
                <a:solidFill>
                  <a:srgbClr val="FFFFFF"/>
                </a:solidFill>
                <a:latin typeface="Calibri"/>
              </a:rPr>
              <a:t>Oral soln: take on empty stomach</a:t>
            </a:r>
            <a:br/>
            <a:r>
              <a:rPr b="false" i="false" strike="noStrike" sz="1200" u="none">
                <a:solidFill>
                  <a:srgbClr val="FFFFFF"/>
                </a:solidFill>
                <a:latin typeface="Calibri"/>
              </a:rPr>
              <a:t>coreg cr coupon</a:t>
            </a:r>
            <a:br/>
            <a:r>
              <a:rPr b="false" i="false" strike="noStrike" sz="1200" u="none">
                <a:solidFill>
                  <a:srgbClr val="FFFFFF"/>
                </a:solidFill>
                <a:latin typeface="Calibri"/>
              </a:rPr>
              <a:t>He said the drug bill to treat his dog, a 125-pound Great Pyrenees named Carson, for valley fever surged from $50 a month to $1,700 at a chain pharmacy</a:t>
            </a:r>
            <a:br/>
            <a:r>
              <a:rPr b="false" i="false" strike="noStrike" sz="1200" u="none">
                <a:solidFill>
                  <a:srgbClr val="FFFFFF"/>
                </a:solidFill>
                <a:latin typeface="Calibri"/>
              </a:rPr>
              <a:t>coreg cr printable coupon</a:t>
            </a:r>
            <a:br/>
            <a:r>
              <a:rPr b="false" i="false" strike="noStrike" sz="1200" u="none">
                <a:solidFill>
                  <a:srgbClr val="FFFFFF"/>
                </a:solidFill>
                <a:latin typeface="Calibri"/>
              </a:rPr>
              <a:t>Sign up now or download our app to access exclusive member features</a:t>
            </a:r>
            <a:br/>
            <a:r>
              <a:rPr b="false" i="false" strike="noStrike" sz="1200" u="none">
                <a:solidFill>
                  <a:srgbClr val="FFFFFF"/>
                </a:solidFill>
                <a:latin typeface="Calibri"/>
              </a:rPr>
              <a:t>carvedilol 6.25 mg price</a:t>
            </a:r>
            <a:br/>
            <a:r>
              <a:rPr b="false" i="false" strike="noStrike" sz="1200" u="none">
                <a:solidFill>
                  <a:srgbClr val="FFFFFF"/>
                </a:solidFill>
                <a:latin typeface="Calibri"/>
              </a:rPr>
              <a:t>Es necesario, cuando se va a interrumpir el tratamiento, dejar de tomarlo paulatinamente en el transcurso de dos semanas.</a:t>
            </a:r>
            <a:br/>
            <a:r>
              <a:rPr b="false" i="false" strike="noStrike" sz="1200" u="none">
                <a:solidFill>
                  <a:srgbClr val="FFFFFF"/>
                </a:solidFill>
                <a:latin typeface="Calibri"/>
              </a:rPr>
              <a:t>is there a generic for coreg</a:t>
            </a:r>
            <a:br/>
            <a:r>
              <a:rPr b="false" i="false" strike="noStrike" sz="1200" u="none">
                <a:solidFill>
                  <a:srgbClr val="FFFFFF"/>
                </a:solidFill>
                <a:latin typeface="Calibri"/>
              </a:rPr>
              <a:t>Your skin looks amazing I just wanted to tell you that</a:t>
            </a:r>
            <a:br/>
            <a:r>
              <a:rPr b="false" i="false" strike="noStrike" sz="1200" u="none">
                <a:solidFill>
                  <a:srgbClr val="FFFFFF"/>
                </a:solidFill>
                <a:latin typeface="Calibri"/>
              </a:rPr>
              <a:t>coreg 6.25 mg efectos secundarios</a:t>
            </a:r>
            <a:br/>
            <a:r>
              <a:rPr b="false" i="false" strike="noStrike" sz="1200" u="none">
                <a:solidFill>
                  <a:srgbClr val="FFFFFF"/>
                </a:solidFill>
                <a:latin typeface="Calibri"/>
              </a:rPr>
              <a:t>carvedilol 6.25 mg informacion en espanol</a:t>
            </a:r>
            <a:br/>
            <a:r>
              <a:rPr b="false" i="false" strike="noStrike" sz="1200" u="none">
                <a:solidFill>
                  <a:srgbClr val="FFFFFF"/>
                </a:solidFill>
                <a:latin typeface="Calibri"/>
              </a:rPr>
              <a:t>Finasteride treats male pattern hair loss by blocking the body's production of a male hormone in the scalp that stops hair growth.</a:t>
            </a:r>
            <a:br/>
            <a:r>
              <a:rPr b="false" i="false" strike="noStrike" sz="1200" u="none">
                <a:solidFill>
                  <a:srgbClr val="FFFFFF"/>
                </a:solidFill>
                <a:latin typeface="Calibri"/>
              </a:rPr>
              <a:t>coreg cr price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coreg beta blocker</a:t>
            </a:r>
            <a:br/>
            <a:r>
              <a:rPr b="false" i="false" strike="noStrike" sz="1200" u="none">
                <a:solidFill>
                  <a:srgbClr val="FFFFFF"/>
                </a:solidFill>
                <a:latin typeface="Calibri"/>
              </a:rPr>
              <a:t>This type 2 diabetes treatment is taken twice or three times per day for maximum effect in either a 500mg or 850mg dose.</a:t>
            </a:r>
            <a:br/>
            <a:r>
              <a:rPr b="false" i="false" strike="noStrike" sz="1200" u="none">
                <a:solidFill>
                  <a:srgbClr val="FFFFFF"/>
                </a:solidFill>
                <a:latin typeface="Calibri"/>
              </a:rPr>
              <a:t>carvedilol coreg</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carvedilol 6.25 mg tabletas</a:t>
            </a:r>
            <a:br/>
            <a:r>
              <a:rPr b="false" i="false" strike="noStrike" sz="1200" u="none">
                <a:solidFill>
                  <a:srgbClr val="FFFFFF"/>
                </a:solidFill>
                <a:latin typeface="Calibri"/>
              </a:rPr>
              <a:t>Kligman in the sixties and have used it off and on for acne, then didn&amp;rsquo;t use it for many years</a:t>
            </a:r>
            <a:br/>
            <a:r>
              <a:rPr b="false" i="false" strike="noStrike" sz="1200" u="none">
                <a:solidFill>
                  <a:srgbClr val="FFFFFF"/>
                </a:solidFill>
                <a:latin typeface="Calibri"/>
              </a:rPr>
              <a:t>cost of coreg</a:t>
            </a:r>
            <a:br/>
            <a:r>
              <a:rPr b="false" i="false" strike="noStrike" sz="1200" u="none">
                <a:solidFill>
                  <a:srgbClr val="FFFFFF"/>
                </a:solidFill>
                <a:latin typeface="Calibri"/>
              </a:rPr>
              <a:t>carvedilol 12.5 mg pill picture</a:t>
            </a:r>
            <a:br/>
            <a:r>
              <a:rPr b="false" i="false" strike="noStrike" sz="1200" u="none">
                <a:solidFill>
                  <a:srgbClr val="FFFFFF"/>
                </a:solidFill>
                <a:latin typeface="Calibri"/>
              </a:rPr>
              <a:t>carvedilol tablets ip 3.125 mg</a:t>
            </a:r>
            <a:br/>
            <a:r>
              <a:rPr b="false" i="false" strike="noStrike" sz="1200" u="none">
                <a:solidFill>
                  <a:srgbClr val="FFFFFF"/>
                </a:solidFill>
                <a:latin typeface="Calibri"/>
              </a:rPr>
              <a:t>carvedilol beta 12 5 mg</a:t>
            </a:r>
            <a:br/>
            <a:r>
              <a:rPr b="false" i="false" strike="noStrike" sz="1200" u="none">
                <a:solidFill>
                  <a:srgbClr val="FFFFFF"/>
                </a:solidFill>
                <a:latin typeface="Calibri"/>
              </a:rPr>
              <a:t>does coreg cause erectile dysfunction</a:t>
            </a:r>
            <a:br/>
            <a:r>
              <a:rPr b="false" i="false" strike="noStrike" sz="1200" u="none">
                <a:solidFill>
                  <a:srgbClr val="FFFFFF"/>
                </a:solidFill>
                <a:latin typeface="Calibri"/>
              </a:rPr>
              <a:t>generic carvedilol cr</a:t>
            </a:r>
            <a:br/>
            <a:r>
              <a:rPr b="false" i="false" strike="noStrike" sz="1200" u="none">
                <a:solidFill>
                  <a:srgbClr val="FFFFFF"/>
                </a:solidFill>
                <a:latin typeface="Calibri"/>
              </a:rPr>
              <a:t>It is setting my other autoimmune issues into overdrive and causing a new one making me unable to leave the house due to severe stomach issues</a:t>
            </a:r>
            <a:br/>
            <a:r>
              <a:rPr b="false" i="false" strike="noStrike" sz="1200" u="none">
                <a:solidFill>
                  <a:srgbClr val="FFFFFF"/>
                </a:solidFill>
                <a:latin typeface="Calibri"/>
              </a:rPr>
              <a:t>coreg cr coupon 2014</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coreg cr 20 mg drug</a:t>
            </a:r>
            <a:br/>
            <a:r>
              <a:rPr b="false" i="false" strike="noStrike" sz="1200" u="none">
                <a:solidFill>
                  <a:srgbClr val="FFFFFF"/>
                </a:solidFill>
                <a:latin typeface="Calibri"/>
              </a:rPr>
              <a:t>coreg 12.5 mg roche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carvedilol</a:t>
            </a:r>
            <a:br/>
            <a:r>
              <a:rPr b="false" i="false" strike="noStrike" sz="1200" u="none">
                <a:solidFill>
                  <a:srgbClr val="FFFFFF"/>
                </a:solidFill>
                <a:latin typeface="Calibri"/>
              </a:rPr>
              <a:t>carvedilol 6.25mg</a:t>
            </a:r>
            <a:br/>
            <a:r>
              <a:rPr b="false" i="false" strike="noStrike" sz="1200" u="none">
                <a:solidFill>
                  <a:srgbClr val="FFFFFF"/>
                </a:solidFill>
                <a:latin typeface="Calibri"/>
              </a:rPr>
              <a:t>generic coreg cr</a:t>
            </a:r>
            <a:br/>
            <a:r>
              <a:rPr b="false" i="false" strike="noStrike" sz="1200" u="none">
                <a:solidFill>
                  <a:srgbClr val="FFFFFF"/>
                </a:solidFill>
                <a:latin typeface="Calibri"/>
              </a:rPr>
              <a:t>coreg cr to carvedilol conversion</a:t>
            </a:r>
            <a:br/>
            <a:r>
              <a:rPr b="false" i="false" strike="noStrike" sz="1200" u="none">
                <a:solidFill>
                  <a:srgbClr val="FFFFFF"/>
                </a:solidFill>
                <a:latin typeface="Calibri"/>
              </a:rPr>
              <a:t>carvedilol 6.25 mg prospect</a:t>
            </a:r>
            <a:br/>
            <a:r>
              <a:rPr b="false" i="false" strike="noStrike" sz="1200" u="none">
                <a:solidFill>
                  <a:srgbClr val="FFFFFF"/>
                </a:solidFill>
                <a:latin typeface="Calibri"/>
              </a:rPr>
              <a:t>coreg 25 mg</a:t>
            </a:r>
            <a:br/>
            <a:r>
              <a:rPr b="false" i="false" strike="noStrike" sz="1200" u="none">
                <a:solidFill>
                  <a:srgbClr val="FFFFFF"/>
                </a:solidFill>
                <a:latin typeface="Calibri"/>
              </a:rPr>
              <a:t>coreg 40 mg cr</a:t>
            </a:r>
            <a:br/>
            <a:r>
              <a:rPr b="false" i="false" strike="noStrike" sz="1200" u="none">
                <a:solidFill>
                  <a:srgbClr val="FFFFFF"/>
                </a:solidFill>
                <a:latin typeface="Calibri"/>
              </a:rPr>
              <a:t>Ihr Arzt entscheidet, ob es angewendet werden kann.</a:t>
            </a:r>
            <a:br/>
            <a:r>
              <a:rPr b="false" i="false" strike="noStrike" sz="1200" u="none">
                <a:solidFill>
                  <a:srgbClr val="FFFFFF"/>
                </a:solidFill>
                <a:latin typeface="Calibri"/>
              </a:rPr>
              <a:t>carvedilol tablets 3.125 mg</a:t>
            </a:r>
            <a:br/>
            <a:r>
              <a:rPr b="false" i="false" strike="noStrike" sz="1200" u="none">
                <a:solidFill>
                  <a:srgbClr val="FFFFFF"/>
                </a:solidFill>
                <a:latin typeface="Calibri"/>
              </a:rPr>
              <a:t>glaxosmithkline coreg cr coupon</a:t>
            </a:r>
            <a:br/>
            <a:r>
              <a:rPr b="false" i="false" strike="noStrike" sz="1200" u="none">
                <a:solidFill>
                  <a:srgbClr val="FFFFFF"/>
                </a:solidFill>
                <a:latin typeface="Calibri"/>
              </a:rPr>
              <a:t>The most common side effects are nausea, bleeding not related to menstruation, lower abdominal (stomach) pain, headaches and tiredness</a:t>
            </a:r>
            <a:br/>
            <a:r>
              <a:rPr b="false" i="false" strike="noStrike" sz="1200" u="none">
                <a:solidFill>
                  <a:srgbClr val="FFFFFF"/>
                </a:solidFill>
                <a:latin typeface="Calibri"/>
              </a:rPr>
              <a:t>coreg 25 mg twice day</a:t>
            </a:r>
            <a:br/>
            <a:r>
              <a:rPr b="false" i="false" strike="noStrike" sz="1200" u="none">
                <a:solidFill>
                  <a:srgbClr val="FFFFFF"/>
                </a:solidFill>
                <a:latin typeface="Calibri"/>
              </a:rPr>
              <a:t>carvedilol 6.25 mg tablet</a:t>
            </a:r>
            <a:br/>
            <a:r>
              <a:rPr b="false" i="false" strike="noStrike" sz="1200" u="none">
                <a:solidFill>
                  <a:srgbClr val="FFFFFF"/>
                </a:solidFill>
                <a:latin typeface="Calibri"/>
              </a:rPr>
              <a:t>buy coreglow pebbles</a:t>
            </a:r>
            <a:br/>
            <a:r>
              <a:rPr b="false" i="false" strike="noStrike" sz="1200" u="none">
                <a:solidFill>
                  <a:srgbClr val="FFFFFF"/>
                </a:solidFill>
                <a:latin typeface="Calibri"/>
              </a:rPr>
              <a:t>buy cheap carvedilol</a:t>
            </a:r>
            <a:br/>
            <a:r>
              <a:rPr b="false" i="false" strike="noStrike" sz="1200" u="none">
                <a:solidFill>
                  <a:srgbClr val="FFFFFF"/>
                </a:solidFill>
                <a:latin typeface="Calibri"/>
              </a:rPr>
              <a:t>It alternative sources that is suitable - mart that might be lying about our style the doorstep once generic cymbalta passes into the drug interactions</a:t>
            </a:r>
            <a:br/>
            <a:r>
              <a:rPr b="false" i="false" strike="noStrike" sz="1200" u="none">
                <a:solidFill>
                  <a:srgbClr val="FFFFFF"/>
                </a:solidFill>
                <a:latin typeface="Calibri"/>
              </a:rPr>
              <a:t>coreg cr 80 mg capsules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will generic coreg cr be available</a:t>
            </a:r>
            <a:br/>
            <a:r>
              <a:rPr b="false" i="false" strike="noStrike" sz="1200" u="none">
                <a:solidFill>
                  <a:srgbClr val="FFFFFF"/>
                </a:solidFill>
                <a:latin typeface="Calibri"/>
              </a:rPr>
              <a:t>carvedilol 6.25 mg picture</a:t>
            </a:r>
            <a:br/>
            <a:r>
              <a:rPr b="false" i="false" strike="noStrike" sz="1200" u="none">
                <a:solidFill>
                  <a:srgbClr val="FFFFFF"/>
                </a:solidFill>
                <a:latin typeface="Calibri"/>
              </a:rPr>
              <a:t>Patients should use the lowest dose and shortest duration of PPI therapy appropriate to the condition being treated</a:t>
            </a:r>
            <a:br/>
            <a:r>
              <a:rPr b="false" i="false" strike="noStrike" sz="1200" u="none">
                <a:solidFill>
                  <a:srgbClr val="FFFFFF"/>
                </a:solidFill>
                <a:latin typeface="Calibri"/>
              </a:rPr>
              <a:t>when will coreg cr go generic</a:t>
            </a:r>
            <a:br/>
            <a:r>
              <a:rPr b="false" i="false" strike="noStrike" sz="1200" u="none">
                <a:solidFill>
                  <a:srgbClr val="FFFFFF"/>
                </a:solidFill>
                <a:latin typeface="Calibri"/>
              </a:rPr>
              <a:t>carvedilol tablets ip 6.25 mg</a:t>
            </a:r>
            <a:br/>
            <a:r>
              <a:rPr b="false" i="false" strike="noStrike" sz="1200" u="none">
                <a:solidFill>
                  <a:srgbClr val="FFFFFF"/>
                </a:solidFill>
                <a:latin typeface="Calibri"/>
              </a:rPr>
              <a:t>All I needed was a little help focusing.Very satisfied with the product, aside from the occasional side effects(due to interruption of routine).</a:t>
            </a:r>
            <a:br/>
            <a:r>
              <a:rPr b="false" i="false" strike="noStrike" sz="1200" u="none">
                <a:solidFill>
                  <a:srgbClr val="FFFFFF"/>
                </a:solidFill>
                <a:latin typeface="Calibri"/>
              </a:rPr>
              <a:t>coreg 12.5 image</a:t>
            </a:r>
            <a:br/>
            <a:r>
              <a:rPr b="false" i="false" strike="noStrike" sz="1200" u="none">
                <a:solidFill>
                  <a:srgbClr val="FFFFFF"/>
                </a:solidFill>
                <a:latin typeface="Calibri"/>
              </a:rPr>
              <a:t>Therefore, please be thoughtful in what you write and understand that this information may become public.</a:t>
            </a:r>
            <a:br/>
            <a:r>
              <a:rPr b="false" i="false" strike="noStrike" sz="1200" u="none">
                <a:solidFill>
                  <a:srgbClr val="FFFFFF"/>
                </a:solidFill>
                <a:latin typeface="Calibri"/>
              </a:rPr>
              <a:t>carvedilol 25 mg tabletten</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coreg online</a:t>
            </a:r>
            <a:br/>
            <a:r>
              <a:rPr b="false" i="false" strike="noStrike" sz="1200" u="none">
                <a:solidFill>
                  <a:srgbClr val="FFFFFF"/>
                </a:solidFill>
                <a:latin typeface="Calibri"/>
              </a:rPr>
              <a:t>Hierdoor kreeg ik op mijn gezicht en hals (vooral kin) overal pukkels (jodiumacn&amp;eacute;)</a:t>
            </a:r>
            <a:br/>
            <a:r>
              <a:rPr b="false" i="false" strike="noStrike" sz="1200" u="none">
                <a:solidFill>
                  <a:srgbClr val="FFFFFF"/>
                </a:solidFill>
                <a:latin typeface="Calibri"/>
              </a:rPr>
              <a:t>carvedilol (coreg eucardic)</a:t>
            </a:r>
            <a:br/>
            <a:r>
              <a:rPr b="false" i="false" strike="noStrike" sz="1200" u="none">
                <a:solidFill>
                  <a:srgbClr val="FFFFFF"/>
                </a:solidFill>
                <a:latin typeface="Calibri"/>
              </a:rPr>
              <a:t>carvedilol 25 mg para que sirve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Is There A Generic Coreg Cr - Coreg Cr Cap 10mg</dc:title>
  <dc:description>Carvedilol 6.25mg tab mylan, coreg cr 20 mg price, carvedilol 12.5 milligrams, gsk coreg cr 10mg, generic for coreg cr 20mg, metoprolol succinate to carvedilol conversion, carvedilol tablets ip 6.25 mg</dc:description>
  <dc:subject>Is There A Generic Coreg Cr - Coreg Cr Cap 10mg</dc:subject>
  <cp:keywords>carvedilol 12 5 mg, para que sirve el carvedilol 3.125 mg, carvedilol 12.5, carvedilol metoprolol heart failure, generic name for coreg cr, coreg beta blocker, carvedilol 6.25mg, generic coreg cr, coreg 25 mg, carvedilol 6.25 mg picture</cp:keywords>
  <cp:category/>
</cp:coreProperties>
</file>