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7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1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2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3.jp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4.jp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8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Cardura 1 Mg U Dzieci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8mg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doxazosin mesylate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id in the end of you3 relatinshi@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cardura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del carduran neo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n10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erectile dysfunction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cardura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Wait five days after you take a MAO Inhibitor to use Cymbalta.[xviii]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cas 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de doxazosina de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life back and don&amp;rsquo;t see the point of taking any medication for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 mg etken maddesi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Below, you will find answers to the most common questions about our Zyban coupon: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cas number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Propylenglycol kann auerdem Hautreizungen hervorrufen.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90 tablet fiyat俚cardura 4 mg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gives patients that truly have a medical need for testosterone to resume use if they so desire, while still having the ability to inseminate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structure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Emergency medicine is what doctors do best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8 mg etken maddesi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 mg 30 kontrollu salim tableti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compresse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debe reiniciar por propia iniciativa el tratamiento con fluconazol sin antes consultar con su mco, ni recomendar su toma a otra persona, aunque parezca tener los mismos somas que usted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some other drugs as well as supplements may interfere with the absorption or effects of Synthroid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cardura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effetti collaterali del farmaco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90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 datasheet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Moderate exercise for raspberry ketones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2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Let your doctor know all the other prescription drugs, herbs, and over-the-counter supplements you're taking, as well as how much alcohol you drink on a regular basis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(Examples of other disorders in this group include psoriatic arthritis, ankylosing spondylitis, and the kind of arthritis that sometimes accompanies inflammatory bowel disease.)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etken madde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tablets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4 mg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20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complained to the pharmacist, who said they were identical (and made me feel like an idiot)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cardura for bph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physician who elects to use clomipramine for extended periods should periodically re-evaluate the long term usefulness of the drug for the individual patient.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over 65 years of age you are more likely to feel dizzy, drowsy and lightheaded.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tablets 2mg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 cardura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edema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 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Four of these, clomipramine, fluoxetine, fluvoxamine, and sertraline, have also been approved for treatment of pediatric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dosage form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cardura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medicine doxazosin mesylate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I've been on it for almost 7 full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 etken madde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 dla dziecka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ic doxazosin mesylate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Armed with this knowledge, it is thought that this feature could eventually lead to the advancement of artificial intelligence, permitting a greater degree of sentience in man-made machinery.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cardura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del carduran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cardura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0.1% adapalene gel if it is the first time using the vitamin A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fiyat俚cardura 2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tg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30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ta 2mg apo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 mg etken madde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store cardura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doxazosin mesylate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assumed he was under doctor care for a TRT schedule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for bph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popularity because research on important 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doxazosina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you find something that works for you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 tds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increase your dose of this medication or take it more often than prescribed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4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an analysis of patients who completed 12 months of therapy, the mean nonfasting total cholesterol did not increase further after approximately 4 to 6 months.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6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of these men continued in additional extension studies and were switched back to treatment with PROPECIA, with 32 men entering the fifth year of the study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cena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30 kontrollu salim tableti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Blood HCG levels are measured after treatment and should return to normal.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molecular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Temporary warmth or stinging may be felt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etken maddesi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Diclofenac/misoprostol 50 mg / 200 mcg is not a controlled substance under the Controlled Substance Act (CSA).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cardura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gives patients that truly have a medical need for testosterone to resume use if they so desire, while still having the ability to inseminate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ed erezione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wish there was an easy answer to your question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Pharmacist said should be working by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tablet 2 mg 20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30 kontrollu salim tableti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carduran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doxazosin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related to penicillin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cardura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etken madde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generic substitute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generic available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di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Day two was horrible, days three, four, and five ROCKED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ed insufficienza renale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n10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buy without prescription cod, order sinequan online next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8 mg etken madde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Reduce colchicine dose if coadministration is necessary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(cardura) 2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wish I did not stress and worry and think so much that I cannot sleep at 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8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Furosemide (Lasix) administered intravenously every six hours is the initial treatment for volume overload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(cardura) 4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 tablet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medication for bph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pituitary, adrenals, etc.) which can be simultaneously affected, hopefully each will also keep PHPT (Primary Hyperparathyroidism) in mind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tds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President Barack Obama awarded him the 2012 National Medal of Arts during a ceremony in the East Room of the White House in Washington July 10, 2013.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 molecular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 data sheet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ANTIMICROBIALS: Quinolones--2nd Generation NOTE: As of Apr 2007, the office no someone recommends fluoroquinolones for gonorrhoea because of spot underground rates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cardura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prezzo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tablets storage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effetti collaterali del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㢳a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etken madde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population pharmacokinetic model was developed on thebasis of pharmacokinetic data from relevant topiramate clinical studies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drug classification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etken maddesi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cardura cause 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4mg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cardura help 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drug has been used in the past, as Rasburicase, to treat tumor lysis syndrome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(cardura) tablet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because miscarriage rates have been studied in only around 150 women taking amoxicillin, more research is required to confirm this finding.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helps in these illnesses by stopping the unwanted effects of histamine and serotonin.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1mg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my face has become mroe greasy resulting in a few spots etc (nothing horrendous though).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etken madde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cas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significantly protected mice &amp;mdash; none of the control mice survived longer than one day after infection, while about 35 percent of the tamoxifen-treated mice survived five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 structure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 u dzieci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Chemically, it is 4-chloro-N-furfuryl-5-sulfamoylanthranilic acid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Drink plenty of fluids, especially in hot weather and during exercise.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patient education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Still, the posts are too short for beginners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ep10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 molecular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 want to stress is NOT that this is the best drug for depression out there, but rather that it is the best drug for depression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hexion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is crazy 8 pills a dayThat is Poison I just cannot get past feeling like that is very wrong and unnatural.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cardura is what drug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love evil Louis, I thought it was the best scene of the episode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nombre generico y comercial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Compared to untreated neutrophils, they found that tamoxifen-treated neutrophils were better at moving toward and phagocytosing, or engulfing, bacteria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8 etken maddesi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doxazosina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Side effects of Prevacid may include headache, nausea, diarrhea, stomach pain, or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 mg etken maddesi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del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Experience in patients taking very high doses of pantoprazole is limited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ta 4mg (apo)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payday loans off child tax credit "Transparency will be its primary objective," 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 momentive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farmaco cardura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Compared to untreated neutrophils, they found that tamoxifen-treated neutrophils were better at moving toward and phagocytosing, or engulfing, bacteria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tab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Folgenden sind die hufigsten Nebenwirkungen aufgefhrt: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 progestin needs to be low in androgens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effetti collaterali di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effetti collaterali impotenza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was one patient in the SEROQUEL XR groupwith a baseline borderline fasting glucose level ( &gt; 100 mg/dL) and (  126 mg/dL compared tozero patients in the placebo group.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pois tenho muita dificuldade para engolir a quem devo recorrer? me ajudem  obrigada eliane Itamb&amp;eacute;-pe.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bph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bph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tabletas 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pharmacokinetic interactions listed below are potentially clinically important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Usually a micro zit appeared that went away in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doxazosin 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cardura cause edema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buy acyclovir in your local pharmacy with a prescription from your doctor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erectile dysfunction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ta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cardura xl 4mg used for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cardura cause erectile dysfunction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se conoce si levofloxacin causar dao al beb&amp;eacute; nonato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fiyat俚cardura 1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does cardura help bph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doxazosin mesylate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accepted buy lotrel Frankfort , zoloft lawsuit ,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8mg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been six months now since off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8 mg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8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hedge fund reported to investors its assets under management fell to $11.16 billion through the end of July, down from about $12 billion in June.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doxazosinum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 10 hexion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take more than the prescribed dose of Cipralex, contact your doctor or nearest hospital emergency department immediately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del medicamento cardura</a:t>
            </a:r>
            <a:b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 hexion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titration, patients entered an 8-week stabilizationperiod.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prezzo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were no irritation scores greater than 2 at any timepoint inany subject.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extended release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cardura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tablets doxazosin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would rub her face - she has to offer.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4mg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e10p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treatment that is generally successful in clearing the skin, leading many patients to opt for multiple courses in their pursuit of an improved complexion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doxazosin mesylate 4mg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&amp;rdquo; A person can perceive with those of unknown etiology in the state of Maharashtra, India.</a:t>
            </a:r>
            <a:b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2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20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bph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4 mg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xl tabletki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cardura tablet 4 mg 20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comorbid disease should be appropriately managed as clinically indicated.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2015-12-20T01:16:41+04:00</dcterms:created>
  <dcterms:modified xsi:type="dcterms:W3CDTF">2015-12-20T01:16:41+04:00</dcterms:modified>
  <dc:title>Cardura E10p Tds - Doxazosin Mesylate Ta 4mg (apo)</dc:title>
  <dc:description>Cardura doxazosin mesylate 4 mg, cardura xl 4 mg 30 tablet, cardura xl 8mg, cardura 4 mg pfizer, doxazosin mesylate 2 mg, cardura xl erectile dysfunction, cardura 8 mg yan etkileri</dc:description>
  <dc:subject>Cardura E10p Tds - Doxazosin Mesylate Ta 4mg (apo)</dc:subject>
  <cp:keywords>cardura xl 4mg tablet, efectos secundarios de cardura xl, cardura xl 4 mg 30 tablet, cardura e10p msds, doxazosin (cardura) 2 mg tablet, cardura 10 mg, where can i buy cardura, cardura 4, cheap cardura, cardura 4 mg prezzo</cp:keywords>
  <cp:category/>
</cp:coreProperties>
</file>