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5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6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7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Private Prescription Ventolin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how much does albuterol cost</a:t>
            </a:r>
            <a:br/>
            <a:r>
              <a:rPr b="false" i="false" strike="noStrike" sz="1200" u="none">
                <a:solidFill>
                  <a:srgbClr val="FFFFFF"/>
                </a:solidFill>
                <a:latin typeface="Calibri"/>
              </a:rPr>
              <a:t>buy ventolin online europe</a:t>
            </a:r>
            <a:br/>
            <a:r>
              <a:rPr b="false" i="false" strike="noStrike" sz="1200" u="none">
                <a:solidFill>
                  <a:srgbClr val="FFFFFF"/>
                </a:solidFill>
                <a:latin typeface="Calibri"/>
              </a:rPr>
              <a:t>buy albuterol cheap</a:t>
            </a:r>
            <a:br/>
            <a:r>
              <a:rPr b="false" i="false" strike="noStrike" sz="1200" u="none">
                <a:solidFill>
                  <a:srgbClr val="FFFFFF"/>
                </a:solidFill>
                <a:latin typeface="Calibri"/>
              </a:rPr>
              <a:t>ventolin evohaler 100 mcg</a:t>
            </a:r>
            <a:br/>
            <a:r>
              <a:rPr b="false" i="false" strike="noStrike" sz="1200" u="none">
                <a:solidFill>
                  <a:srgbClr val="FFFFFF"/>
                </a:solidFill>
                <a:latin typeface="Calibri"/>
              </a:rPr>
              <a:t>generic ventolin inhalers</a:t>
            </a:r>
            <a:br/>
            <a:r>
              <a:rPr b="false" i="false" strike="noStrike" sz="1200" u="none">
                <a:solidFill>
                  <a:srgbClr val="FFFFFF"/>
                </a:solidFill>
                <a:latin typeface="Calibri"/>
              </a:rPr>
              <a:t>order albuterol</a:t>
            </a:r>
            <a:br/>
            <a:r>
              <a:rPr b="false" i="false" strike="noStrike" sz="1200" u="none">
                <a:solidFill>
                  <a:srgbClr val="FFFFFF"/>
                </a:solidFill>
                <a:latin typeface="Calibri"/>
              </a:rPr>
              <a:t>It's blatantly obvious After doing an extreme raspberry ketones weight loss pill, which ultimately lead to a canned cat food, though</a:t>
            </a:r>
            <a:br/>
            <a:r>
              <a:rPr b="false" i="false" strike="noStrike" sz="1200" u="none">
                <a:solidFill>
                  <a:srgbClr val="FFFFFF"/>
                </a:solidFill>
                <a:latin typeface="Calibri"/>
              </a:rPr>
              <a:t>cost albuterol inhaler</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where can i buy albuterol pills</a:t>
            </a:r>
            <a:br/>
            <a:r>
              <a:rPr b="false" i="false" strike="noStrike" sz="1200" u="none">
                <a:solidFill>
                  <a:srgbClr val="FFFFFF"/>
                </a:solidFill>
                <a:latin typeface="Calibri"/>
              </a:rPr>
              <a:t>buy cheap albuterol inhaler online</a:t>
            </a:r>
            <a:br/>
            <a:r>
              <a:rPr b="false" i="false" strike="noStrike" sz="1200" u="none">
                <a:solidFill>
                  <a:srgbClr val="FFFFFF"/>
                </a:solidFill>
                <a:latin typeface="Calibri"/>
              </a:rPr>
              <a:t>ventolin inhaler generic</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hfa 90 mcg inhaler cost</a:t>
            </a:r>
            <a:br/>
            <a:r>
              <a:rPr b="false" i="false" strike="noStrike" sz="1200" u="none">
                <a:solidFill>
                  <a:srgbClr val="FFFFFF"/>
                </a:solidFill>
                <a:latin typeface="Calibri"/>
              </a:rPr>
              <a:t>ventolin mg</a:t>
            </a:r>
            <a:br/>
            <a:r>
              <a:rPr b="false" i="false" strike="noStrike" sz="1200" u="none">
                <a:solidFill>
                  <a:srgbClr val="FFFFFF"/>
                </a:solidFill>
                <a:latin typeface="Calibri"/>
              </a:rPr>
              <a:t>ventolin inhaler online no prescription</a:t>
            </a:r>
            <a:br/>
            <a:r>
              <a:rPr b="false" i="false" strike="noStrike" sz="1200" u="none">
                <a:solidFill>
                  <a:srgbClr val="FFFFFF"/>
                </a:solidFill>
                <a:latin typeface="Calibri"/>
              </a:rPr>
              <a:t>I&amp;rsquo;m not sure why or how they can sell prescription products online</a:t>
            </a:r>
            <a:br/>
            <a:r>
              <a:rPr b="false" i="false" strike="noStrike" sz="1200" u="none">
                <a:solidFill>
                  <a:srgbClr val="FFFFFF"/>
                </a:solidFill>
                <a:latin typeface="Calibri"/>
              </a:rPr>
              <a:t>ventolin hfa inhaler cost</a:t>
            </a:r>
            <a:br/>
            <a:r>
              <a:rPr b="false" i="false" strike="noStrike" sz="1200" u="none">
                <a:solidFill>
                  <a:srgbClr val="FFFFFF"/>
                </a:solidFill>
                <a:latin typeface="Calibri"/>
              </a:rPr>
              <a:t>Find yours today and relive history.</a:t>
            </a:r>
            <a:br/>
            <a:r>
              <a:rPr b="false" i="false" strike="noStrike" sz="1200" u="none">
                <a:solidFill>
                  <a:srgbClr val="FFFFFF"/>
                </a:solidFill>
                <a:latin typeface="Calibri"/>
              </a:rPr>
              <a:t>can you buy ventolin over counter australia</a:t>
            </a:r>
            <a:br/>
            <a:r>
              <a:rPr b="false" i="false" strike="noStrike" sz="1200" u="none">
                <a:solidFill>
                  <a:srgbClr val="FFFFFF"/>
                </a:solidFill>
                <a:latin typeface="Calibri"/>
              </a:rPr>
              <a:t>gia ventolin 2 5mg</a:t>
            </a:r>
            <a:br/>
            <a:r>
              <a:rPr b="false" i="false" strike="noStrike" sz="1200" u="none">
                <a:solidFill>
                  <a:srgbClr val="FFFFFF"/>
                </a:solidFill>
                <a:latin typeface="Calibri"/>
              </a:rPr>
              <a:t>ventolin purchase</a:t>
            </a:r>
            <a:br/>
            <a:r>
              <a:rPr b="false" i="false" strike="noStrike" sz="1200" u="none">
                <a:solidFill>
                  <a:srgbClr val="FFFFFF"/>
                </a:solidFill>
                <a:latin typeface="Calibri"/>
              </a:rPr>
              <a:t>ventolin generic equivalent</a:t>
            </a:r>
            <a:br/>
            <a:r>
              <a:rPr b="false" i="false" strike="noStrike" sz="1200" u="none">
                <a:solidFill>
                  <a:srgbClr val="FFFFFF"/>
                </a:solidFill>
                <a:latin typeface="Calibri"/>
              </a:rPr>
              <a:t>Im Allgemeinen gilt das Medikament als gut vertrglich und weit nur gelegentliche Nebenwirkungen (bei weniger als 1 von 100 behandelten Patienten) auf.</a:t>
            </a:r>
            <a:br/>
            <a:r>
              <a:rPr b="false" i="false" strike="noStrike" sz="1200" u="none">
                <a:solidFill>
                  <a:srgbClr val="FFFFFF"/>
                </a:solidFill>
                <a:latin typeface="Calibri"/>
              </a:rPr>
              <a:t>liquid albuterol uses</a:t>
            </a:r>
            <a:br/>
            <a:r>
              <a:rPr b="false" i="false" strike="noStrike" sz="1200" u="none">
                <a:solidFill>
                  <a:srgbClr val="FFFFFF"/>
                </a:solidFill>
                <a:latin typeface="Calibri"/>
              </a:rPr>
              <a:t>ventolin order canada</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is ventolin a prescription drug</a:t>
            </a:r>
            <a:br/>
            <a:r>
              <a:rPr b="false" i="false" strike="noStrike" sz="1200" u="none">
                <a:solidFill>
                  <a:srgbClr val="FFFFFF"/>
                </a:solidFill>
                <a:latin typeface="Calibri"/>
              </a:rPr>
              <a:t>ventolin 100 mg spray</a:t>
            </a:r>
            <a:br/>
            <a:r>
              <a:rPr b="false" i="false" strike="noStrike" sz="1200" u="none">
                <a:solidFill>
                  <a:srgbClr val="FFFFFF"/>
                </a:solidFill>
                <a:latin typeface="Calibri"/>
              </a:rPr>
              <a:t>As a result, fast growing cells needed for other vital processes may  be affected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ventolin hfa</a:t>
            </a:r>
            <a:br/>
            <a:r>
              <a:rPr b="false" i="false" strike="noStrike" sz="1200" u="none">
                <a:solidFill>
                  <a:srgbClr val="FFFFFF"/>
                </a:solidFill>
                <a:latin typeface="Calibri"/>
              </a:rPr>
              <a:t>is there a generic for ventolin inhaler</a:t>
            </a:r>
            <a:br/>
            <a:r>
              <a:rPr b="false" i="false" strike="noStrike" sz="1200" u="none">
                <a:solidFill>
                  <a:srgbClr val="FFFFFF"/>
                </a:solidFill>
                <a:latin typeface="Calibri"/>
              </a:rPr>
              <a:t>cost of albuterol at walmart</a:t>
            </a:r>
            <a:br/>
            <a:r>
              <a:rPr b="false" i="false" strike="noStrike" sz="1200" u="none">
                <a:solidFill>
                  <a:srgbClr val="FFFFFF"/>
                </a:solidFill>
                <a:latin typeface="Calibri"/>
              </a:rPr>
              <a:t>can buy ventolin online</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much does ventolin hfa inhaler cost</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buy ventolin online from australia</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albuterol cost</a:t>
            </a:r>
            <a:br/>
            <a:r>
              <a:rPr b="false" i="false" strike="noStrike" sz="1200" u="none">
                <a:solidFill>
                  <a:srgbClr val="FFFFFF"/>
                </a:solidFill>
                <a:latin typeface="Calibri"/>
              </a:rPr>
              <a:t>0LThat we act, that we speak, that we are one</a:t>
            </a:r>
            <a:br/>
            <a:r>
              <a:rPr b="false" i="false" strike="noStrike" sz="1200" u="none">
                <a:solidFill>
                  <a:srgbClr val="FFFFFF"/>
                </a:solidFill>
                <a:latin typeface="Calibri"/>
              </a:rPr>
              <a:t>do i need a prescription to buy ventolin</a:t>
            </a:r>
            <a:br/>
            <a:r>
              <a:rPr b="false" i="false" strike="noStrike" sz="1200" u="none">
                <a:solidFill>
                  <a:srgbClr val="FFFFFF"/>
                </a:solidFill>
                <a:latin typeface="Calibri"/>
              </a:rPr>
              <a:t>albuterol use in horses</a:t>
            </a:r>
            <a:br/>
            <a:r>
              <a:rPr b="false" i="false" strike="noStrike" sz="1200" u="none">
                <a:solidFill>
                  <a:srgbClr val="FFFFFF"/>
                </a:solidFill>
                <a:latin typeface="Calibri"/>
              </a:rPr>
              <a:t>how to purchase ventolin hfa</a:t>
            </a:r>
            <a:br/>
            <a:r>
              <a:rPr b="false" i="false" strike="noStrike" sz="1200" u="none">
                <a:solidFill>
                  <a:srgbClr val="FFFFFF"/>
                </a:solidFill>
                <a:latin typeface="Calibri"/>
              </a:rPr>
              <a:t>ventolin hfa 90 mcg inhaler 60 puff size</a:t>
            </a:r>
            <a:br/>
            <a:r>
              <a:rPr b="false" i="false" strike="noStrike" sz="1200" u="none">
                <a:solidFill>
                  <a:srgbClr val="FFFFFF"/>
                </a:solidFill>
                <a:latin typeface="Calibri"/>
              </a:rPr>
              <a:t>albuterol cheap</a:t>
            </a:r>
            <a:br/>
            <a:r>
              <a:rPr b="false" i="false" strike="noStrike" sz="1200" u="none">
                <a:solidFill>
                  <a:srgbClr val="FFFFFF"/>
                </a:solidFill>
                <a:latin typeface="Calibri"/>
              </a:rPr>
              <a:t>ventolin nebules 2.5mg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generic albuterol inhaler</a:t>
            </a:r>
            <a:br/>
            <a:r>
              <a:rPr b="false" i="false" strike="noStrike" sz="1200" u="none">
                <a:solidFill>
                  <a:srgbClr val="FFFFFF"/>
                </a:solidFill>
                <a:latin typeface="Calibri"/>
              </a:rPr>
              <a:t>use of albuterol in treatment of hyperkalemia</a:t>
            </a:r>
            <a:br/>
            <a:r>
              <a:rPr b="false" i="false" strike="noStrike" sz="1200" u="none">
                <a:solidFill>
                  <a:srgbClr val="FFFFFF"/>
                </a:solidFill>
                <a:latin typeface="Calibri"/>
              </a:rPr>
              <a:t>buy ventolin inhalers online uk</a:t>
            </a:r>
            <a:br/>
            <a:r>
              <a:rPr b="false" i="false" strike="noStrike" sz="1200" u="none">
                <a:solidFill>
                  <a:srgbClr val="FFFFFF"/>
                </a:solidFill>
                <a:latin typeface="Calibri"/>
              </a:rPr>
              <a:t>ventolin inhaler no prescription asda</a:t>
            </a:r>
            <a:br/>
            <a:r>
              <a:rPr b="false" i="false" strike="noStrike" sz="1200" u="none">
                <a:solidFill>
                  <a:srgbClr val="FFFFFF"/>
                </a:solidFill>
                <a:latin typeface="Calibri"/>
              </a:rPr>
              <a:t>buy albuterol inhaler from mexico</a:t>
            </a:r>
            <a:br/>
            <a:r>
              <a:rPr b="false" i="false" strike="noStrike" sz="1200" u="none">
                <a:solidFill>
                  <a:srgbClr val="FFFFFF"/>
                </a:solidFill>
                <a:latin typeface="Calibri"/>
              </a:rPr>
              <a:t>ventolin discount prescription card</a:t>
            </a:r>
            <a:br/>
            <a:r>
              <a:rPr b="false" i="false" strike="noStrike" sz="1200" u="none">
                <a:solidFill>
                  <a:srgbClr val="FFFFFF"/>
                </a:solidFill>
                <a:latin typeface="Calibri"/>
              </a:rPr>
              <a:t>ventolin 2 mg 100 tablet fiyat俚ventolin medicine</a:t>
            </a:r>
            <a:br/>
            <a:r>
              <a:rPr b="false" i="false" strike="noStrike" sz="1200" u="none">
                <a:solidFill>
                  <a:srgbClr val="FFFFFF"/>
                </a:solidFill>
                <a:latin typeface="Calibri"/>
              </a:rPr>
              <a:t>ventolin 100 mcg dosage</a:t>
            </a:r>
            <a:br/>
            <a:r>
              <a:rPr b="false" i="false" strike="noStrike" sz="1200" u="none">
                <a:solidFill>
                  <a:srgbClr val="FFFFFF"/>
                </a:solidFill>
                <a:latin typeface="Calibri"/>
              </a:rPr>
              <a:t>2.5 mg albuterol inhalation solution</a:t>
            </a:r>
            <a:br/>
            <a:r>
              <a:rPr b="false" i="false" strike="noStrike" sz="1200" u="none">
                <a:solidFill>
                  <a:srgbClr val="FFFFFF"/>
                </a:solidFill>
                <a:latin typeface="Calibri"/>
              </a:rPr>
              <a:t>My husband and I had to pray together (and consult Dr</a:t>
            </a:r>
            <a:br/>
            <a:r>
              <a:rPr b="false" i="false" strike="noStrike" sz="1200" u="none">
                <a:solidFill>
                  <a:srgbClr val="FFFFFF"/>
                </a:solidFill>
                <a:latin typeface="Calibri"/>
              </a:rPr>
              <a:t>can buy ventolin over counter france</a:t>
            </a:r>
            <a:br/>
            <a:r>
              <a:rPr b="false" i="false" strike="noStrike" sz="1200" u="none">
                <a:solidFill>
                  <a:srgbClr val="FFFFFF"/>
                </a:solidFill>
                <a:latin typeface="Calibri"/>
              </a:rPr>
              <a:t>i guess they work for different things tho</a:t>
            </a:r>
            <a:br/>
            <a:r>
              <a:rPr b="false" i="false" strike="noStrike" sz="1200" u="none">
                <a:solidFill>
                  <a:srgbClr val="FFFFFF"/>
                </a:solidFill>
                <a:latin typeface="Calibri"/>
              </a:rPr>
              <a:t>ventolin mdi dose</a:t>
            </a:r>
            <a:br/>
            <a:r>
              <a:rPr b="false" i="false" strike="noStrike" sz="1200" u="none">
                <a:solidFill>
                  <a:srgbClr val="FFFFFF"/>
                </a:solidFill>
                <a:latin typeface="Calibri"/>
              </a:rPr>
              <a:t>can you buy ventolin over the counter in germany</a:t>
            </a:r>
            <a:br/>
            <a:r>
              <a:rPr b="false" i="false" strike="noStrike" sz="1200" u="none">
                <a:solidFill>
                  <a:srgbClr val="FFFFFF"/>
                </a:solidFill>
                <a:latin typeface="Calibri"/>
              </a:rPr>
              <a:t>how much does a ventolin inhaler cost in canada</a:t>
            </a:r>
            <a:br/>
            <a:r>
              <a:rPr b="false" i="false" strike="noStrike" sz="1200" u="none">
                <a:solidFill>
                  <a:srgbClr val="FFFFFF"/>
                </a:solidFill>
                <a:latin typeface="Calibri"/>
              </a:rPr>
              <a:t>cheap ventolin inhalers sale</a:t>
            </a:r>
            <a:br/>
            <a:r>
              <a:rPr b="false" i="false" strike="noStrike" sz="1200" u="none">
                <a:solidFill>
                  <a:srgbClr val="FFFFFF"/>
                </a:solidFill>
                <a:latin typeface="Calibri"/>
              </a:rPr>
              <a:t>order albuterol inhaler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albuterol inhalers</a:t>
            </a:r>
            <a:br/>
            <a:r>
              <a:rPr b="false" i="false" strike="noStrike" sz="1200" u="none">
                <a:solidFill>
                  <a:srgbClr val="FFFFFF"/>
                </a:solidFill>
                <a:latin typeface="Calibri"/>
              </a:rPr>
              <a:t>nebulized albuterol dose</a:t>
            </a:r>
            <a:br/>
            <a:r>
              <a:rPr b="false" i="false" strike="noStrike" sz="1200" u="none">
                <a:solidFill>
                  <a:srgbClr val="FFFFFF"/>
                </a:solidFill>
                <a:latin typeface="Calibri"/>
              </a:rPr>
              <a:t>buy ventolin inhaler australia</a:t>
            </a:r>
            <a:br/>
            <a:r>
              <a:rPr b="false" i="false" strike="noStrike" sz="1200" u="none">
                <a:solidFill>
                  <a:srgbClr val="FFFFFF"/>
                </a:solidFill>
                <a:latin typeface="Calibri"/>
              </a:rPr>
              <a:t>ventolin inhaler manufacturer coupons</a:t>
            </a:r>
            <a:br/>
            <a:r>
              <a:rPr b="false" i="false" strike="noStrike" sz="1200" u="none">
                <a:solidFill>
                  <a:srgbClr val="FFFFFF"/>
                </a:solidFill>
                <a:latin typeface="Calibri"/>
              </a:rPr>
              <a:t>albuterol ipratropium action</a:t>
            </a:r>
            <a:br/>
            <a:r>
              <a:rPr b="false" i="false" strike="noStrike" sz="1200" u="none">
                <a:solidFill>
                  <a:srgbClr val="FFFFFF"/>
                </a:solidFill>
                <a:latin typeface="Calibri"/>
              </a:rPr>
              <a:t>ventolin nebules 2.5 mg nedir</a:t>
            </a:r>
            <a:br/>
            <a:r>
              <a:rPr b="false" i="false" strike="noStrike" sz="1200" u="none">
                <a:solidFill>
                  <a:srgbClr val="FFFFFF"/>
                </a:solidFill>
                <a:latin typeface="Calibri"/>
              </a:rPr>
              <a:t>do you need prescription buy ventolin</a:t>
            </a:r>
            <a:br/>
            <a:r>
              <a:rPr b="false" i="false" strike="noStrike" sz="1200" u="none">
                <a:solidFill>
                  <a:srgbClr val="FFFFFF"/>
                </a:solidFill>
                <a:latin typeface="Calibri"/>
              </a:rPr>
              <a:t>Die heb ik in het verleden ook gehad samen met eryacne</a:t>
            </a:r>
            <a:br/>
            <a:r>
              <a:rPr b="false" i="false" strike="noStrike" sz="1200" u="none">
                <a:solidFill>
                  <a:srgbClr val="FFFFFF"/>
                </a:solidFill>
                <a:latin typeface="Calibri"/>
              </a:rPr>
              <a:t>ventolin 100 mcg dosis</a:t>
            </a:r>
            <a:br/>
            <a:r>
              <a:rPr b="false" i="false" strike="noStrike" sz="1200" u="none">
                <a:solidFill>
                  <a:srgbClr val="FFFFFF"/>
                </a:solidFill>
                <a:latin typeface="Calibri"/>
              </a:rPr>
              <a:t>The result is that he and Sally share an understanding glance based on this revelation.</a:t>
            </a:r>
            <a:br/>
            <a:r>
              <a:rPr b="false" i="false" strike="noStrike" sz="1200" u="none">
                <a:solidFill>
                  <a:srgbClr val="FFFFFF"/>
                </a:solidFill>
                <a:latin typeface="Calibri"/>
              </a:rPr>
              <a:t>pharmacy online ventolin</a:t>
            </a:r>
            <a:br/>
            <a:r>
              <a:rPr b="false" i="false" strike="noStrike" sz="1200" u="none">
                <a:solidFill>
                  <a:srgbClr val="FFFFFF"/>
                </a:solidFill>
                <a:latin typeface="Calibri"/>
              </a:rPr>
              <a:t>The board also took a preliminary step toward issuing $450 million in bonds to build the arena, to be paid off in no more than 30 years by the Red Wings' owner and the city.</a:t>
            </a:r>
            <a:br/>
            <a:r>
              <a:rPr b="false" i="false" strike="noStrike" sz="1200" u="none">
                <a:solidFill>
                  <a:srgbClr val="FFFFFF"/>
                </a:solidFill>
                <a:latin typeface="Calibri"/>
              </a:rPr>
              <a:t>albuterol inhalers for sale</a:t>
            </a:r>
            <a:br/>
            <a:r>
              <a:rPr b="false" i="false" strike="noStrike" sz="1200" u="none">
                <a:solidFill>
                  <a:srgbClr val="FFFFFF"/>
                </a:solidFill>
                <a:latin typeface="Calibri"/>
              </a:rPr>
              <a:t>buy ventolin inhalers</a:t>
            </a:r>
            <a:br/>
            <a:r>
              <a:rPr b="false" i="false" strike="noStrike" sz="1200" u="none">
                <a:solidFill>
                  <a:srgbClr val="FFFFFF"/>
                </a:solidFill>
                <a:latin typeface="Calibri"/>
              </a:rPr>
              <a:t>albuterol online prescription</a:t>
            </a:r>
            <a:br/>
            <a:r>
              <a:rPr b="false" i="false" strike="noStrike" sz="1200" u="none">
                <a:solidFill>
                  <a:srgbClr val="FFFFFF"/>
                </a:solidFill>
                <a:latin typeface="Calibri"/>
              </a:rPr>
              <a:t>do you need a prescription for ventolin in italy</a:t>
            </a:r>
            <a:br/>
            <a:r>
              <a:rPr b="false" i="false" strike="noStrike" sz="1200" u="none">
                <a:solidFill>
                  <a:srgbClr val="FFFFFF"/>
                </a:solidFill>
                <a:latin typeface="Calibri"/>
              </a:rPr>
              <a:t>private prescription ventolin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a ventolin inhaler uk</a:t>
            </a:r>
            <a:br/>
            <a:r>
              <a:rPr b="false" i="false" strike="noStrike" sz="1200" u="none">
                <a:solidFill>
                  <a:srgbClr val="FFFFFF"/>
                </a:solidFill>
                <a:latin typeface="Calibri"/>
              </a:rPr>
              <a:t>cheaper alternative to albuterol</a:t>
            </a:r>
            <a:br/>
            <a:r>
              <a:rPr b="false" i="false" strike="noStrike" sz="1200" u="none">
                <a:solidFill>
                  <a:srgbClr val="FFFFFF"/>
                </a:solidFill>
                <a:latin typeface="Calibri"/>
              </a:rPr>
              <a:t>albuterol tablets bodybuilding</a:t>
            </a:r>
            <a:br/>
            <a:r>
              <a:rPr b="false" i="false" strike="noStrike" sz="1200" u="none">
                <a:solidFill>
                  <a:srgbClr val="FFFFFF"/>
                </a:solidFill>
                <a:latin typeface="Calibri"/>
              </a:rPr>
              <a:t>Dude you have no idea how identical stories we share I mean down to the pelvic pain</a:t>
            </a:r>
            <a:br/>
            <a:r>
              <a:rPr b="false" i="false" strike="noStrike" sz="1200" u="none">
                <a:solidFill>
                  <a:srgbClr val="FFFFFF"/>
                </a:solidFill>
                <a:latin typeface="Calibri"/>
              </a:rPr>
              <a:t>ventolin hfa 90 mcg inhaler price</a:t>
            </a:r>
            <a:br/>
            <a:r>
              <a:rPr b="false" i="false" strike="noStrike" sz="1200" u="none">
                <a:solidFill>
                  <a:srgbClr val="FFFFFF"/>
                </a:solidFill>
                <a:latin typeface="Calibri"/>
              </a:rPr>
              <a:t>can you get ventolin over the counter in australia</a:t>
            </a:r>
            <a:br/>
            <a:r>
              <a:rPr b="false" i="false" strike="noStrike" sz="1200" u="none">
                <a:solidFill>
                  <a:srgbClr val="FFFFFF"/>
                </a:solidFill>
                <a:latin typeface="Calibri"/>
              </a:rPr>
              <a:t>As i work in a school i have no date to go back which is really frustrating.</a:t>
            </a:r>
            <a:br/>
            <a:r>
              <a:rPr b="false" i="false" strike="noStrike" sz="1200" u="none">
                <a:solidFill>
                  <a:srgbClr val="FFFFFF"/>
                </a:solidFill>
                <a:latin typeface="Calibri"/>
              </a:rPr>
              <a:t>how much does ventolin cost in canada</a:t>
            </a:r>
            <a:br/>
            <a:r>
              <a:rPr b="false" i="false" strike="noStrike" sz="1200" u="none">
                <a:solidFill>
                  <a:srgbClr val="FFFFFF"/>
                </a:solidFill>
                <a:latin typeface="Calibri"/>
              </a:rPr>
              <a:t>I don't have any insight but I wanted to let you know that I am in the same boat as you 50 and 100 failed for me (no O) and I will be starting 150mg tomorrow</a:t>
            </a:r>
            <a:br/>
            <a:r>
              <a:rPr b="false" i="false" strike="noStrike" sz="1200" u="none">
                <a:solidFill>
                  <a:srgbClr val="FFFFFF"/>
                </a:solidFill>
                <a:latin typeface="Calibri"/>
              </a:rPr>
              <a:t>ventolin hfa package insert</a:t>
            </a:r>
            <a:br/>
            <a:r>
              <a:rPr b="false" i="false" strike="noStrike" sz="1200" u="none">
                <a:solidFill>
                  <a:srgbClr val="FFFFFF"/>
                </a:solidFill>
                <a:latin typeface="Calibri"/>
              </a:rPr>
              <a:t>is it legal to buy albuterol online</a:t>
            </a:r>
            <a:br/>
            <a:r>
              <a:rPr b="false" i="false" strike="noStrike" sz="1200" u="none">
                <a:solidFill>
                  <a:srgbClr val="FFFFFF"/>
                </a:solidFill>
                <a:latin typeface="Calibri"/>
              </a:rPr>
              <a:t>retail price ventolin hfa inhaler</a:t>
            </a:r>
            <a:br/>
            <a:r>
              <a:rPr b="false" i="false" strike="noStrike" sz="1200" u="none">
                <a:solidFill>
                  <a:srgbClr val="FFFFFF"/>
                </a:solidFill>
                <a:latin typeface="Calibri"/>
              </a:rPr>
              <a:t>ventolin inhaler prescription australia</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ventolin nebules 2.5mg fiyat</a:t>
            </a:r>
            <a:br/>
            <a:r>
              <a:rPr b="false" i="false" strike="noStrike" sz="1200" u="none">
                <a:solidFill>
                  <a:srgbClr val="FFFFFF"/>
                </a:solidFill>
                <a:latin typeface="Calibri"/>
              </a:rPr>
              <a:t>I will not be going to the doctor till the end of march because of insurance issues</a:t>
            </a:r>
            <a:br/>
            <a:r>
              <a:rPr b="false" i="false" strike="noStrike" sz="1200" u="none">
                <a:solidFill>
                  <a:srgbClr val="FFFFFF"/>
                </a:solidFill>
                <a:latin typeface="Calibri"/>
              </a:rPr>
              <a:t>ventolin 2mg 5ml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liquid albuterol purchase</a:t>
            </a:r>
            <a:br/>
            <a:r>
              <a:rPr b="false" i="false" strike="noStrike" sz="1200" u="none">
                <a:solidFill>
                  <a:srgbClr val="FFFFFF"/>
                </a:solidFill>
                <a:latin typeface="Calibri"/>
              </a:rPr>
              <a:t>ventolin hfa 100 mcg price</a:t>
            </a:r>
            <a:br/>
            <a:r>
              <a:rPr b="false" i="false" strike="noStrike" sz="1200" u="none">
                <a:solidFill>
                  <a:srgbClr val="FFFFFF"/>
                </a:solidFill>
                <a:latin typeface="Calibri"/>
              </a:rPr>
              <a:t>buy ventolin evohaler 100 micrograms</a:t>
            </a:r>
            <a:br/>
            <a:r>
              <a:rPr b="false" i="false" strike="noStrike" sz="1200" u="none">
                <a:solidFill>
                  <a:srgbClr val="FFFFFF"/>
                </a:solidFill>
                <a:latin typeface="Calibri"/>
              </a:rPr>
              <a:t>albuterol uses</a:t>
            </a:r>
            <a:br/>
            <a:r>
              <a:rPr b="false" i="false" strike="noStrike" sz="1200" u="none">
                <a:solidFill>
                  <a:srgbClr val="FFFFFF"/>
                </a:solidFill>
                <a:latin typeface="Calibri"/>
              </a:rPr>
              <a:t>Letface the particular facts in case an individual e ,looking with regard to some thing various with adult malesmanner equipment,� � , you actually include in order to search longer and difficult</a:t>
            </a:r>
            <a:br/>
            <a:r>
              <a:rPr b="false" i="false" strike="noStrike" sz="1200" u="none">
                <a:solidFill>
                  <a:srgbClr val="FFFFFF"/>
                </a:solidFill>
                <a:latin typeface="Calibri"/>
              </a:rPr>
              <a:t>can you buy ventolin over counter france</a:t>
            </a:r>
            <a:br/>
            <a:r>
              <a:rPr b="false" i="false" strike="noStrike" sz="1200" u="none">
                <a:solidFill>
                  <a:srgbClr val="FFFFFF"/>
                </a:solidFill>
                <a:latin typeface="Calibri"/>
              </a:rPr>
              <a:t>buy ventolin evohaler 100 mcg</a:t>
            </a:r>
            <a:br/>
            <a:r>
              <a:rPr b="false" i="false" strike="noStrike" sz="1200" u="none">
                <a:solidFill>
                  <a:srgbClr val="FFFFFF"/>
                </a:solidFill>
                <a:latin typeface="Calibri"/>
              </a:rPr>
              <a:t>albuterol inhaler price in india</a:t>
            </a:r>
            <a:br/>
            <a:r>
              <a:rPr b="false" i="false" strike="noStrike" sz="1200" u="none">
                <a:solidFill>
                  <a:srgbClr val="FFFFFF"/>
                </a:solidFill>
                <a:latin typeface="Calibri"/>
              </a:rPr>
              <a:t>can i buy a ventolin inhaler from asda</a:t>
            </a:r>
            <a:br/>
            <a:r>
              <a:rPr b="false" i="false" strike="noStrike" sz="1200" u="none">
                <a:solidFill>
                  <a:srgbClr val="FFFFFF"/>
                </a:solidFill>
                <a:latin typeface="Calibri"/>
              </a:rPr>
              <a:t>mail order albuterol inhaler</a:t>
            </a:r>
            <a:br/>
            <a:r>
              <a:rPr b="false" i="false" strike="noStrike" sz="1200" u="none">
                <a:solidFill>
                  <a:srgbClr val="FFFFFF"/>
                </a:solidFill>
                <a:latin typeface="Calibri"/>
              </a:rPr>
              <a:t>where to buy ventolin in singapore</a:t>
            </a:r>
            <a:br/>
            <a:r>
              <a:rPr b="false" i="false" strike="noStrike" sz="1200" u="none">
                <a:solidFill>
                  <a:srgbClr val="FFFFFF"/>
                </a:solidFill>
                <a:latin typeface="Calibri"/>
              </a:rPr>
              <a:t>I'm a 40-year-old female with large lesion cysts that sometimes bleed and rarely, if ever, heal</a:t>
            </a:r>
            <a:br/>
            <a:r>
              <a:rPr b="false" i="false" strike="noStrike" sz="1200" u="none">
                <a:solidFill>
                  <a:srgbClr val="FFFFFF"/>
                </a:solidFill>
                <a:latin typeface="Calibri"/>
              </a:rPr>
              <a:t>asthma ventolin machine</a:t>
            </a:r>
            <a:br/>
            <a:r>
              <a:rPr b="false" i="false" strike="noStrike" sz="1200" u="none">
                <a:solidFill>
                  <a:srgbClr val="FFFFFF"/>
                </a:solidFill>
                <a:latin typeface="Calibri"/>
              </a:rPr>
              <a:t>albuterol inhaler cost target</a:t>
            </a:r>
            <a:br/>
            <a:r>
              <a:rPr b="false" i="false" strike="noStrike" sz="1200" u="none">
                <a:solidFill>
                  <a:srgbClr val="FFFFFF"/>
                </a:solidFill>
                <a:latin typeface="Calibri"/>
              </a:rPr>
              <a:t>buy ventolin nebules 5mg online</a:t>
            </a:r>
            <a:br/>
            <a:r>
              <a:rPr b="false" i="false" strike="noStrike" sz="1200" u="none">
                <a:solidFill>
                  <a:srgbClr val="FFFFFF"/>
                </a:solidFill>
                <a:latin typeface="Calibri"/>
              </a:rPr>
              <a:t>albuterol cfc free 90 mcg/inh inhalation aerosol price</a:t>
            </a:r>
            <a:br/>
            <a:r>
              <a:rPr b="false" i="false" strike="noStrike" sz="1200" u="none">
                <a:solidFill>
                  <a:srgbClr val="FFFFFF"/>
                </a:solidFill>
                <a:latin typeface="Calibri"/>
              </a:rPr>
              <a:t>Also visit my blog post :: http://www.slideshare.net/orlandotaxicab</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relion ventolin hfa 90 mcg inh</a:t>
            </a:r>
            <a:br/>
            <a:r>
              <a:rPr b="false" i="false" strike="noStrike" sz="1200" u="none">
                <a:solidFill>
                  <a:srgbClr val="FFFFFF"/>
                </a:solidFill>
                <a:latin typeface="Calibri"/>
              </a:rPr>
              <a:t>David Cohen, David Egilman, James Gottstein, David Oaks [MindFreedom Director], Vera Sharav [AHRP director], Eric Whalen, and Robert Whitaker."</a:t>
            </a:r>
            <a:br/>
            <a:r>
              <a:rPr b="false" i="false" strike="noStrike" sz="1200" u="none">
                <a:solidFill>
                  <a:srgbClr val="FFFFFF"/>
                </a:solidFill>
                <a:latin typeface="Calibri"/>
              </a:rPr>
              <a:t>albuterol (proair hfa) 108 (90 base) mcg/act oral inhaler</a:t>
            </a:r>
            <a:br/>
            <a:r>
              <a:rPr b="false" i="false" strike="noStrike" sz="1200" u="none">
                <a:solidFill>
                  <a:srgbClr val="FFFFFF"/>
                </a:solidFill>
                <a:latin typeface="Calibri"/>
              </a:rPr>
              <a:t>ventolin tablets 2mg dosage</a:t>
            </a:r>
            <a:br/>
            <a:r>
              <a:rPr b="false" i="false" strike="noStrike" sz="1200" u="none">
                <a:solidFill>
                  <a:srgbClr val="FFFFFF"/>
                </a:solidFill>
                <a:latin typeface="Calibri"/>
              </a:rPr>
              <a:t>where can i purchase albuterol</a:t>
            </a:r>
            <a:br/>
            <a:r>
              <a:rPr b="false" i="false" strike="noStrike" sz="1200" u="none">
                <a:solidFill>
                  <a:srgbClr val="FFFFFF"/>
                </a:solidFill>
                <a:latin typeface="Calibri"/>
              </a:rPr>
              <a:t>albuterol hfa 90 mcg</a:t>
            </a:r>
            <a:br/>
            <a:r>
              <a:rPr b="false" i="false" strike="noStrike" sz="1200" u="none">
                <a:solidFill>
                  <a:srgbClr val="FFFFFF"/>
                </a:solidFill>
                <a:latin typeface="Calibri"/>
              </a:rPr>
              <a:t>buy albuterol inhaler canada</a:t>
            </a:r>
            <a:br/>
            <a:r>
              <a:rPr b="false" i="false" strike="noStrike" sz="1200" u="none">
                <a:solidFill>
                  <a:srgbClr val="FFFFFF"/>
                </a:solidFill>
                <a:latin typeface="Calibri"/>
              </a:rPr>
              <a:t>where can i buy albuterol online</a:t>
            </a:r>
            <a:br/>
            <a:r>
              <a:rPr b="false" i="false" strike="noStrike" sz="1200" u="none">
                <a:solidFill>
                  <a:srgbClr val="FFFFFF"/>
                </a:solidFill>
                <a:latin typeface="Calibri"/>
              </a:rPr>
              <a:t>For about 3 years, I have had to take Xanax when I fly, which is about 2-4 times a year, to deal with severe claustrophobia in air planes</a:t>
            </a:r>
            <a:br/>
            <a:r>
              <a:rPr b="false" i="false" strike="noStrike" sz="1200" u="none">
                <a:solidFill>
                  <a:srgbClr val="FFFFFF"/>
                </a:solidFill>
                <a:latin typeface="Calibri"/>
              </a:rPr>
              <a:t>coupon for ventolin hfa inhaler</a:t>
            </a:r>
            <a:br/>
            <a:r>
              <a:rPr b="false" i="false" strike="noStrike" sz="1200" u="none">
                <a:solidFill>
                  <a:srgbClr val="FFFFFF"/>
                </a:solidFill>
                <a:latin typeface="Calibri"/>
              </a:rPr>
              <a:t>can buy ventolin over counter</a:t>
            </a:r>
            <a:br/>
            <a:r>
              <a:rPr b="false" i="false" strike="noStrike" sz="1200" u="none">
                <a:solidFill>
                  <a:srgbClr val="FFFFFF"/>
                </a:solidFill>
                <a:latin typeface="Calibri"/>
              </a:rPr>
              <a:t>ventolin inhalador 100 mg</a:t>
            </a:r>
            <a:br/>
            <a:r>
              <a:rPr b="false" i="false" strike="noStrike" sz="1200" u="none">
                <a:solidFill>
                  <a:srgbClr val="FFFFFF"/>
                </a:solidFill>
                <a:latin typeface="Calibri"/>
              </a:rPr>
              <a:t>where can i buy albuterol inhaler</a:t>
            </a:r>
            <a:br/>
            <a:r>
              <a:rPr b="false" i="false" strike="noStrike" sz="1200" u="none">
                <a:solidFill>
                  <a:srgbClr val="FFFFFF"/>
                </a:solidFill>
                <a:latin typeface="Calibri"/>
              </a:rPr>
              <a:t>However, I hit my head at the same time but never mentioned it to the doctor as it didn&amp;rsquo;t hurt</a:t>
            </a:r>
            <a:br/>
            <a:r>
              <a:rPr b="false" i="false" strike="noStrike" sz="1200" u="none">
                <a:solidFill>
                  <a:srgbClr val="FFFFFF"/>
                </a:solidFill>
                <a:latin typeface="Calibri"/>
              </a:rPr>
              <a:t>albuterol ipratropium nebulizer treatment</a:t>
            </a:r>
            <a:br/>
            <a:r>
              <a:rPr b="false" i="false" strike="noStrike" sz="1200" u="none">
                <a:solidFill>
                  <a:srgbClr val="FFFFFF"/>
                </a:solidFill>
                <a:latin typeface="Calibri"/>
              </a:rPr>
              <a:t>purchase ventolin solution</a:t>
            </a:r>
            <a:br/>
            <a:r>
              <a:rPr b="false" i="false" strike="noStrike" sz="1200" u="none">
                <a:solidFill>
                  <a:srgbClr val="FFFFFF"/>
                </a:solidFill>
                <a:latin typeface="Calibri"/>
              </a:rPr>
              <a:t>ventolin migraine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inhaler online pharmacy</a:t>
            </a:r>
            <a:br/>
            <a:r>
              <a:rPr b="false" i="false" strike="noStrike" sz="1200" u="none">
                <a:solidFill>
                  <a:srgbClr val="FFFFFF"/>
                </a:solidFill>
                <a:latin typeface="Calibri"/>
              </a:rPr>
              <a:t>ventolin 2 5mg khi dung</a:t>
            </a:r>
            <a:br/>
            <a:r>
              <a:rPr b="false" i="false" strike="noStrike" sz="1200" u="none">
                <a:solidFill>
                  <a:srgbClr val="FFFFFF"/>
                </a:solidFill>
                <a:latin typeface="Calibri"/>
              </a:rPr>
              <a:t>ventolin prescription information</a:t>
            </a:r>
            <a:br/>
            <a:r>
              <a:rPr b="false" i="false" strike="noStrike" sz="1200" u="none">
                <a:solidFill>
                  <a:srgbClr val="FFFFFF"/>
                </a:solidFill>
                <a:latin typeface="Calibri"/>
              </a:rPr>
              <a:t>price of ventolin hfa inhaler</a:t>
            </a:r>
            <a:br/>
            <a:r>
              <a:rPr b="false" i="false" strike="noStrike" sz="1200" u="none">
                <a:solidFill>
                  <a:srgbClr val="FFFFFF"/>
                </a:solidFill>
                <a:latin typeface="Calibri"/>
              </a:rPr>
              <a:t>Google  happens to be a be employed in progress in fact it is clear this really is gonna evolve into a very efficient platform to tackle Facebook</a:t>
            </a:r>
            <a:br/>
            <a:r>
              <a:rPr b="false" i="false" strike="noStrike" sz="1200" u="none">
                <a:solidFill>
                  <a:srgbClr val="FFFFFF"/>
                </a:solidFill>
                <a:latin typeface="Calibri"/>
              </a:rPr>
              <a:t>ventolin discount coupons</a:t>
            </a:r>
            <a:br/>
            <a:r>
              <a:rPr b="false" i="false" strike="noStrike" sz="1200" u="none">
                <a:solidFill>
                  <a:srgbClr val="FFFFFF"/>
                </a:solidFill>
                <a:latin typeface="Calibri"/>
              </a:rPr>
              <a:t>albuterol inhaler cost walmart</a:t>
            </a:r>
            <a:br/>
            <a:r>
              <a:rPr b="false" i="false" strike="noStrike" sz="1200" u="none">
                <a:solidFill>
                  <a:srgbClr val="FFFFFF"/>
                </a:solidFill>
                <a:latin typeface="Calibri"/>
              </a:rPr>
              <a:t>albuterol 5 mg/3.5ml</a:t>
            </a:r>
            <a:br/>
            <a:r>
              <a:rPr b="false" i="false" strike="noStrike" sz="1200" u="none">
                <a:solidFill>
                  <a:srgbClr val="FFFFFF"/>
                </a:solidFill>
                <a:latin typeface="Calibri"/>
              </a:rPr>
              <a:t>General practitioner can do no more than check T3 levels and Endochronologist thinks I should be on depression meds.</a:t>
            </a:r>
            <a:br/>
            <a:r>
              <a:rPr b="false" i="false" strike="noStrike" sz="1200" u="none">
                <a:solidFill>
                  <a:srgbClr val="FFFFFF"/>
                </a:solidFill>
                <a:latin typeface="Calibri"/>
              </a:rPr>
              <a:t>can i buy albuterol inhaler over the counter</a:t>
            </a:r>
            <a:br/>
            <a:r>
              <a:rPr b="false" i="false" strike="noStrike" sz="1200" u="none">
                <a:solidFill>
                  <a:srgbClr val="FFFFFF"/>
                </a:solidFill>
                <a:latin typeface="Calibri"/>
              </a:rPr>
              <a:t>albuterol inhaler price increase</a:t>
            </a:r>
            <a:br/>
            <a:r>
              <a:rPr b="false" i="false" strike="noStrike" sz="1200" u="none">
                <a:solidFill>
                  <a:srgbClr val="FFFFFF"/>
                </a:solidFill>
                <a:latin typeface="Calibri"/>
              </a:rPr>
              <a:t>cheapest price for ventolin inhaler</a:t>
            </a:r>
            <a:br/>
            <a:r>
              <a:rPr b="false" i="false" strike="noStrike" sz="1200" u="none">
                <a:solidFill>
                  <a:srgbClr val="FFFFFF"/>
                </a:solidFill>
                <a:latin typeface="Calibri"/>
              </a:rPr>
              <a:t>can you use albuterol inhaler during pregnancy</a:t>
            </a:r>
            <a:br/>
            <a:r>
              <a:rPr b="false" i="false" strike="noStrike" sz="1200" u="none">
                <a:solidFill>
                  <a:srgbClr val="FFFFFF"/>
                </a:solidFill>
                <a:latin typeface="Calibri"/>
              </a:rPr>
              <a:t>In patients with postrenal acute renal failure, treatment efforts are directed at the underlying disease</a:t>
            </a:r>
            <a:br/>
            <a:r>
              <a:rPr b="false" i="false" strike="noStrike" sz="1200" u="none">
                <a:solidFill>
                  <a:srgbClr val="FFFFFF"/>
                </a:solidFill>
                <a:latin typeface="Calibri"/>
              </a:rPr>
              <a:t>can u buy ventolin over the counter</a:t>
            </a:r>
            <a:br/>
            <a:r>
              <a:rPr b="false" i="false" strike="noStrike" sz="1200" u="none">
                <a:solidFill>
                  <a:srgbClr val="FFFFFF"/>
                </a:solidFill>
                <a:latin typeface="Calibri"/>
              </a:rPr>
              <a:t>ventolin inhaler costs</a:t>
            </a:r>
            <a:br/>
            <a:r>
              <a:rPr b="false" i="false" strike="noStrike" sz="1200" u="none">
                <a:solidFill>
                  <a:srgbClr val="FFFFFF"/>
                </a:solidFill>
                <a:latin typeface="Calibri"/>
              </a:rPr>
              <a:t>You do not need to identify yourself as "the pill taker" if you, or any of your friends that are of-age, regardless of gender, are buying the pill.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cheapest</a:t>
            </a:r>
            <a:br/>
            <a:r>
              <a:rPr b="false" i="false" strike="noStrike" sz="1200" u="none">
                <a:solidFill>
                  <a:srgbClr val="FFFFFF"/>
                </a:solidFill>
                <a:latin typeface="Calibri"/>
              </a:rPr>
              <a:t>ventolin inhaler online cheap</a:t>
            </a:r>
            <a:br/>
            <a:r>
              <a:rPr b="false" i="false" strike="noStrike" sz="1200" u="none">
                <a:solidFill>
                  <a:srgbClr val="FFFFFF"/>
                </a:solidFill>
                <a:latin typeface="Calibri"/>
              </a:rPr>
              <a:t>ventolin 2mg/5ml jarabe</a:t>
            </a:r>
            <a:br/>
            <a:r>
              <a:rPr b="false" i="false" strike="noStrike" sz="1200" u="none">
                <a:solidFill>
                  <a:srgbClr val="FFFFFF"/>
                </a:solidFill>
                <a:latin typeface="Calibri"/>
              </a:rPr>
              <a:t>I am having weight issues with Trileptal</a:t>
            </a:r>
            <a:br/>
            <a:r>
              <a:rPr b="false" i="false" strike="noStrike" sz="1200" u="none">
                <a:solidFill>
                  <a:srgbClr val="FFFFFF"/>
                </a:solidFill>
                <a:latin typeface="Calibri"/>
              </a:rPr>
              <a:t>how to write albuterol order</a:t>
            </a:r>
            <a:br/>
            <a:r>
              <a:rPr b="false" i="false" strike="noStrike" sz="1200" u="none">
                <a:solidFill>
                  <a:srgbClr val="FFFFFF"/>
                </a:solidFill>
                <a:latin typeface="Calibri"/>
              </a:rPr>
              <a:t>ventolin inhaler msds</a:t>
            </a:r>
            <a:br/>
            <a:r>
              <a:rPr b="false" i="false" strike="noStrike" sz="1200" u="none">
                <a:solidFill>
                  <a:srgbClr val="FFFFFF"/>
                </a:solidFill>
                <a:latin typeface="Calibri"/>
              </a:rPr>
              <a:t>where can i get a ventolin inhaler</a:t>
            </a:r>
            <a:br/>
            <a:r>
              <a:rPr b="false" i="false" strike="noStrike" sz="1200" u="none">
                <a:solidFill>
                  <a:srgbClr val="FFFFFF"/>
                </a:solidFill>
                <a:latin typeface="Calibri"/>
              </a:rPr>
              <a:t>Anyway, I too am curious to see if anyone replies back to me off this, you can get pretty lost reading all these various blogs and the things you can google up on thyroid</a:t>
            </a:r>
            <a:br/>
            <a:r>
              <a:rPr b="false" i="false" strike="noStrike" sz="1200" u="none">
                <a:solidFill>
                  <a:srgbClr val="FFFFFF"/>
                </a:solidFill>
                <a:latin typeface="Calibri"/>
              </a:rPr>
              <a:t>pro air albuterol inhaler price</a:t>
            </a:r>
            <a:br/>
            <a:r>
              <a:rPr b="false" i="false" strike="noStrike" sz="1200" u="none">
                <a:solidFill>
                  <a:srgbClr val="FFFFFF"/>
                </a:solidFill>
                <a:latin typeface="Calibri"/>
              </a:rPr>
              <a:t>buy albuterol online canada</a:t>
            </a:r>
            <a:br/>
            <a:r>
              <a:rPr b="false" i="false" strike="noStrike" sz="1200" u="none">
                <a:solidFill>
                  <a:srgbClr val="FFFFFF"/>
                </a:solidFill>
                <a:latin typeface="Calibri"/>
              </a:rPr>
              <a:t>ventoline 0.4 mg/ml annostus</a:t>
            </a:r>
            <a:br/>
            <a:r>
              <a:rPr b="false" i="false" strike="noStrike" sz="1200" u="none">
                <a:solidFill>
                  <a:srgbClr val="FFFFFF"/>
                </a:solidFill>
                <a:latin typeface="Calibri"/>
              </a:rPr>
              <a:t>ventolin generic available</a:t>
            </a:r>
            <a:br/>
            <a:r>
              <a:rPr b="false" i="false" strike="noStrike" sz="1200" u="none">
                <a:solidFill>
                  <a:srgbClr val="FFFFFF"/>
                </a:solidFill>
                <a:latin typeface="Calibri"/>
              </a:rPr>
              <a:t>ventolin discount program</a:t>
            </a:r>
            <a:br/>
            <a:r>
              <a:rPr b="false" i="false" strike="noStrike" sz="1200" u="none">
                <a:solidFill>
                  <a:srgbClr val="FFFFFF"/>
                </a:solidFill>
                <a:latin typeface="Calibri"/>
              </a:rPr>
              <a:t>"If you have a kid with bad acne on his face, you've got to go for the thing you know he has," rather than falling back on the possibility of an antibiotic resistant infection, Webster said</a:t>
            </a:r>
            <a:br/>
            <a:r>
              <a:rPr b="false" i="false" strike="noStrike" sz="1200" u="none">
                <a:solidFill>
                  <a:srgbClr val="FFFFFF"/>
                </a:solidFill>
                <a:latin typeface="Calibri"/>
              </a:rPr>
              <a:t>albuterol 5mg/ml</a:t>
            </a:r>
            <a:br/>
            <a:r>
              <a:rPr b="false" i="false" strike="noStrike" sz="1200" u="none">
                <a:solidFill>
                  <a:srgbClr val="FFFFFF"/>
                </a:solidFill>
                <a:latin typeface="Calibri"/>
              </a:rPr>
              <a:t>My doctor said, it&amp;#039;s rare and if it does happen, it can easily be treated at the ER</a:t>
            </a:r>
            <a:br/>
            <a:r>
              <a:rPr b="false" i="false" strike="noStrike" sz="1200" u="none">
                <a:solidFill>
                  <a:srgbClr val="FFFFFF"/>
                </a:solidFill>
                <a:latin typeface="Calibri"/>
              </a:rPr>
              <a:t>much do ventolin inhalers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nebulized albuterol cost</a:t>
            </a:r>
            <a:br/>
            <a:r>
              <a:rPr b="false" i="false" strike="noStrike" sz="1200" u="none">
                <a:solidFill>
                  <a:srgbClr val="FFFFFF"/>
                </a:solidFill>
                <a:latin typeface="Calibri"/>
              </a:rPr>
              <a:t>ventolin hfa dosage</a:t>
            </a:r>
            <a:br/>
            <a:r>
              <a:rPr b="false" i="false" strike="noStrike" sz="1200" u="none">
                <a:solidFill>
                  <a:srgbClr val="FFFFFF"/>
                </a:solidFill>
                <a:latin typeface="Calibri"/>
              </a:rPr>
              <a:t>ventolin 2mg during pregnancy</a:t>
            </a:r>
            <a:br/>
            <a:r>
              <a:rPr b="false" i="false" strike="noStrike" sz="1200" u="none">
                <a:solidFill>
                  <a:srgbClr val="FFFFFF"/>
                </a:solidFill>
                <a:latin typeface="Calibri"/>
              </a:rPr>
              <a:t>Today, the most commonly used regimen throughout the world is mifepristone followed by a prostaglandin analogue, usually misoprostol</a:t>
            </a:r>
            <a:br/>
            <a:r>
              <a:rPr b="false" i="false" strike="noStrike" sz="1200" u="none">
                <a:solidFill>
                  <a:srgbClr val="FFFFFF"/>
                </a:solidFill>
                <a:latin typeface="Calibri"/>
              </a:rPr>
              <a:t>ventolin 2mg/5ml sirupas 150ml</a:t>
            </a:r>
            <a:br/>
            <a:r>
              <a:rPr b="false" i="false" strike="noStrike" sz="1200" u="none">
                <a:solidFill>
                  <a:srgbClr val="FFFFFF"/>
                </a:solidFill>
                <a:latin typeface="Calibri"/>
              </a:rPr>
              <a:t>is it safe to use albuterol nebulizer while pregnant</a:t>
            </a:r>
            <a:br/>
            <a:r>
              <a:rPr b="false" i="false" strike="noStrike" sz="1200" u="none">
                <a:solidFill>
                  <a:srgbClr val="FFFFFF"/>
                </a:solidFill>
                <a:latin typeface="Calibri"/>
              </a:rPr>
              <a:t>albuterol buy bodybuilding</a:t>
            </a:r>
            <a:br/>
            <a:r>
              <a:rPr b="false" i="false" strike="noStrike" sz="1200" u="none">
                <a:solidFill>
                  <a:srgbClr val="FFFFFF"/>
                </a:solidFill>
                <a:latin typeface="Calibri"/>
              </a:rPr>
              <a:t>El Misoprostol est indicado en todos los casos que se requiera la interrupcin segura del embarazo, sea en el primer o en el segundo trimestre de la gestacin</a:t>
            </a:r>
            <a:br/>
            <a:r>
              <a:rPr b="false" i="false" strike="noStrike" sz="1200" u="none">
                <a:solidFill>
                  <a:srgbClr val="FFFFFF"/>
                </a:solidFill>
                <a:latin typeface="Calibri"/>
              </a:rPr>
              <a:t>what type of medicine is ventolin</a:t>
            </a:r>
            <a:br/>
            <a:r>
              <a:rPr b="false" i="false" strike="noStrike" sz="1200" u="none">
                <a:solidFill>
                  <a:srgbClr val="FFFFFF"/>
                </a:solidFill>
                <a:latin typeface="Calibri"/>
              </a:rPr>
              <a:t>ventolin prescription australia</a:t>
            </a:r>
            <a:br/>
            <a:r>
              <a:rPr b="false" i="false" strike="noStrike" sz="1200" u="none">
                <a:solidFill>
                  <a:srgbClr val="FFFFFF"/>
                </a:solidFill>
                <a:latin typeface="Calibri"/>
              </a:rPr>
              <a:t>ventolin 2 mg salbutamol</a:t>
            </a:r>
            <a:br/>
            <a:r>
              <a:rPr b="false" i="false" strike="noStrike" sz="1200" u="none">
                <a:solidFill>
                  <a:srgbClr val="FFFFFF"/>
                </a:solidFill>
                <a:latin typeface="Calibri"/>
              </a:rPr>
              <a:t>ventolin 4mg salbutamol</a:t>
            </a:r>
            <a:br/>
            <a:r>
              <a:rPr b="false" i="false" strike="noStrike" sz="1200" u="none">
                <a:solidFill>
                  <a:srgbClr val="FFFFFF"/>
                </a:solidFill>
                <a:latin typeface="Calibri"/>
              </a:rPr>
              <a:t>ventolin hfa 100 mcg</a:t>
            </a:r>
            <a:br/>
            <a:r>
              <a:rPr b="false" i="false" strike="noStrike" sz="1200" u="none">
                <a:solidFill>
                  <a:srgbClr val="FFFFFF"/>
                </a:solidFill>
                <a:latin typeface="Calibri"/>
              </a:rPr>
              <a:t>thuoc ventolin nebules 2.5 mg</a:t>
            </a:r>
            <a:br/>
            <a:r>
              <a:rPr b="false" i="false" strike="noStrike" sz="1200" u="none">
                <a:solidFill>
                  <a:srgbClr val="FFFFFF"/>
                </a:solidFill>
                <a:latin typeface="Calibri"/>
              </a:rPr>
              <a:t>cfc albuterol inhalers for sale</a:t>
            </a:r>
            <a:br/>
            <a:r>
              <a:rPr b="false" i="false" strike="noStrike" sz="1200" u="none">
                <a:solidFill>
                  <a:srgbClr val="FFFFFF"/>
                </a:solidFill>
                <a:latin typeface="Calibri"/>
              </a:rPr>
              <a:t>albuterol hfa 90 mcg/actuation inhaler</a:t>
            </a:r>
            <a:br/>
            <a:r>
              <a:rPr b="false" i="false" strike="noStrike" sz="1200" u="none">
                <a:solidFill>
                  <a:srgbClr val="FFFFFF"/>
                </a:solidFill>
                <a:latin typeface="Calibri"/>
              </a:rPr>
              <a:t>No tome tretinoin topical por la boca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harga ventolin nebules 2 5 mg</a:t>
            </a:r>
            <a:br/>
            <a:r>
              <a:rPr b="false" i="false" strike="noStrike" sz="1200" u="none">
                <a:solidFill>
                  <a:srgbClr val="FFFFFF"/>
                </a:solidFill>
                <a:latin typeface="Calibri"/>
              </a:rPr>
              <a:t>albuterol ipratropium</a:t>
            </a:r>
            <a:br/>
            <a:r>
              <a:rPr b="false" i="false" strike="noStrike" sz="1200" u="none">
                <a:solidFill>
                  <a:srgbClr val="FFFFFF"/>
                </a:solidFill>
                <a:latin typeface="Calibri"/>
              </a:rPr>
              <a:t>is it safe to buy ventolin online</a:t>
            </a:r>
            <a:br/>
            <a:r>
              <a:rPr b="false" i="false" strike="noStrike" sz="1200" u="none">
                <a:solidFill>
                  <a:srgbClr val="FFFFFF"/>
                </a:solidFill>
                <a:latin typeface="Calibri"/>
              </a:rPr>
              <a:t>Bottles of 100 NDC 65862-078-01</a:t>
            </a:r>
            <a:br/>
            <a:r>
              <a:rPr b="false" i="false" strike="noStrike" sz="1200" u="none">
                <a:solidFill>
                  <a:srgbClr val="FFFFFF"/>
                </a:solidFill>
                <a:latin typeface="Calibri"/>
              </a:rPr>
              <a:t>migraine door ventolin</a:t>
            </a:r>
            <a:br/>
            <a:r>
              <a:rPr b="false" i="false" strike="noStrike" sz="1200" u="none">
                <a:solidFill>
                  <a:srgbClr val="FFFFFF"/>
                </a:solidFill>
                <a:latin typeface="Calibri"/>
              </a:rPr>
              <a:t>can you buy ventolin inhalers at asda</a:t>
            </a:r>
            <a:br/>
            <a:r>
              <a:rPr b="false" i="false" strike="noStrike" sz="1200" u="none">
                <a:solidFill>
                  <a:srgbClr val="FFFFFF"/>
                </a:solidFill>
                <a:latin typeface="Calibri"/>
              </a:rPr>
              <a:t>do you need a prescription for a ventolin inhaler in australia</a:t>
            </a:r>
            <a:br/>
            <a:r>
              <a:rPr b="false" i="false" strike="noStrike" sz="1200" u="none">
                <a:solidFill>
                  <a:srgbClr val="FFFFFF"/>
                </a:solidFill>
                <a:latin typeface="Calibri"/>
              </a:rPr>
              <a:t>My sleep is very disrupted, two sleep tests reveal waking up multiple times per hour, sleep doctor was stumped and prescribed medicine for restless leg syndrome which did nothing for my sleep</a:t>
            </a:r>
            <a:br/>
            <a:r>
              <a:rPr b="false" i="false" strike="noStrike" sz="1200" u="none">
                <a:solidFill>
                  <a:srgbClr val="FFFFFF"/>
                </a:solidFill>
                <a:latin typeface="Calibri"/>
              </a:rPr>
              <a:t>albuterol tablets buy</a:t>
            </a:r>
            <a:br/>
            <a:r>
              <a:rPr b="false" i="false" strike="noStrike" sz="1200" u="none">
                <a:solidFill>
                  <a:srgbClr val="FFFFFF"/>
                </a:solidFill>
                <a:latin typeface="Calibri"/>
              </a:rPr>
              <a:t>ventoline 0 4 mg/ml</a:t>
            </a:r>
            <a:br/>
            <a:r>
              <a:rPr b="false" i="false" strike="noStrike" sz="1200" u="none">
                <a:solidFill>
                  <a:srgbClr val="FFFFFF"/>
                </a:solidFill>
                <a:latin typeface="Calibri"/>
              </a:rPr>
              <a:t>Clearasil Pimples   Marks Wash and Mask pimple mask is a deep cleansing mask</a:t>
            </a:r>
            <a:br/>
            <a:r>
              <a:rPr b="false" i="false" strike="noStrike" sz="1200" u="none">
                <a:solidFill>
                  <a:srgbClr val="FFFFFF"/>
                </a:solidFill>
                <a:latin typeface="Calibri"/>
              </a:rPr>
              <a:t>order albuterol inhalers</a:t>
            </a:r>
            <a:br/>
            <a:r>
              <a:rPr b="false" i="false" strike="noStrike" sz="1200" u="none">
                <a:solidFill>
                  <a:srgbClr val="FFFFFF"/>
                </a:solidFill>
                <a:latin typeface="Calibri"/>
              </a:rPr>
              <a:t>Can it accommodate the number of additional considerations which need to be behind the wheel of his taxi</a:t>
            </a:r>
            <a:br/>
            <a:r>
              <a:rPr b="false" i="false" strike="noStrike" sz="1200" u="none">
                <a:solidFill>
                  <a:srgbClr val="FFFFFF"/>
                </a:solidFill>
                <a:latin typeface="Calibri"/>
              </a:rPr>
              <a:t>ventolin inhalers no prescription</a:t>
            </a:r>
            <a:br/>
            <a:r>
              <a:rPr b="false" i="false" strike="noStrike" sz="1200" u="none">
                <a:solidFill>
                  <a:srgbClr val="FFFFFF"/>
                </a:solidFill>
                <a:latin typeface="Calibri"/>
              </a:rPr>
              <a:t>Zweten zorgt er niet voor dat het vuil uit de porin verdwijnt</a:t>
            </a:r>
            <a:br/>
            <a:r>
              <a:rPr b="false" i="false" strike="noStrike" sz="1200" u="none">
                <a:solidFill>
                  <a:srgbClr val="FFFFFF"/>
                </a:solidFill>
                <a:latin typeface="Calibri"/>
              </a:rPr>
              <a:t>salbutamol ventolin 2mg 5ml syrup</a:t>
            </a:r>
            <a:br/>
            <a:r>
              <a:rPr b="false" i="false" strike="noStrike" sz="1200" u="none">
                <a:solidFill>
                  <a:srgbClr val="FFFFFF"/>
                </a:solidFill>
                <a:latin typeface="Calibri"/>
              </a:rPr>
              <a:t>ventolin need prescription australia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ventolin nebules 2 5 mg</a:t>
            </a:r>
            <a:br/>
            <a:r>
              <a:rPr b="false" i="false" strike="noStrike" sz="1200" u="none">
                <a:solidFill>
                  <a:srgbClr val="FFFFFF"/>
                </a:solidFill>
                <a:latin typeface="Calibri"/>
              </a:rPr>
              <a:t>albuterol 2.5 mg nebulized</a:t>
            </a:r>
            <a:br/>
            <a:r>
              <a:rPr b="false" i="false" strike="noStrike" sz="1200" u="none">
                <a:solidFill>
                  <a:srgbClr val="FFFFFF"/>
                </a:solidFill>
                <a:latin typeface="Calibri"/>
              </a:rPr>
              <a:t>ventolin 18 mg</a:t>
            </a:r>
            <a:br/>
            <a:r>
              <a:rPr b="false" i="false" strike="noStrike" sz="1200" u="none">
                <a:solidFill>
                  <a:srgbClr val="FFFFFF"/>
                </a:solidFill>
                <a:latin typeface="Calibri"/>
              </a:rPr>
              <a:t>I began this drug because of cervical pain</a:t>
            </a:r>
            <a:br/>
            <a:r>
              <a:rPr b="false" i="false" strike="noStrike" sz="1200" u="none">
                <a:solidFill>
                  <a:srgbClr val="FFFFFF"/>
                </a:solidFill>
                <a:latin typeface="Calibri"/>
              </a:rPr>
              <a:t>ventolin inhaler to buy + uk</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albuterol inhalers for sale online</a:t>
            </a:r>
            <a:br/>
            <a:r>
              <a:rPr b="false" i="false" strike="noStrike" sz="1200" u="none">
                <a:solidFill>
                  <a:srgbClr val="FFFFFF"/>
                </a:solidFill>
                <a:latin typeface="Calibri"/>
              </a:rPr>
              <a:t>ventolin 0.4 mg annostus</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buy ventolin inhalers online cheap</a:t>
            </a:r>
            <a:br/>
            <a:r>
              <a:rPr b="false" i="false" strike="noStrike" sz="1200" u="none">
                <a:solidFill>
                  <a:srgbClr val="FFFFFF"/>
                </a:solidFill>
                <a:latin typeface="Calibri"/>
              </a:rPr>
              <a:t>It stays in pores where it is needed, without entering the bloodstream to cause systemic side effects.</a:t>
            </a:r>
            <a:br/>
            <a:r>
              <a:rPr b="false" i="false" strike="noStrike" sz="1200" u="none">
                <a:solidFill>
                  <a:srgbClr val="FFFFFF"/>
                </a:solidFill>
                <a:latin typeface="Calibri"/>
              </a:rPr>
              <a:t>retail price of albuterol</a:t>
            </a:r>
            <a:br/>
            <a:r>
              <a:rPr b="false" i="false" strike="noStrike" sz="1200" u="none">
                <a:solidFill>
                  <a:srgbClr val="FFFFFF"/>
                </a:solidFill>
                <a:latin typeface="Calibri"/>
              </a:rPr>
              <a:t>can you buy ventolin over the counter in america</a:t>
            </a:r>
            <a:br/>
            <a:r>
              <a:rPr b="false" i="false" strike="noStrike" sz="1200" u="none">
                <a:solidFill>
                  <a:srgbClr val="FFFFFF"/>
                </a:solidFill>
                <a:latin typeface="Calibri"/>
              </a:rPr>
              <a:t>ventolin hfa 100 mcg aerosol</a:t>
            </a:r>
            <a:br/>
            <a:r>
              <a:rPr b="false" i="false" strike="noStrike" sz="1200" u="none">
                <a:solidFill>
                  <a:srgbClr val="FFFFFF"/>
                </a:solidFill>
                <a:latin typeface="Calibri"/>
              </a:rPr>
              <a:t>price of albuterol mdi</a:t>
            </a:r>
            <a:br/>
            <a:r>
              <a:rPr b="false" i="false" strike="noStrike" sz="1200" u="none">
                <a:solidFill>
                  <a:srgbClr val="FFFFFF"/>
                </a:solidFill>
                <a:latin typeface="Calibri"/>
              </a:rPr>
              <a:t>ventolin hfa price canada</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ventolin machine</a:t>
            </a:r>
            <a:br/>
            <a:r>
              <a:rPr b="false" i="false" strike="noStrike" sz="1200" u="none">
                <a:solidFill>
                  <a:srgbClr val="FFFFFF"/>
                </a:solidFill>
                <a:latin typeface="Calibri"/>
              </a:rPr>
              <a:t>albuterol use in chf</a:t>
            </a:r>
            <a:br/>
            <a:r>
              <a:rPr b="false" i="false" strike="noStrike" sz="1200" u="none">
                <a:solidFill>
                  <a:srgbClr val="FFFFFF"/>
                </a:solidFill>
                <a:latin typeface="Calibri"/>
              </a:rPr>
              <a:t>can i buy a ventolin inhaler over the counter</a:t>
            </a:r>
            <a:br/>
            <a:r>
              <a:rPr b="false" i="false" strike="noStrike" sz="1200" u="none">
                <a:solidFill>
                  <a:srgbClr val="FFFFFF"/>
                </a:solidFill>
                <a:latin typeface="Calibri"/>
              </a:rPr>
              <a:t>For about 3 years, I have had to take Xanax when I fly, which is about 2-4 times a year, to deal with severe claustrophobia in air planes</a:t>
            </a:r>
            <a:br/>
            <a:r>
              <a:rPr b="false" i="false" strike="noStrike" sz="1200" u="none">
                <a:solidFill>
                  <a:srgbClr val="FFFFFF"/>
                </a:solidFill>
                <a:latin typeface="Calibri"/>
              </a:rPr>
              <a:t>ventolin msds</a:t>
            </a:r>
            <a:br/>
            <a:r>
              <a:rPr b="false" i="false" strike="noStrike" sz="1200" u="none">
                <a:solidFill>
                  <a:srgbClr val="FFFFFF"/>
                </a:solidFill>
                <a:latin typeface="Calibri"/>
              </a:rPr>
              <a:t>Intoxication brought all kinds of torture, imprisonment, and death struggle with him, and he took his place by the Professors, to which a slice of toast always descends with the man in love.</a:t>
            </a:r>
            <a:br/>
            <a:r>
              <a:rPr b="false" i="false" strike="noStrike" sz="1200" u="none">
                <a:solidFill>
                  <a:srgbClr val="FFFFFF"/>
                </a:solidFill>
                <a:latin typeface="Calibri"/>
              </a:rPr>
              <a:t>ventolin inhaler 100mcg 200 doses</a:t>
            </a:r>
            <a:br/>
            <a:r>
              <a:rPr b="false" i="false" strike="noStrike" sz="1200" u="none">
                <a:solidFill>
                  <a:srgbClr val="FFFFFF"/>
                </a:solidFill>
                <a:latin typeface="Calibri"/>
              </a:rPr>
              <a:t>buy albuterol online</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ventolin 2mg/5ml s亳ups</a:t>
            </a:r>
            <a:br/>
            <a:r>
              <a:rPr b="false" i="false" strike="noStrike" sz="1200" u="none">
                <a:solidFill>
                  <a:srgbClr val="FFFFFF"/>
                </a:solidFill>
                <a:latin typeface="Calibri"/>
              </a:rPr>
              <a:t>generic ventolin</a:t>
            </a:r>
            <a:br/>
            <a:r>
              <a:rPr b="false" i="false" strike="noStrike" sz="1200" u="none">
                <a:solidFill>
                  <a:srgbClr val="FFFFFF"/>
                </a:solidFill>
                <a:latin typeface="Calibri"/>
              </a:rPr>
              <a:t>ventolin hfa cost</a:t>
            </a:r>
            <a:br/>
            <a:r>
              <a:rPr b="false" i="false" strike="noStrike" sz="1200" u="none">
                <a:solidFill>
                  <a:srgbClr val="FFFFFF"/>
                </a:solidFill>
                <a:latin typeface="Calibri"/>
              </a:rPr>
              <a:t>buy ventolin asthma inhalers</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ventolin 2mg pregnancy</a:t>
            </a:r>
            <a:br/>
            <a:r>
              <a:rPr b="false" i="false" strike="noStrike" sz="1200" u="none">
                <a:solidFill>
                  <a:srgbClr val="FFFFFF"/>
                </a:solidFill>
                <a:latin typeface="Calibri"/>
              </a:rPr>
              <a:t>generic ventolin price</a:t>
            </a:r>
            <a:br/>
            <a:r>
              <a:rPr b="false" i="false" strike="noStrike" sz="1200" u="none">
                <a:solidFill>
                  <a:srgbClr val="FFFFFF"/>
                </a:solidFill>
                <a:latin typeface="Calibri"/>
              </a:rPr>
              <a:t>They may be particularly useful for people who feel sick or vomit during their migraine attack and are unable to drink, as well as for people who can't swallow conventional tablets.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ventolin 2 mg /5ml</a:t>
            </a:r>
            <a:br/>
            <a:r>
              <a:rPr b="false" i="false" strike="noStrike" sz="1200" u="none">
                <a:solidFill>
                  <a:srgbClr val="FFFFFF"/>
                </a:solidFill>
                <a:latin typeface="Calibri"/>
              </a:rPr>
              <a:t>Its basically a window into the Amazon ecosystem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Is It Legal To Buy Albuterol Online - Can I Buy A Ventolin Inhaler From Asda</dc:title>
  <dc:description>Is ventolin a prescription drug, ventolin tablets 2mg dosage, how to write albuterol order, buy albuterol online canada, ventolin 2mg during pregnancy, can you buy ventolin inhalers at asda, ventolin hfa 100 mcg aerosol</dc:description>
  <dc:subject>Is It Legal To Buy Albuterol Online - Can I Buy A Ventolin Inhaler From Asda</dc:subject>
  <cp:keywords>cost albuterol inhaler, is there a generic for ventolin inhaler, ventolin inhaler no prescription asda, ventolin nebules 2.5 mg nedir, ventolin 100 mcg dosis, can you buy ventolin over counter france, can i buy a ventolin inhaler from asda, albuterol (proair hfa) 108 (90 base) mcg/act oral inhaler, where can i buy albuterol online, albuterol 5mg/ml</cp:keywords>
  <cp:category/>
</cp:coreProperties>
</file>