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Propecia Uk Price Comparison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finasteride 5mg</a:t>
            </a:r>
            <a:br/>
            <a:r>
              <a:rPr b="false" i="false" strike="noStrike" sz="1200" u="none">
                <a:solidFill>
                  <a:srgbClr val="FFFFFF"/>
                </a:solidFill>
                <a:latin typeface="Calibri"/>
              </a:rPr>
              <a:t>do you need a prescription for propecia in the uk</a:t>
            </a:r>
            <a:br/>
            <a:r>
              <a:rPr b="false" i="false" strike="noStrike" sz="1200" u="none">
                <a:solidFill>
                  <a:srgbClr val="FFFFFF"/>
                </a:solidFill>
                <a:latin typeface="Calibri"/>
              </a:rPr>
              <a:t>buy propecia uk cheap</a:t>
            </a:r>
            <a:br/>
            <a:r>
              <a:rPr b="false" i="false" strike="noStrike" sz="1200" u="none">
                <a:solidFill>
                  <a:srgbClr val="FFFFFF"/>
                </a:solidFill>
                <a:latin typeface="Calibri"/>
              </a:rPr>
              <a:t>propecia tablets for sale</a:t>
            </a:r>
            <a:br/>
            <a:r>
              <a:rPr b="false" i="false" strike="noStrike" sz="1200" u="none">
                <a:solidFill>
                  <a:srgbClr val="FFFFFF"/>
                </a:solidFill>
                <a:latin typeface="Calibri"/>
              </a:rPr>
              <a:t>propecia global sales</a:t>
            </a:r>
            <a:br/>
            <a:r>
              <a:rPr b="false" i="false" strike="noStrike" sz="1200" u="none">
                <a:solidFill>
                  <a:srgbClr val="FFFFFF"/>
                </a:solidFill>
                <a:latin typeface="Calibri"/>
              </a:rPr>
              <a:t>Asam urat yang berlebihan dalam darah kadang-kadang menumpuk di dalam kulit</a:t>
            </a:r>
            <a:br/>
            <a:r>
              <a:rPr b="false" i="false" strike="noStrike" sz="1200" u="none">
                <a:solidFill>
                  <a:srgbClr val="FFFFFF"/>
                </a:solidFill>
                <a:latin typeface="Calibri"/>
              </a:rPr>
              <a:t>can you buy propecia in canada</a:t>
            </a:r>
            <a:br/>
            <a:r>
              <a:rPr b="false" i="false" strike="noStrike" sz="1200" u="none">
                <a:solidFill>
                  <a:srgbClr val="FFFFFF"/>
                </a:solidFill>
                <a:latin typeface="Calibri"/>
              </a:rPr>
              <a:t>Store minoxidil foam (for men) at room temperature, between 68 and 77 degrees F (20 and 25 degrees C)</a:t>
            </a:r>
            <a:br/>
            <a:r>
              <a:rPr b="false" i="false" strike="noStrike" sz="1200" u="none">
                <a:solidFill>
                  <a:srgbClr val="FFFFFF"/>
                </a:solidFill>
                <a:latin typeface="Calibri"/>
              </a:rPr>
              <a:t>finasteride 5 mg order online</a:t>
            </a:r>
            <a:br/>
            <a:r>
              <a:rPr b="false" i="false" strike="noStrike" sz="1200" u="none">
                <a:solidFill>
                  <a:srgbClr val="FFFFFF"/>
                </a:solidFill>
                <a:latin typeface="Calibri"/>
              </a:rPr>
              <a:t>propecia 1mg tablets in india</a:t>
            </a:r>
            <a:br/>
            <a:r>
              <a:rPr b="false" i="false" strike="noStrike" sz="1200" u="none">
                <a:solidFill>
                  <a:srgbClr val="FFFFFF"/>
                </a:solidFill>
                <a:latin typeface="Calibri"/>
              </a:rPr>
              <a:t>buy propecia finasteride australia</a:t>
            </a:r>
            <a:br/>
            <a:r>
              <a:rPr b="false" i="false" strike="noStrike" sz="1200" u="none">
                <a:solidFill>
                  <a:srgbClr val="FFFFFF"/>
                </a:solidFill>
                <a:latin typeface="Calibri"/>
              </a:rPr>
              <a:t>buy propecia tablets online</a:t>
            </a:r>
            <a:br/>
            <a:r>
              <a:rPr b="false" i="false" strike="noStrike" sz="1200" u="none">
                <a:solidFill>
                  <a:srgbClr val="FFFFFF"/>
                </a:solidFill>
                <a:latin typeface="Calibri"/>
              </a:rPr>
              <a:t>propecia best price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uk prescription</a:t>
            </a:r>
            <a:br/>
            <a:r>
              <a:rPr b="false" i="false" strike="noStrike" sz="1200" u="none">
                <a:solidFill>
                  <a:srgbClr val="FFFFFF"/>
                </a:solidFill>
                <a:latin typeface="Calibri"/>
              </a:rPr>
              <a:t>can you buy propecia over the counter</a:t>
            </a:r>
            <a:br/>
            <a:r>
              <a:rPr b="false" i="false" strike="noStrike" sz="1200" u="none">
                <a:solidFill>
                  <a:srgbClr val="FFFFFF"/>
                </a:solidFill>
                <a:latin typeface="Calibri"/>
              </a:rPr>
              <a:t>propecia online buy india</a:t>
            </a:r>
            <a:br/>
            <a:r>
              <a:rPr b="false" i="false" strike="noStrike" sz="1200" u="none">
                <a:solidFill>
                  <a:srgbClr val="FFFFFF"/>
                </a:solidFill>
                <a:latin typeface="Calibri"/>
              </a:rPr>
              <a:t>buy propecia generic online</a:t>
            </a:r>
            <a:br/>
            <a:r>
              <a:rPr b="false" i="false" strike="noStrike" sz="1200" u="none">
                <a:solidFill>
                  <a:srgbClr val="FFFFFF"/>
                </a:solidFill>
                <a:latin typeface="Calibri"/>
              </a:rPr>
              <a:t>buy propecia generic</a:t>
            </a:r>
            <a:br/>
            <a:r>
              <a:rPr b="false" i="false" strike="noStrike" sz="1200" u="none">
                <a:solidFill>
                  <a:srgbClr val="FFFFFF"/>
                </a:solidFill>
                <a:latin typeface="Calibri"/>
              </a:rPr>
              <a:t>costco pharmacy propecia price</a:t>
            </a:r>
            <a:br/>
            <a:r>
              <a:rPr b="false" i="false" strike="noStrike" sz="1200" u="none">
                <a:solidFill>
                  <a:srgbClr val="FFFFFF"/>
                </a:solidFill>
                <a:latin typeface="Calibri"/>
              </a:rPr>
              <a:t>propecia dosage for hair loss</a:t>
            </a:r>
            <a:br/>
            <a:r>
              <a:rPr b="false" i="false" strike="noStrike" sz="1200" u="none">
                <a:solidFill>
                  <a:srgbClr val="FFFFFF"/>
                </a:solidFill>
                <a:latin typeface="Calibri"/>
              </a:rPr>
              <a:t>propecia discount card</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propecia over the counter uk</a:t>
            </a:r>
            <a:br/>
            <a:r>
              <a:rPr b="false" i="false" strike="noStrike" sz="1200" u="none">
                <a:solidFill>
                  <a:srgbClr val="FFFFFF"/>
                </a:solidFill>
                <a:latin typeface="Calibri"/>
              </a:rPr>
              <a:t>Doxycycline is contraindicated for pregnant women and children under the age of 8 unless required for the treatment of a serious infection such as falciparum malaria or ehrlichiosis.</a:t>
            </a:r>
            <a:br/>
            <a:r>
              <a:rPr b="false" i="false" strike="noStrike" sz="1200" u="none">
                <a:solidFill>
                  <a:srgbClr val="FFFFFF"/>
                </a:solidFill>
                <a:latin typeface="Calibri"/>
              </a:rPr>
              <a:t>can i order propecia online</a:t>
            </a:r>
            <a:br/>
            <a:r>
              <a:rPr b="false" i="false" strike="noStrike" sz="1200" u="none">
                <a:solidFill>
                  <a:srgbClr val="FFFFFF"/>
                </a:solidFill>
                <a:latin typeface="Calibri"/>
              </a:rPr>
              <a:t>generic propecia price walgreens</a:t>
            </a:r>
            <a:br/>
            <a:r>
              <a:rPr b="false" i="false" strike="noStrike" sz="1200" u="none">
                <a:solidFill>
                  <a:srgbClr val="FFFFFF"/>
                </a:solidFill>
                <a:latin typeface="Calibri"/>
              </a:rPr>
              <a:t>discount propecia coupon</a:t>
            </a:r>
            <a:br/>
            <a:r>
              <a:rPr b="false" i="false" strike="noStrike" sz="1200" u="none">
                <a:solidFill>
                  <a:srgbClr val="FFFFFF"/>
                </a:solidFill>
                <a:latin typeface="Calibri"/>
              </a:rPr>
              <a:t>buy cheap finasteride online</a:t>
            </a:r>
            <a:br/>
            <a:r>
              <a:rPr b="false" i="false" strike="noStrike" sz="1200" u="none">
                <a:solidFill>
                  <a:srgbClr val="FFFFFF"/>
                </a:solidFill>
                <a:latin typeface="Calibri"/>
              </a:rPr>
              <a:t>order propecia online india</a:t>
            </a:r>
            <a:br/>
            <a:r>
              <a:rPr b="false" i="false" strike="noStrike" sz="1200" u="none">
                <a:solidFill>
                  <a:srgbClr val="FFFFFF"/>
                </a:solidFill>
                <a:latin typeface="Calibri"/>
              </a:rPr>
              <a:t>is generic finasteride as effective as propecia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merck cost</a:t>
            </a:r>
            <a:br/>
            <a:r>
              <a:rPr b="false" i="false" strike="noStrike" sz="1200" u="none">
                <a:solidFill>
                  <a:srgbClr val="FFFFFF"/>
                </a:solidFill>
                <a:latin typeface="Calibri"/>
              </a:rPr>
              <a:t>cheapest propecia prices</a:t>
            </a:r>
            <a:br/>
            <a:r>
              <a:rPr b="false" i="false" strike="noStrike" sz="1200" u="none">
                <a:solidFill>
                  <a:srgbClr val="FFFFFF"/>
                </a:solidFill>
                <a:latin typeface="Calibri"/>
              </a:rPr>
              <a:t>no hair loss after stopping propecia</a:t>
            </a:r>
            <a:br/>
            <a:r>
              <a:rPr b="false" i="false" strike="noStrike" sz="1200" u="none">
                <a:solidFill>
                  <a:srgbClr val="FFFFFF"/>
                </a:solidFill>
                <a:latin typeface="Calibri"/>
              </a:rPr>
              <a:t>order propecia online uk</a:t>
            </a:r>
            <a:br/>
            <a:r>
              <a:rPr b="false" i="false" strike="noStrike" sz="1200" u="none">
                <a:solidFill>
                  <a:srgbClr val="FFFFFF"/>
                </a:solidFill>
                <a:latin typeface="Calibri"/>
              </a:rPr>
              <a:t>No conservar a temperatura superior a 30C</a:t>
            </a:r>
            <a:br/>
            <a:r>
              <a:rPr b="false" i="false" strike="noStrike" sz="1200" u="none">
                <a:solidFill>
                  <a:srgbClr val="FFFFFF"/>
                </a:solidFill>
                <a:latin typeface="Calibri"/>
              </a:rPr>
              <a:t>generic finasteride costco</a:t>
            </a:r>
            <a:br/>
            <a:r>
              <a:rPr b="false" i="false" strike="noStrike" sz="1200" u="none">
                <a:solidFill>
                  <a:srgbClr val="FFFFFF"/>
                </a:solidFill>
                <a:latin typeface="Calibri"/>
              </a:rPr>
              <a:t>propecia dosage instructions</a:t>
            </a:r>
            <a:br/>
            <a:r>
              <a:rPr b="false" i="false" strike="noStrike" sz="1200" u="none">
                <a:solidFill>
                  <a:srgbClr val="FFFFFF"/>
                </a:solidFill>
                <a:latin typeface="Calibri"/>
              </a:rPr>
              <a:t>much does propecia cost walmart</a:t>
            </a:r>
            <a:br/>
            <a:r>
              <a:rPr b="false" i="false" strike="noStrike" sz="1200" u="none">
                <a:solidFill>
                  <a:srgbClr val="FFFFFF"/>
                </a:solidFill>
                <a:latin typeface="Calibri"/>
              </a:rPr>
              <a:t>can propecia make hair loss worse</a:t>
            </a:r>
            <a:br/>
            <a:r>
              <a:rPr b="false" i="false" strike="noStrike" sz="1200" u="none">
                <a:solidFill>
                  <a:srgbClr val="FFFFFF"/>
                </a:solidFill>
                <a:latin typeface="Calibri"/>
              </a:rPr>
              <a:t>generic propecia cost per month</a:t>
            </a:r>
            <a:br/>
            <a:r>
              <a:rPr b="false" i="false" strike="noStrike" sz="1200" u="none">
                <a:solidFill>
                  <a:srgbClr val="FFFFFF"/>
                </a:solidFill>
                <a:latin typeface="Calibri"/>
              </a:rPr>
              <a:t>buy propecia cheap</a:t>
            </a:r>
            <a:br/>
            <a:r>
              <a:rPr b="false" i="false" strike="noStrike" sz="1200" u="none">
                <a:solidFill>
                  <a:srgbClr val="FFFFFF"/>
                </a:solidFill>
                <a:latin typeface="Calibri"/>
              </a:rPr>
              <a:t>propecia cost walmart</a:t>
            </a:r>
            <a:br/>
            <a:r>
              <a:rPr b="false" i="false" strike="noStrike" sz="1200" u="none">
                <a:solidFill>
                  <a:srgbClr val="FFFFFF"/>
                </a:solidFill>
                <a:latin typeface="Calibri"/>
              </a:rPr>
              <a:t>buy propecia uk no prescription</a:t>
            </a:r>
            <a:br/>
            <a:r>
              <a:rPr b="false" i="false" strike="noStrike" sz="1200" u="none">
                <a:solidFill>
                  <a:srgbClr val="FFFFFF"/>
                </a:solidFill>
                <a:latin typeface="Calibri"/>
              </a:rPr>
              <a:t>finasteride 5mg tablets generic proscar</a:t>
            </a:r>
            <a:br/>
            <a:r>
              <a:rPr b="false" i="false" strike="noStrike" sz="1200" u="none">
                <a:solidFill>
                  <a:srgbClr val="FFFFFF"/>
                </a:solidFill>
                <a:latin typeface="Calibri"/>
              </a:rPr>
              <a:t>buy generic propecia 5mg online</a:t>
            </a:r>
            <a:br/>
            <a:r>
              <a:rPr b="false" i="false" strike="noStrike" sz="1200" u="none">
                <a:solidFill>
                  <a:srgbClr val="FFFFFF"/>
                </a:solidFill>
                <a:latin typeface="Calibri"/>
              </a:rPr>
              <a:t>finasteride online</a:t>
            </a:r>
            <a:br/>
            <a:r>
              <a:rPr b="false" i="false" strike="noStrike" sz="1200" u="none">
                <a:solidFill>
                  <a:srgbClr val="FFFFFF"/>
                </a:solidFill>
                <a:latin typeface="Calibri"/>
              </a:rPr>
              <a:t>where to buy real propecia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addition, a 13% and 16% decreasein Cmax,ss and AUC,ss respectively, of the active hydroxy-metabolitewas noted as well as a 60% decrease in Cmax,ss and AUC,ss of the activeketo-metabolite</a:t>
            </a:r>
            <a:br/>
            <a:r>
              <a:rPr b="false" i="false" strike="noStrike" sz="1200" u="none">
                <a:solidFill>
                  <a:srgbClr val="FFFFFF"/>
                </a:solidFill>
                <a:latin typeface="Calibri"/>
              </a:rPr>
              <a:t>finasteride cheap pharmacy online</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propecia cost comparison</a:t>
            </a:r>
            <a:br/>
            <a:r>
              <a:rPr b="false" i="false" strike="noStrike" sz="1200" u="none">
                <a:solidFill>
                  <a:srgbClr val="FFFFFF"/>
                </a:solidFill>
                <a:latin typeface="Calibri"/>
              </a:rPr>
              <a:t>Thus, it is fairish to anticipate that well-controlled autoanti- info credit and sensitiveness would be share and share of a ruddy resistant grouping, preferably than an aberrance</a:t>
            </a:r>
            <a:br/>
            <a:r>
              <a:rPr b="false" i="false" strike="noStrike" sz="1200" u="none">
                <a:solidFill>
                  <a:srgbClr val="FFFFFF"/>
                </a:solidFill>
                <a:latin typeface="Calibri"/>
              </a:rPr>
              <a:t>get propecia prescription online</a:t>
            </a:r>
            <a:br/>
            <a:r>
              <a:rPr b="false" i="false" strike="noStrike" sz="1200" u="none">
                <a:solidFill>
                  <a:srgbClr val="FFFFFF"/>
                </a:solidFill>
                <a:latin typeface="Calibri"/>
              </a:rPr>
              <a:t>propecia for hair loss dose</a:t>
            </a:r>
            <a:br/>
            <a:r>
              <a:rPr b="false" i="false" strike="noStrike" sz="1200" u="none">
                <a:solidFill>
                  <a:srgbClr val="FFFFFF"/>
                </a:solidFill>
                <a:latin typeface="Calibri"/>
              </a:rPr>
              <a:t>buy propecia</a:t>
            </a:r>
            <a:br/>
            <a:r>
              <a:rPr b="false" i="false" strike="noStrike" sz="1200" u="none">
                <a:solidFill>
                  <a:srgbClr val="FFFFFF"/>
                </a:solidFill>
                <a:latin typeface="Calibri"/>
              </a:rPr>
              <a:t>buy propecia online review</a:t>
            </a:r>
            <a:br/>
            <a:r>
              <a:rPr b="false" i="false" strike="noStrike" sz="1200" u="none">
                <a:solidFill>
                  <a:srgbClr val="FFFFFF"/>
                </a:solidFill>
                <a:latin typeface="Calibri"/>
              </a:rPr>
              <a:t>buy propecia online uk</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buy propecia 1mg online</a:t>
            </a:r>
            <a:br/>
            <a:r>
              <a:rPr b="false" i="false" strike="noStrike" sz="1200" u="none">
                <a:solidFill>
                  <a:srgbClr val="FFFFFF"/>
                </a:solidFill>
                <a:latin typeface="Calibri"/>
              </a:rPr>
              <a:t>propecia sales online</a:t>
            </a:r>
            <a:br/>
            <a:r>
              <a:rPr b="false" i="false" strike="noStrike" sz="1200" u="none">
                <a:solidFill>
                  <a:srgbClr val="FFFFFF"/>
                </a:solidFill>
                <a:latin typeface="Calibri"/>
              </a:rPr>
              <a:t>propecia hair loss dosage</a:t>
            </a:r>
            <a:br/>
            <a:r>
              <a:rPr b="false" i="false" strike="noStrike" sz="1200" u="none">
                <a:solidFill>
                  <a:srgbClr val="FFFFFF"/>
                </a:solidFill>
                <a:latin typeface="Calibri"/>
              </a:rPr>
              <a:t>I would love to here your thoughts</a:t>
            </a:r>
            <a:br/>
            <a:r>
              <a:rPr b="false" i="false" strike="noStrike" sz="1200" u="none">
                <a:solidFill>
                  <a:srgbClr val="FFFFFF"/>
                </a:solidFill>
                <a:latin typeface="Calibri"/>
              </a:rPr>
              <a:t>finasteride online uk</a:t>
            </a:r>
            <a:br/>
            <a:r>
              <a:rPr b="false" i="false" strike="noStrike" sz="1200" u="none">
                <a:solidFill>
                  <a:srgbClr val="FFFFFF"/>
                </a:solidFill>
                <a:latin typeface="Calibri"/>
              </a:rPr>
              <a:t>Be sure to discuss any medical condition you may have with your health-care provider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propecia tablets uk</a:t>
            </a:r>
            <a:br/>
            <a:r>
              <a:rPr b="false" i="false" strike="noStrike" sz="1200" u="none">
                <a:solidFill>
                  <a:srgbClr val="FFFFFF"/>
                </a:solidFill>
                <a:latin typeface="Calibri"/>
              </a:rPr>
              <a:t>buy finasteride 1mg cheap</a:t>
            </a:r>
            <a:br/>
            <a:r>
              <a:rPr b="false" i="false" strike="noStrike" sz="1200" u="none">
                <a:solidFill>
                  <a:srgbClr val="FFFFFF"/>
                </a:solidFill>
                <a:latin typeface="Calibri"/>
              </a:rPr>
              <a:t>propecia price in india</a:t>
            </a:r>
            <a:br/>
            <a:r>
              <a:rPr b="false" i="false" strike="noStrike" sz="1200" u="none">
                <a:solidFill>
                  <a:srgbClr val="FFFFFF"/>
                </a:solidFill>
                <a:latin typeface="Calibri"/>
              </a:rPr>
              <a:t>propecia uk price boots</a:t>
            </a:r>
            <a:br/>
            <a:r>
              <a:rPr b="false" i="false" strike="noStrike" sz="1200" u="none">
                <a:solidFill>
                  <a:srgbClr val="FFFFFF"/>
                </a:solidFill>
                <a:latin typeface="Calibri"/>
              </a:rPr>
              <a:t>Today I got my first BFP It was from regular BDing</a:t>
            </a:r>
            <a:br/>
            <a:r>
              <a:rPr b="false" i="false" strike="noStrike" sz="1200" u="none">
                <a:solidFill>
                  <a:srgbClr val="FFFFFF"/>
                </a:solidFill>
                <a:latin typeface="Calibri"/>
              </a:rPr>
              <a:t>order propecia no prescription</a:t>
            </a:r>
            <a:br/>
            <a:r>
              <a:rPr b="false" i="false" strike="noStrike" sz="1200" u="none">
                <a:solidFill>
                  <a:srgbClr val="FFFFFF"/>
                </a:solidFill>
                <a:latin typeface="Calibri"/>
              </a:rPr>
              <a:t>Albuterol sulfate may interact with diuretics (water pills), digoxin, beta-blockers, antidepressants, MAO inhibitor, or other bronchodilators</a:t>
            </a:r>
            <a:br/>
            <a:r>
              <a:rPr b="false" i="false" strike="noStrike" sz="1200" u="none">
                <a:solidFill>
                  <a:srgbClr val="FFFFFF"/>
                </a:solidFill>
                <a:latin typeface="Calibri"/>
              </a:rPr>
              <a:t>cheapest propecia online</a:t>
            </a:r>
            <a:br/>
            <a:r>
              <a:rPr b="false" i="false" strike="noStrike" sz="1200" u="none">
                <a:solidFill>
                  <a:srgbClr val="FFFFFF"/>
                </a:solidFill>
                <a:latin typeface="Calibri"/>
              </a:rPr>
              <a:t>I&amp;rsquo;ve used the original injectable Imitrex since immediately after it was released from protocol testing, and have always found it perfectly effective</a:t>
            </a:r>
            <a:br/>
            <a:r>
              <a:rPr b="false" i="false" strike="noStrike" sz="1200" u="none">
                <a:solidFill>
                  <a:srgbClr val="FFFFFF"/>
                </a:solidFill>
                <a:latin typeface="Calibri"/>
              </a:rPr>
              <a:t>cheapest place purchase propecia</a:t>
            </a:r>
            <a:br/>
            <a:r>
              <a:rPr b="false" i="false" strike="noStrike" sz="1200" u="none">
                <a:solidFill>
                  <a:srgbClr val="FFFFFF"/>
                </a:solidFill>
                <a:latin typeface="Calibri"/>
              </a:rPr>
              <a:t>buy generic propecia online cheap</a:t>
            </a:r>
            <a:br/>
            <a:r>
              <a:rPr b="false" i="false" strike="noStrike" sz="1200" u="none">
                <a:solidFill>
                  <a:srgbClr val="FFFFFF"/>
                </a:solidFill>
                <a:latin typeface="Calibri"/>
              </a:rPr>
              <a:t>But that means I had to submit the claim for reimbursement manually, and now they&amp;#39;re rejecting the claim because an over-the-counter receipt doesn&amp;#39;t work, only a statement receipt.</a:t>
            </a:r>
            <a:br/>
            <a:r>
              <a:rPr b="false" i="false" strike="noStrike" sz="1200" u="none">
                <a:solidFill>
                  <a:srgbClr val="FFFFFF"/>
                </a:solidFill>
                <a:latin typeface="Calibri"/>
              </a:rPr>
              <a:t>propecia for hair loss price</a:t>
            </a:r>
            <a:br/>
            <a:r>
              <a:rPr b="false" i="false" strike="noStrike" sz="1200" u="none">
                <a:solidFill>
                  <a:srgbClr val="FFFFFF"/>
                </a:solidFill>
                <a:latin typeface="Calibri"/>
              </a:rPr>
              <a:t>order propecia online prescription</a:t>
            </a:r>
            <a:br/>
            <a:r>
              <a:rPr b="false" i="false" strike="noStrike" sz="1200" u="none">
                <a:solidFill>
                  <a:srgbClr val="FFFFFF"/>
                </a:solidFill>
                <a:latin typeface="Calibri"/>
              </a:rPr>
              <a:t>If you are taking the liquid dose of Celexa be sure to use a special dose-measuring spoon or medicine cup, and not use a kitchen table spoon</a:t>
            </a:r>
            <a:br/>
            <a:r>
              <a:rPr b="false" i="false" strike="noStrike" sz="1200" u="none">
                <a:solidFill>
                  <a:srgbClr val="FFFFFF"/>
                </a:solidFill>
                <a:latin typeface="Calibri"/>
              </a:rPr>
              <a:t>private prescription propecia uk</a:t>
            </a:r>
            <a:br/>
            <a:r>
              <a:rPr b="false" i="false" strike="noStrike" sz="1200" u="none">
                <a:solidFill>
                  <a:srgbClr val="FFFFFF"/>
                </a:solidFill>
                <a:latin typeface="Calibri"/>
              </a:rPr>
              <a:t>buy propecia canada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finasteride in australia</a:t>
            </a:r>
            <a:br/>
            <a:r>
              <a:rPr b="false" i="false" strike="noStrike" sz="1200" u="none">
                <a:solidFill>
                  <a:srgbClr val="FFFFFF"/>
                </a:solidFill>
                <a:latin typeface="Calibri"/>
              </a:rPr>
              <a:t>where to buy propecia in usa</a:t>
            </a:r>
            <a:br/>
            <a:r>
              <a:rPr b="false" i="false" strike="noStrike" sz="1200" u="none">
                <a:solidFill>
                  <a:srgbClr val="FFFFFF"/>
                </a:solidFill>
                <a:latin typeface="Calibri"/>
              </a:rPr>
              <a:t>can i buy finasteride over the counter uk</a:t>
            </a:r>
            <a:br/>
            <a:r>
              <a:rPr b="false" i="false" strike="noStrike" sz="1200" u="none">
                <a:solidFill>
                  <a:srgbClr val="FFFFFF"/>
                </a:solidFill>
                <a:latin typeface="Calibri"/>
              </a:rPr>
              <a:t>En Denorex shampoo, dat moet ik 2 a 3x per week gebruiken</a:t>
            </a:r>
            <a:br/>
            <a:r>
              <a:rPr b="false" i="false" strike="noStrike" sz="1200" u="none">
                <a:solidFill>
                  <a:srgbClr val="FFFFFF"/>
                </a:solidFill>
                <a:latin typeface="Calibri"/>
              </a:rPr>
              <a:t>buy propecia usa</a:t>
            </a:r>
            <a:br/>
            <a:r>
              <a:rPr b="false" i="false" strike="noStrike" sz="1200" u="none">
                <a:solidFill>
                  <a:srgbClr val="FFFFFF"/>
                </a:solidFill>
                <a:latin typeface="Calibri"/>
              </a:rPr>
              <a:t>ordering propecia from canada online</a:t>
            </a:r>
            <a:br/>
            <a:r>
              <a:rPr b="false" i="false" strike="noStrike" sz="1200" u="none">
                <a:solidFill>
                  <a:srgbClr val="FFFFFF"/>
                </a:solidFill>
                <a:latin typeface="Calibri"/>
              </a:rPr>
              <a:t>Adapalene acne treatment is an effective topical remedy for home acne cure</a:t>
            </a:r>
            <a:br/>
            <a:r>
              <a:rPr b="false" i="false" strike="noStrike" sz="1200" u="none">
                <a:solidFill>
                  <a:srgbClr val="FFFFFF"/>
                </a:solidFill>
                <a:latin typeface="Calibri"/>
              </a:rPr>
              <a:t>propecia costco pharmacy</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propecia prices uk</a:t>
            </a:r>
            <a:br/>
            <a:r>
              <a:rPr b="false" i="false" strike="noStrike" sz="1200" u="none">
                <a:solidFill>
                  <a:srgbClr val="FFFFFF"/>
                </a:solidFill>
                <a:latin typeface="Calibri"/>
              </a:rPr>
              <a:t>how to get propecia prescription online</a:t>
            </a:r>
            <a:br/>
            <a:r>
              <a:rPr b="false" i="false" strike="noStrike" sz="1200" u="none">
                <a:solidFill>
                  <a:srgbClr val="FFFFFF"/>
                </a:solidFill>
                <a:latin typeface="Calibri"/>
              </a:rPr>
              <a:t>propecia cheapest price uk</a:t>
            </a:r>
            <a:br/>
            <a:r>
              <a:rPr b="false" i="false" strike="noStrike" sz="1200" u="none">
                <a:solidFill>
                  <a:srgbClr val="FFFFFF"/>
                </a:solidFill>
                <a:latin typeface="Calibri"/>
              </a:rPr>
              <a:t>NAPNES is a multidisciplinary arrangement of individuals, facilities, and schools that proponent for authority prac- tice of concrete and vocational nursing</a:t>
            </a:r>
            <a:br/>
            <a:r>
              <a:rPr b="false" i="false" strike="noStrike" sz="1200" u="none">
                <a:solidFill>
                  <a:srgbClr val="FFFFFF"/>
                </a:solidFill>
                <a:latin typeface="Calibri"/>
              </a:rPr>
              <a:t>how much does propecia cost per month</a:t>
            </a:r>
            <a:br/>
            <a:r>
              <a:rPr b="false" i="false" strike="noStrike" sz="1200" u="none">
                <a:solidFill>
                  <a:srgbClr val="FFFFFF"/>
                </a:solidFill>
                <a:latin typeface="Calibri"/>
              </a:rPr>
              <a:t>do i need a prescription for propecia in uk</a:t>
            </a:r>
            <a:br/>
            <a:r>
              <a:rPr b="false" i="false" strike="noStrike" sz="1200" u="none">
                <a:solidFill>
                  <a:srgbClr val="FFFFFF"/>
                </a:solidFill>
                <a:latin typeface="Calibri"/>
              </a:rPr>
              <a:t>PROTONIX Delayed-Release Tablets should be swallowed whole, with or without food in the stomach</a:t>
            </a:r>
            <a:br/>
            <a:r>
              <a:rPr b="false" i="false" strike="noStrike" sz="1200" u="none">
                <a:solidFill>
                  <a:srgbClr val="FFFFFF"/>
                </a:solidFill>
                <a:latin typeface="Calibri"/>
              </a:rPr>
              <a:t>where to buy propecia in malaysia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finasteride 5mg</a:t>
            </a:r>
            <a:br/>
            <a:r>
              <a:rPr b="false" i="false" strike="noStrike" sz="1200" u="none">
                <a:solidFill>
                  <a:srgbClr val="FFFFFF"/>
                </a:solidFill>
                <a:latin typeface="Calibri"/>
              </a:rPr>
              <a:t>finasteride online australia</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how much does generic propecia cost</a:t>
            </a:r>
            <a:br/>
            <a:r>
              <a:rPr b="false" i="false" strike="noStrike" sz="1200" u="none">
                <a:solidFill>
                  <a:srgbClr val="FFFFFF"/>
                </a:solidFill>
                <a:latin typeface="Calibri"/>
              </a:rPr>
              <a:t>buying generic propecia online safe</a:t>
            </a:r>
            <a:br/>
            <a:r>
              <a:rPr b="false" i="false" strike="noStrike" sz="1200" u="none">
                <a:solidFill>
                  <a:srgbClr val="FFFFFF"/>
                </a:solidFill>
                <a:latin typeface="Calibri"/>
              </a:rPr>
              <a:t>is online propecia real</a:t>
            </a:r>
            <a:br/>
            <a:r>
              <a:rPr b="false" i="false" strike="noStrike" sz="1200" u="none">
                <a:solidFill>
                  <a:srgbClr val="FFFFFF"/>
                </a:solidFill>
                <a:latin typeface="Calibri"/>
              </a:rPr>
              <a:t>propecia costco price</a:t>
            </a:r>
            <a:br/>
            <a:r>
              <a:rPr b="false" i="false" strike="noStrike" sz="1200" u="none">
                <a:solidFill>
                  <a:srgbClr val="FFFFFF"/>
                </a:solidFill>
                <a:latin typeface="Calibri"/>
              </a:rPr>
              <a:t>where can i buy propecia tablets</a:t>
            </a:r>
            <a:br/>
            <a:r>
              <a:rPr b="false" i="false" strike="noStrike" sz="1200" u="none">
                <a:solidFill>
                  <a:srgbClr val="FFFFFF"/>
                </a:solidFill>
                <a:latin typeface="Calibri"/>
              </a:rPr>
              <a:t>At about the age of 25, I remember shedding a lot all the time, in the shower and what not</a:t>
            </a:r>
            <a:br/>
            <a:r>
              <a:rPr b="false" i="false" strike="noStrike" sz="1200" u="none">
                <a:solidFill>
                  <a:srgbClr val="FFFFFF"/>
                </a:solidFill>
                <a:latin typeface="Calibri"/>
              </a:rPr>
              <a:t>proscar cheaper than propecia</a:t>
            </a:r>
            <a:br/>
            <a:r>
              <a:rPr b="false" i="false" strike="noStrike" sz="1200" u="none">
                <a:solidFill>
                  <a:srgbClr val="FFFFFF"/>
                </a:solidFill>
                <a:latin typeface="Calibri"/>
              </a:rPr>
              <a:t>cheap finasteride canada</a:t>
            </a:r>
            <a:br/>
            <a:r>
              <a:rPr b="false" i="false" strike="noStrike" sz="1200" u="none">
                <a:solidFill>
                  <a:srgbClr val="FFFFFF"/>
                </a:solidFill>
                <a:latin typeface="Calibri"/>
              </a:rPr>
              <a:t>where to buy propecia in australia</a:t>
            </a:r>
            <a:br/>
            <a:r>
              <a:rPr b="false" i="false" strike="noStrike" sz="1200" u="none">
                <a:solidFill>
                  <a:srgbClr val="FFFFFF"/>
                </a:solidFill>
                <a:latin typeface="Calibri"/>
              </a:rPr>
              <a:t>cheap propecia india</a:t>
            </a:r>
            <a:br/>
            <a:r>
              <a:rPr b="false" i="false" strike="noStrike" sz="1200" u="none">
                <a:solidFill>
                  <a:srgbClr val="FFFFFF"/>
                </a:solidFill>
                <a:latin typeface="Calibri"/>
              </a:rPr>
              <a:t>The metabolites are formedvia hydroxylation, hydrolysis, and glucuronidation</a:t>
            </a:r>
            <a:br/>
            <a:r>
              <a:rPr b="false" i="false" strike="noStrike" sz="1200" u="none">
                <a:solidFill>
                  <a:srgbClr val="FFFFFF"/>
                </a:solidFill>
                <a:latin typeface="Calibri"/>
              </a:rPr>
              <a:t>lowest price propecia uk</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ordering generic propecia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propak price</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propecia prescription</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effects of quitting propecia</a:t>
            </a:r>
            <a:br/>
            <a:r>
              <a:rPr b="false" i="false" strike="noStrike" sz="1200" u="none">
                <a:solidFill>
                  <a:srgbClr val="FFFFFF"/>
                </a:solidFill>
                <a:latin typeface="Calibri"/>
              </a:rPr>
              <a:t>I will say a prayer for you tonight.</a:t>
            </a:r>
            <a:br/>
            <a:r>
              <a:rPr b="false" i="false" strike="noStrike" sz="1200" u="none">
                <a:solidFill>
                  <a:srgbClr val="FFFFFF"/>
                </a:solidFill>
                <a:latin typeface="Calibri"/>
              </a:rPr>
              <a:t>finasteride 5mg proscar for hair loss</a:t>
            </a:r>
            <a:br/>
            <a:r>
              <a:rPr b="false" i="false" strike="noStrike" sz="1200" u="none">
                <a:solidFill>
                  <a:srgbClr val="FFFFFF"/>
                </a:solidFill>
                <a:latin typeface="Calibri"/>
              </a:rPr>
              <a:t>Etiologically, this common condition can be categorized as prerenal, intrinsic or postrenal</a:t>
            </a:r>
            <a:br/>
            <a:r>
              <a:rPr b="false" i="false" strike="noStrike" sz="1200" u="none">
                <a:solidFill>
                  <a:srgbClr val="FFFFFF"/>
                </a:solidFill>
                <a:latin typeface="Calibri"/>
              </a:rPr>
              <a:t>online doctor prescription propecia</a:t>
            </a:r>
            <a:br/>
            <a:r>
              <a:rPr b="false" i="false" strike="noStrike" sz="1200" u="none">
                <a:solidFill>
                  <a:srgbClr val="FFFFFF"/>
                </a:solidFill>
                <a:latin typeface="Calibri"/>
              </a:rPr>
              <a:t>propecia mail order</a:t>
            </a:r>
            <a:br/>
            <a:r>
              <a:rPr b="false" i="false" strike="noStrike" sz="1200" u="none">
                <a:solidFill>
                  <a:srgbClr val="FFFFFF"/>
                </a:solidFill>
                <a:latin typeface="Calibri"/>
              </a:rPr>
              <a:t>purchase finasteride online</a:t>
            </a:r>
            <a:br/>
            <a:r>
              <a:rPr b="false" i="false" strike="noStrike" sz="1200" u="none">
                <a:solidFill>
                  <a:srgbClr val="FFFFFF"/>
                </a:solidFill>
                <a:latin typeface="Calibri"/>
              </a:rPr>
              <a:t>purchase propecia canada</a:t>
            </a:r>
            <a:br/>
            <a:r>
              <a:rPr b="false" i="false" strike="noStrike" sz="1200" u="none">
                <a:solidFill>
                  <a:srgbClr val="FFFFFF"/>
                </a:solidFill>
                <a:latin typeface="Calibri"/>
              </a:rPr>
              <a:t>Has anyone switched from Pristiq to Effexor or Effexor XR?</a:t>
            </a:r>
            <a:br/>
            <a:r>
              <a:rPr b="false" i="false" strike="noStrike" sz="1200" u="none">
                <a:solidFill>
                  <a:srgbClr val="FFFFFF"/>
                </a:solidFill>
                <a:latin typeface="Calibri"/>
              </a:rPr>
              <a:t>is propecia available otc</a:t>
            </a:r>
            <a:br/>
            <a:r>
              <a:rPr b="false" i="false" strike="noStrike" sz="1200" u="none">
                <a:solidFill>
                  <a:srgbClr val="FFFFFF"/>
                </a:solidFill>
                <a:latin typeface="Calibri"/>
              </a:rPr>
              <a:t>propecia canada buy</a:t>
            </a:r>
            <a:br/>
            <a:r>
              <a:rPr b="false" i="false" strike="noStrike" sz="1200" u="none">
                <a:solidFill>
                  <a:srgbClr val="FFFFFF"/>
                </a:solidFill>
                <a:latin typeface="Calibri"/>
              </a:rPr>
              <a:t>where to buy propecia cheap</a:t>
            </a:r>
            <a:br/>
            <a:r>
              <a:rPr b="false" i="false" strike="noStrike" sz="1200" u="none">
                <a:solidFill>
                  <a:srgbClr val="FFFFFF"/>
                </a:solidFill>
                <a:latin typeface="Calibri"/>
              </a:rPr>
              <a:t>Instructed every day this condition, yielded much result, there doesn? Much growth will it obtain try to stop mid, they are actually ineffective, you never know you may get stimulated again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coupon</a:t>
            </a:r>
            <a:br/>
            <a:r>
              <a:rPr b="false" i="false" strike="noStrike" sz="1200" u="none">
                <a:solidFill>
                  <a:srgbClr val="FFFFFF"/>
                </a:solidFill>
                <a:latin typeface="Calibri"/>
              </a:rPr>
              <a:t>average cost of generic propecia</a:t>
            </a:r>
            <a:br/>
            <a:r>
              <a:rPr b="false" i="false" strike="noStrike" sz="1200" u="none">
                <a:solidFill>
                  <a:srgbClr val="FFFFFF"/>
                </a:solidFill>
                <a:latin typeface="Calibri"/>
              </a:rPr>
              <a:t>order finasteride</a:t>
            </a:r>
            <a:br/>
            <a:r>
              <a:rPr b="false" i="false" strike="noStrike" sz="1200" u="none">
                <a:solidFill>
                  <a:srgbClr val="FFFFFF"/>
                </a:solidFill>
                <a:latin typeface="Calibri"/>
              </a:rPr>
              <a:t>how much does generic finasteride cost</a:t>
            </a:r>
            <a:br/>
            <a:r>
              <a:rPr b="false" i="false" strike="noStrike" sz="1200" u="none">
                <a:solidFill>
                  <a:srgbClr val="FFFFFF"/>
                </a:solidFill>
                <a:latin typeface="Calibri"/>
              </a:rPr>
              <a:t>I had thick blond hair that came half way down my back that I could do anything with</a:t>
            </a:r>
            <a:br/>
            <a:r>
              <a:rPr b="false" i="false" strike="noStrike" sz="1200" u="none">
                <a:solidFill>
                  <a:srgbClr val="FFFFFF"/>
                </a:solidFill>
                <a:latin typeface="Calibri"/>
              </a:rPr>
              <a:t>propecia uk</a:t>
            </a:r>
            <a:br/>
            <a:r>
              <a:rPr b="false" i="false" strike="noStrike" sz="1200" u="none">
                <a:solidFill>
                  <a:srgbClr val="FFFFFF"/>
                </a:solidFill>
                <a:latin typeface="Calibri"/>
              </a:rPr>
              <a:t>0.1% and 0.3% are the two standard concentrations with 0.3 standard being the strongest</a:t>
            </a:r>
            <a:br/>
            <a:r>
              <a:rPr b="false" i="false" strike="noStrike" sz="1200" u="none">
                <a:solidFill>
                  <a:srgbClr val="FFFFFF"/>
                </a:solidFill>
                <a:latin typeface="Calibri"/>
              </a:rPr>
              <a:t>buy generic propecia in usa</a:t>
            </a:r>
            <a:br/>
            <a:r>
              <a:rPr b="false" i="false" strike="noStrike" sz="1200" u="none">
                <a:solidFill>
                  <a:srgbClr val="FFFFFF"/>
                </a:solidFill>
                <a:latin typeface="Calibri"/>
              </a:rPr>
              <a:t>like you I am scared to take any kind of ssri..</a:t>
            </a:r>
            <a:br/>
            <a:r>
              <a:rPr b="false" i="false" strike="noStrike" sz="1200" u="none">
                <a:solidFill>
                  <a:srgbClr val="FFFFFF"/>
                </a:solidFill>
                <a:latin typeface="Calibri"/>
              </a:rPr>
              <a:t>propecia 1mg tablets price in india</a:t>
            </a:r>
            <a:br/>
            <a:r>
              <a:rPr b="false" i="false" strike="noStrike" sz="1200" u="none">
                <a:solidFill>
                  <a:srgbClr val="FFFFFF"/>
                </a:solidFill>
                <a:latin typeface="Calibri"/>
              </a:rPr>
              <a:t>During maintenance, the total daily dose may be given once daily at bedtime.</a:t>
            </a:r>
            <a:br/>
            <a:r>
              <a:rPr b="false" i="false" strike="noStrike" sz="1200" u="none">
                <a:solidFill>
                  <a:srgbClr val="FFFFFF"/>
                </a:solidFill>
                <a:latin typeface="Calibri"/>
              </a:rPr>
              <a:t>propecia discount pharmacy</a:t>
            </a:r>
            <a:br/>
            <a:r>
              <a:rPr b="false" i="false" strike="noStrike" sz="1200" u="none">
                <a:solidFill>
                  <a:srgbClr val="FFFFFF"/>
                </a:solidFill>
                <a:latin typeface="Calibri"/>
              </a:rPr>
              <a:t>canadian online pharmacy propecia</a:t>
            </a:r>
            <a:br/>
            <a:r>
              <a:rPr b="false" i="false" strike="noStrike" sz="1200" u="none">
                <a:solidFill>
                  <a:srgbClr val="FFFFFF"/>
                </a:solidFill>
                <a:latin typeface="Calibri"/>
              </a:rPr>
              <a:t>&amp;ldquo;Wait, I wasn&amp;rsquo;t finished</a:t>
            </a:r>
            <a:br/>
            <a:r>
              <a:rPr b="false" i="false" strike="noStrike" sz="1200" u="none">
                <a:solidFill>
                  <a:srgbClr val="FFFFFF"/>
                </a:solidFill>
                <a:latin typeface="Calibri"/>
              </a:rPr>
              <a:t>propecia uk price comparison</a:t>
            </a:r>
            <a:br/>
            <a:r>
              <a:rPr b="false" i="false" strike="noStrike" sz="1200" u="none">
                <a:solidFill>
                  <a:srgbClr val="FFFFFF"/>
                </a:solidFill>
                <a:latin typeface="Calibri"/>
              </a:rPr>
              <a:t>I used to suffer from a disease that makes me unconcious for atleast 12 hours</a:t>
            </a:r>
            <a:br/>
            <a:r>
              <a:rPr b="false" i="false" strike="noStrike" sz="1200" u="none">
                <a:solidFill>
                  <a:srgbClr val="FFFFFF"/>
                </a:solidFill>
                <a:latin typeface="Calibri"/>
              </a:rPr>
              <a:t>cheapest propecia com</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propecia worsen hair loss</a:t>
            </a:r>
            <a:br/>
            <a:r>
              <a:rPr b="false" i="false" strike="noStrike" sz="1200" u="none">
                <a:solidFill>
                  <a:srgbClr val="FFFFFF"/>
                </a:solidFill>
                <a:latin typeface="Calibri"/>
              </a:rPr>
              <a:t>generic propecia india</a:t>
            </a:r>
            <a:br/>
            <a:r>
              <a:rPr b="false" i="false" strike="noStrike" sz="1200" u="none">
                <a:solidFill>
                  <a:srgbClr val="FFFFFF"/>
                </a:solidFill>
                <a:latin typeface="Calibri"/>
              </a:rPr>
              <a:t>cheap generic finasteride uk</a:t>
            </a:r>
            <a:br/>
            <a:r>
              <a:rPr b="false" i="false" strike="noStrike" sz="1200" u="none">
                <a:solidFill>
                  <a:srgbClr val="FFFFFF"/>
                </a:solidFill>
                <a:latin typeface="Calibri"/>
              </a:rPr>
              <a:t>buy generic propecia</a:t>
            </a:r>
            <a:br/>
            <a:r>
              <a:rPr b="false" i="false" strike="noStrike" sz="1200" u="none">
                <a:solidFill>
                  <a:srgbClr val="FFFFFF"/>
                </a:solidFill>
                <a:latin typeface="Calibri"/>
              </a:rPr>
              <a:t>propecia cost comparison uk</a:t>
            </a:r>
            <a:br/>
            <a:r>
              <a:rPr b="false" i="false" strike="noStrike" sz="1200" u="none">
                <a:solidFill>
                  <a:srgbClr val="FFFFFF"/>
                </a:solidFill>
                <a:latin typeface="Calibri"/>
              </a:rPr>
              <a:t>best price generic finasteride</a:t>
            </a:r>
            <a:br/>
            <a:r>
              <a:rPr b="false" i="false" strike="noStrike" sz="1200" u="none">
                <a:solidFill>
                  <a:srgbClr val="FFFFFF"/>
                </a:solidFill>
                <a:latin typeface="Calibri"/>
              </a:rPr>
              <a:t>safest place buy propecia online</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best online pharmacy propecia</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finasteride online canadian pharmacy</a:t>
            </a:r>
            <a:br/>
            <a:r>
              <a:rPr b="false" i="false" strike="noStrike" sz="1200" u="none">
                <a:solidFill>
                  <a:srgbClr val="FFFFFF"/>
                </a:solidFill>
                <a:latin typeface="Calibri"/>
              </a:rPr>
              <a:t>If you have any of these side effects, stop using this medication and get immediate medical attention.</a:t>
            </a:r>
            <a:br/>
            <a:r>
              <a:rPr b="false" i="false" strike="noStrike" sz="1200" u="none">
                <a:solidFill>
                  <a:srgbClr val="FFFFFF"/>
                </a:solidFill>
                <a:latin typeface="Calibri"/>
              </a:rPr>
              <a:t>buy propecia uk forum</a:t>
            </a:r>
            <a:br/>
            <a:r>
              <a:rPr b="false" i="false" strike="noStrike" sz="1200" u="none">
                <a:solidFill>
                  <a:srgbClr val="FFFFFF"/>
                </a:solidFill>
                <a:latin typeface="Calibri"/>
              </a:rPr>
              <a:t>propecia for hair loss dosage</a:t>
            </a:r>
            <a:br/>
            <a:r>
              <a:rPr b="false" i="false" strike="noStrike" sz="1200" u="none">
                <a:solidFill>
                  <a:srgbClr val="FFFFFF"/>
                </a:solidFill>
                <a:latin typeface="Calibri"/>
              </a:rPr>
              <a:t>propecia dosage increase</a:t>
            </a:r>
            <a:br/>
            <a:r>
              <a:rPr b="false" i="false" strike="noStrike" sz="1200" u="none">
                <a:solidFill>
                  <a:srgbClr val="FFFFFF"/>
                </a:solidFill>
                <a:latin typeface="Calibri"/>
              </a:rPr>
              <a:t>where do i buy propecia</a:t>
            </a:r>
            <a:br/>
            <a:r>
              <a:rPr b="false" i="false" strike="noStrike" sz="1200" u="none">
                <a:solidFill>
                  <a:srgbClr val="FFFFFF"/>
                </a:solidFill>
                <a:latin typeface="Calibri"/>
              </a:rPr>
              <a:t>When reinfection does occur, azoles are the most frequently used therapy.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tablets online india</a:t>
            </a:r>
            <a:br/>
            <a:r>
              <a:rPr b="false" i="false" strike="noStrike" sz="1200" u="none">
                <a:solidFill>
                  <a:srgbClr val="FFFFFF"/>
                </a:solidFill>
                <a:latin typeface="Calibri"/>
              </a:rPr>
              <a:t>buy propecia online pharmacy</a:t>
            </a:r>
            <a:br/>
            <a:r>
              <a:rPr b="false" i="false" strike="noStrike" sz="1200" u="none">
                <a:solidFill>
                  <a:srgbClr val="FFFFFF"/>
                </a:solidFill>
                <a:latin typeface="Calibri"/>
              </a:rPr>
              <a:t>But it slowly starting coming back</a:t>
            </a:r>
            <a:br/>
            <a:r>
              <a:rPr b="false" i="false" strike="noStrike" sz="1200" u="none">
                <a:solidFill>
                  <a:srgbClr val="FFFFFF"/>
                </a:solidFill>
                <a:latin typeface="Calibri"/>
              </a:rPr>
              <a:t>propecia prescription uk cost</a:t>
            </a:r>
            <a:br/>
            <a:r>
              <a:rPr b="false" i="false" strike="noStrike" sz="1200" u="none">
                <a:solidFill>
                  <a:srgbClr val="FFFFFF"/>
                </a:solidFill>
                <a:latin typeface="Calibri"/>
              </a:rPr>
              <a:t>Consequently, regular monitoring for theoccurrence of mania/hypomania is recommended.</a:t>
            </a:r>
            <a:br/>
            <a:r>
              <a:rPr b="false" i="false" strike="noStrike" sz="1200" u="none">
                <a:solidFill>
                  <a:srgbClr val="FFFFFF"/>
                </a:solidFill>
                <a:latin typeface="Calibri"/>
              </a:rPr>
              <a:t>where to buy generic propecia</a:t>
            </a:r>
            <a:br/>
            <a:r>
              <a:rPr b="false" i="false" strike="noStrike" sz="1200" u="none">
                <a:solidFill>
                  <a:srgbClr val="FFFFFF"/>
                </a:solidFill>
                <a:latin typeface="Calibri"/>
              </a:rPr>
              <a:t>buy finasteride uk forum</a:t>
            </a:r>
            <a:br/>
            <a:r>
              <a:rPr b="false" i="false" strike="noStrike" sz="1200" u="none">
                <a:solidFill>
                  <a:srgbClr val="FFFFFF"/>
                </a:solidFill>
                <a:latin typeface="Calibri"/>
              </a:rPr>
              <a:t>propecia going generic</a:t>
            </a:r>
            <a:br/>
            <a:r>
              <a:rPr b="false" i="false" strike="noStrike" sz="1200" u="none">
                <a:solidFill>
                  <a:srgbClr val="FFFFFF"/>
                </a:solidFill>
                <a:latin typeface="Calibri"/>
              </a:rPr>
              <a:t>has propecia going generic</a:t>
            </a:r>
            <a:br/>
            <a:r>
              <a:rPr b="false" i="false" strike="noStrike" sz="1200" u="none">
                <a:solidFill>
                  <a:srgbClr val="FFFFFF"/>
                </a:solidFill>
                <a:latin typeface="Calibri"/>
              </a:rPr>
              <a:t>buy finasteride 5mg tablets</a:t>
            </a:r>
            <a:br/>
            <a:r>
              <a:rPr b="false" i="false" strike="noStrike" sz="1200" u="none">
                <a:solidFill>
                  <a:srgbClr val="FFFFFF"/>
                </a:solidFill>
                <a:latin typeface="Calibri"/>
              </a:rPr>
              <a:t>propecia uk forum</a:t>
            </a:r>
            <a:br/>
            <a:r>
              <a:rPr b="false" i="false" strike="noStrike" sz="1200" u="none">
                <a:solidFill>
                  <a:srgbClr val="FFFFFF"/>
                </a:solidFill>
                <a:latin typeface="Calibri"/>
              </a:rPr>
              <a:t>Comunquese con su pediatra para informarse acerca del uso de este medicamento en nios</a:t>
            </a:r>
            <a:br/>
            <a:r>
              <a:rPr b="false" i="false" strike="noStrike" sz="1200" u="none">
                <a:solidFill>
                  <a:srgbClr val="FFFFFF"/>
                </a:solidFill>
                <a:latin typeface="Calibri"/>
              </a:rPr>
              <a:t>propecia coupon print</a:t>
            </a:r>
            <a:br/>
            <a:r>
              <a:rPr b="false" i="false" strike="noStrike" sz="1200" u="none">
                <a:solidFill>
                  <a:srgbClr val="FFFFFF"/>
                </a:solidFill>
                <a:latin typeface="Calibri"/>
              </a:rPr>
              <a:t>Shame on {the seek engines|Google} for no longer positioning this put up upper Come on over and consult with my site</a:t>
            </a:r>
            <a:br/>
            <a:r>
              <a:rPr b="false" i="false" strike="noStrike" sz="1200" u="none">
                <a:solidFill>
                  <a:srgbClr val="FFFFFF"/>
                </a:solidFill>
                <a:latin typeface="Calibri"/>
              </a:rPr>
              <a:t>propecia online no prescription canada</a:t>
            </a:r>
            <a:br/>
            <a:r>
              <a:rPr b="false" i="false" strike="noStrike" sz="1200" u="none">
                <a:solidFill>
                  <a:srgbClr val="FFFFFF"/>
                </a:solidFill>
                <a:latin typeface="Calibri"/>
              </a:rPr>
              <a:t>propecia dosage 5mg</a:t>
            </a:r>
            <a:br/>
            <a:r>
              <a:rPr b="false" i="false" strike="noStrike" sz="1200" u="none">
                <a:solidFill>
                  <a:srgbClr val="FFFFFF"/>
                </a:solidFill>
                <a:latin typeface="Calibri"/>
              </a:rPr>
              <a:t>buy generic propecia cheap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you purchase propecia</a:t>
            </a:r>
            <a:br/>
            <a:r>
              <a:rPr b="false" i="false" strike="noStrike" sz="1200" u="none">
                <a:solidFill>
                  <a:srgbClr val="FFFFFF"/>
                </a:solidFill>
                <a:latin typeface="Calibri"/>
              </a:rPr>
              <a:t>propecia coupon card</a:t>
            </a:r>
            <a:br/>
            <a:r>
              <a:rPr b="false" i="false" strike="noStrike" sz="1200" u="none">
                <a:solidFill>
                  <a:srgbClr val="FFFFFF"/>
                </a:solidFill>
                <a:latin typeface="Calibri"/>
              </a:rPr>
              <a:t>I googled "can men buy morning after pill" and found that yes, as long as they provide proof that they&amp;#39;re over 17 years old, they can buy it</a:t>
            </a:r>
            <a:br/>
            <a:r>
              <a:rPr b="false" i="false" strike="noStrike" sz="1200" u="none">
                <a:solidFill>
                  <a:srgbClr val="FFFFFF"/>
                </a:solidFill>
                <a:latin typeface="Calibri"/>
              </a:rPr>
              <a:t>purchase finasteride</a:t>
            </a:r>
            <a:br/>
            <a:r>
              <a:rPr b="false" i="false" strike="noStrike" sz="1200" u="none">
                <a:solidFill>
                  <a:srgbClr val="FFFFFF"/>
                </a:solidFill>
                <a:latin typeface="Calibri"/>
              </a:rPr>
              <a:t>buy propecia 5mg australia</a:t>
            </a:r>
            <a:br/>
            <a:r>
              <a:rPr b="false" i="false" strike="noStrike" sz="1200" u="none">
                <a:solidFill>
                  <a:srgbClr val="FFFFFF"/>
                </a:solidFill>
                <a:latin typeface="Calibri"/>
              </a:rPr>
              <a:t>do you need a prescription for propecia in canada</a:t>
            </a:r>
            <a:br/>
            <a:r>
              <a:rPr b="false" i="false" strike="noStrike" sz="1200" u="none">
                <a:solidFill>
                  <a:srgbClr val="FFFFFF"/>
                </a:solidFill>
                <a:latin typeface="Calibri"/>
              </a:rPr>
              <a:t>cheapest propecia us</a:t>
            </a:r>
            <a:br/>
            <a:r>
              <a:rPr b="false" i="false" strike="noStrike" sz="1200" u="none">
                <a:solidFill>
                  <a:srgbClr val="FFFFFF"/>
                </a:solidFill>
                <a:latin typeface="Calibri"/>
              </a:rPr>
              <a:t>propecia price comparison uk</a:t>
            </a:r>
            <a:br/>
            <a:r>
              <a:rPr b="false" i="false" strike="noStrike" sz="1200" u="none">
                <a:solidFill>
                  <a:srgbClr val="FFFFFF"/>
                </a:solidFill>
                <a:latin typeface="Calibri"/>
              </a:rPr>
              <a:t>how much does propecia cost a month</a:t>
            </a:r>
            <a:br/>
            <a:r>
              <a:rPr b="false" i="false" strike="noStrike" sz="1200" u="none">
                <a:solidFill>
                  <a:srgbClr val="FFFFFF"/>
                </a:solidFill>
                <a:latin typeface="Calibri"/>
              </a:rPr>
              <a:t>propecia canada</a:t>
            </a:r>
            <a:br/>
            <a:r>
              <a:rPr b="false" i="false" strike="noStrike" sz="1200" u="none">
                <a:solidFill>
                  <a:srgbClr val="FFFFFF"/>
                </a:solidFill>
                <a:latin typeface="Calibri"/>
              </a:rPr>
              <a:t>Holesterol sam skinula za samo mesec dana Pu er cajem koji piju tibetanci jer jedu izuzetno masno</a:t>
            </a:r>
            <a:br/>
            <a:r>
              <a:rPr b="false" i="false" strike="noStrike" sz="1200" u="none">
                <a:solidFill>
                  <a:srgbClr val="FFFFFF"/>
                </a:solidFill>
                <a:latin typeface="Calibri"/>
              </a:rPr>
              <a:t>propecia sales decline</a:t>
            </a:r>
            <a:br/>
            <a:r>
              <a:rPr b="false" i="false" strike="noStrike" sz="1200" u="none">
                <a:solidFill>
                  <a:srgbClr val="FFFFFF"/>
                </a:solidFill>
                <a:latin typeface="Calibri"/>
              </a:rPr>
              <a:t>generic proscar (finasteride)</a:t>
            </a:r>
            <a:br/>
            <a:r>
              <a:rPr b="false" i="false" strike="noStrike" sz="1200" u="none">
                <a:solidFill>
                  <a:srgbClr val="FFFFFF"/>
                </a:solidFill>
                <a:latin typeface="Calibri"/>
              </a:rPr>
              <a:t>propecia nhs prescription uk</a:t>
            </a:r>
            <a:br/>
            <a:r>
              <a:rPr b="false" i="false" strike="noStrike" sz="1200" u="none">
                <a:solidFill>
                  <a:srgbClr val="FFFFFF"/>
                </a:solidFill>
                <a:latin typeface="Calibri"/>
              </a:rPr>
              <a:t>propecia cost per month uk</a:t>
            </a:r>
            <a:br/>
            <a:r>
              <a:rPr b="false" i="false" strike="noStrike" sz="1200" u="none">
                <a:solidFill>
                  <a:srgbClr val="FFFFFF"/>
                </a:solidFill>
                <a:latin typeface="Calibri"/>
              </a:rPr>
              <a:t>cheap propecia</a:t>
            </a:r>
            <a:br/>
            <a:r>
              <a:rPr b="false" i="false" strike="noStrike" sz="1200" u="none">
                <a:solidFill>
                  <a:srgbClr val="FFFFFF"/>
                </a:solidFill>
                <a:latin typeface="Calibri"/>
              </a:rPr>
              <a:t>Prozac has been shown to be an effective medication for short term use (less than 13 weeks) but has not been clinically tested for long term prescription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propecia online yahoo answers</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order propecia usa</a:t>
            </a:r>
            <a:br/>
            <a:r>
              <a:rPr b="false" i="false" strike="noStrike" sz="1200" u="none">
                <a:solidFill>
                  <a:srgbClr val="FFFFFF"/>
                </a:solidFill>
                <a:latin typeface="Calibri"/>
              </a:rPr>
              <a:t>propecia prescription nhs</a:t>
            </a:r>
            <a:br/>
            <a:r>
              <a:rPr b="false" i="false" strike="noStrike" sz="1200" u="none">
                <a:solidFill>
                  <a:srgbClr val="FFFFFF"/>
                </a:solidFill>
                <a:latin typeface="Calibri"/>
              </a:rPr>
              <a:t>propecia online safe</a:t>
            </a:r>
            <a:br/>
            <a:r>
              <a:rPr b="false" i="false" strike="noStrike" sz="1200" u="none">
                <a:solidFill>
                  <a:srgbClr val="FFFFFF"/>
                </a:solidFill>
                <a:latin typeface="Calibri"/>
              </a:rPr>
              <a:t>finasteride 5mg proscar</a:t>
            </a:r>
            <a:br/>
            <a:r>
              <a:rPr b="false" i="false" strike="noStrike" sz="1200" u="none">
                <a:solidFill>
                  <a:srgbClr val="FFFFFF"/>
                </a:solidFill>
                <a:latin typeface="Calibri"/>
              </a:rPr>
              <a:t>order finasteride online canada</a:t>
            </a:r>
            <a:br/>
            <a:r>
              <a:rPr b="false" i="false" strike="noStrike" sz="1200" u="none">
                <a:solidFill>
                  <a:srgbClr val="FFFFFF"/>
                </a:solidFill>
                <a:latin typeface="Calibri"/>
              </a:rPr>
              <a:t>buy generic propecia india</a:t>
            </a:r>
            <a:br/>
            <a:r>
              <a:rPr b="false" i="false" strike="noStrike" sz="1200" u="none">
                <a:solidFill>
                  <a:srgbClr val="FFFFFF"/>
                </a:solidFill>
                <a:latin typeface="Calibri"/>
              </a:rPr>
              <a:t>propecia printable coupons</a:t>
            </a:r>
            <a:br/>
            <a:r>
              <a:rPr b="false" i="false" strike="noStrike" sz="1200" u="none">
                <a:solidFill>
                  <a:srgbClr val="FFFFFF"/>
                </a:solidFill>
                <a:latin typeface="Calibri"/>
              </a:rPr>
              <a:t>Women taking estrogen are strongly advised not to smoke.</a:t>
            </a:r>
            <a:br/>
            <a:r>
              <a:rPr b="false" i="false" strike="noStrike" sz="1200" u="none">
                <a:solidFill>
                  <a:srgbClr val="FFFFFF"/>
                </a:solidFill>
                <a:latin typeface="Calibri"/>
              </a:rPr>
              <a:t>lloyds pharmacy online propecia</a:t>
            </a:r>
            <a:br/>
            <a:r>
              <a:rPr b="false" i="false" strike="noStrike" sz="1200" u="none">
                <a:solidFill>
                  <a:srgbClr val="FFFFFF"/>
                </a:solidFill>
                <a:latin typeface="Calibri"/>
              </a:rPr>
              <a:t>I guess I should have mentioned I am 66</a:t>
            </a:r>
            <a:br/>
            <a:r>
              <a:rPr b="false" i="false" strike="noStrike" sz="1200" u="none">
                <a:solidFill>
                  <a:srgbClr val="FFFFFF"/>
                </a:solidFill>
                <a:latin typeface="Calibri"/>
              </a:rPr>
              <a:t>is it safe to order propecia online</a:t>
            </a:r>
            <a:br/>
            <a:r>
              <a:rPr b="false" i="false" strike="noStrike" sz="1200" u="none">
                <a:solidFill>
                  <a:srgbClr val="FFFFFF"/>
                </a:solidFill>
                <a:latin typeface="Calibri"/>
              </a:rPr>
              <a:t>buy finasteride online forum</a:t>
            </a:r>
            <a:br/>
            <a:r>
              <a:rPr b="false" i="false" strike="noStrike" sz="1200" u="none">
                <a:solidFill>
                  <a:srgbClr val="FFFFFF"/>
                </a:solidFill>
                <a:latin typeface="Calibri"/>
              </a:rPr>
              <a:t>I know how taking a lot of pills can be depressing - making you feel like a deviant or defunct</a:t>
            </a:r>
            <a:br/>
            <a:r>
              <a:rPr b="false" i="false" strike="noStrike" sz="1200" u="none">
                <a:solidFill>
                  <a:srgbClr val="FFFFFF"/>
                </a:solidFill>
                <a:latin typeface="Calibri"/>
              </a:rPr>
              <a:t>generic propecia finasteride reviews</a:t>
            </a:r>
            <a:br/>
            <a:r>
              <a:rPr b="false" i="false" strike="noStrike" sz="1200" u="none">
                <a:solidFill>
                  <a:srgbClr val="FFFFFF"/>
                </a:solidFill>
                <a:latin typeface="Calibri"/>
              </a:rPr>
              <a:t>I am currently on 50mg of trazadone, I am worried sick becuase I occasionally have a glass of wine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0.59 generico proscar finasteride 5mg</a:t>
            </a:r>
            <a:br/>
            <a:r>
              <a:rPr b="false" i="false" strike="noStrike" sz="1200" u="none">
                <a:solidFill>
                  <a:srgbClr val="FFFFFF"/>
                </a:solidFill>
                <a:latin typeface="Calibri"/>
              </a:rPr>
              <a:t>Metastatic disease was rare, with no apparent difference between the two groups</a:t>
            </a:r>
            <a:br/>
            <a:r>
              <a:rPr b="false" i="false" strike="noStrike" sz="1200" u="none">
                <a:solidFill>
                  <a:srgbClr val="FFFFFF"/>
                </a:solidFill>
                <a:latin typeface="Calibri"/>
              </a:rPr>
              <a:t>propecia online order</a:t>
            </a:r>
            <a:br/>
            <a:r>
              <a:rPr b="false" i="false" strike="noStrike" sz="1200" u="none">
                <a:solidFill>
                  <a:srgbClr val="FFFFFF"/>
                </a:solidFill>
                <a:latin typeface="Calibri"/>
              </a:rPr>
              <a:t>In this article I am going to discuss what I feel are some very good "natural" pharmaceuticals, and how to properly apply them to drastically accelerate your fat loss diet</a:t>
            </a:r>
            <a:br/>
            <a:r>
              <a:rPr b="false" i="false" strike="noStrike" sz="1200" u="none">
                <a:solidFill>
                  <a:srgbClr val="FFFFFF"/>
                </a:solidFill>
                <a:latin typeface="Calibri"/>
              </a:rPr>
              <a:t>propecia discount canada</a:t>
            </a:r>
            <a:br/>
            <a:r>
              <a:rPr b="false" i="false" strike="noStrike" sz="1200" u="none">
                <a:solidFill>
                  <a:srgbClr val="FFFFFF"/>
                </a:solidFill>
                <a:latin typeface="Calibri"/>
              </a:rPr>
              <a:t>My texture is getting better, i have very smooth skin on my forehead, my cheeks, my red marks are slowly fading</a:t>
            </a:r>
            <a:br/>
            <a:r>
              <a:rPr b="false" i="false" strike="noStrike" sz="1200" u="none">
                <a:solidFill>
                  <a:srgbClr val="FFFFFF"/>
                </a:solidFill>
                <a:latin typeface="Calibri"/>
              </a:rPr>
              <a:t>buy propecia online prescription</a:t>
            </a:r>
            <a:br/>
            <a:r>
              <a:rPr b="false" i="false" strike="noStrike" sz="1200" u="none">
                <a:solidFill>
                  <a:srgbClr val="FFFFFF"/>
                </a:solidFill>
                <a:latin typeface="Calibri"/>
              </a:rPr>
              <a:t>online propecia no prescription</a:t>
            </a:r>
            <a:br/>
            <a:r>
              <a:rPr b="false" i="false" strike="noStrike" sz="1200" u="none">
                <a:solidFill>
                  <a:srgbClr val="FFFFFF"/>
                </a:solidFill>
                <a:latin typeface="Calibri"/>
              </a:rPr>
              <a:t>These tumors have spread to the genital structures or to the lungs, but the prognostic score is less than 7</a:t>
            </a:r>
            <a:br/>
            <a:r>
              <a:rPr b="false" i="false" strike="noStrike" sz="1200" u="none">
                <a:solidFill>
                  <a:srgbClr val="FFFFFF"/>
                </a:solidFill>
                <a:latin typeface="Calibri"/>
              </a:rPr>
              <a:t>can you buy propecia online no prescription</a:t>
            </a:r>
            <a:br/>
            <a:r>
              <a:rPr b="false" i="false" strike="noStrike" sz="1200" u="none">
                <a:solidFill>
                  <a:srgbClr val="FFFFFF"/>
                </a:solidFill>
                <a:latin typeface="Calibri"/>
              </a:rPr>
              <a:t>Serum bicarbonate levels have not been systematically evaluated at daily doses greater than 400 mg/day.</a:t>
            </a:r>
            <a:br/>
            <a:r>
              <a:rPr b="false" i="false" strike="noStrike" sz="1200" u="none">
                <a:solidFill>
                  <a:srgbClr val="FFFFFF"/>
                </a:solidFill>
                <a:latin typeface="Calibri"/>
              </a:rPr>
              <a:t>buy propecia no prescription online</a:t>
            </a:r>
            <a:br/>
            <a:r>
              <a:rPr b="false" i="false" strike="noStrike" sz="1200" u="none">
                <a:solidFill>
                  <a:srgbClr val="FFFFFF"/>
                </a:solidFill>
                <a:latin typeface="Calibri"/>
              </a:rPr>
              <a:t>He slipped through a back door and did not speak to reporters as he arrived at the courtroom</a:t>
            </a:r>
            <a:br/>
            <a:r>
              <a:rPr b="false" i="false" strike="noStrike" sz="1200" u="none">
                <a:solidFill>
                  <a:srgbClr val="FFFFFF"/>
                </a:solidFill>
                <a:latin typeface="Calibri"/>
              </a:rPr>
              <a:t>buy finasteride for hair loss</a:t>
            </a:r>
            <a:br/>
            <a:r>
              <a:rPr b="false" i="false" strike="noStrike" sz="1200" u="none">
                <a:solidFill>
                  <a:srgbClr val="FFFFFF"/>
                </a:solidFill>
                <a:latin typeface="Calibri"/>
              </a:rPr>
              <a:t>propecia finasteride msd</a:t>
            </a:r>
            <a:br/>
            <a:r>
              <a:rPr b="false" i="false" strike="noStrike" sz="1200" u="none">
                <a:solidFill>
                  <a:srgbClr val="FFFFFF"/>
                </a:solidFill>
                <a:latin typeface="Calibri"/>
              </a:rPr>
              <a:t>Thanks a bunch for sharing this with all folks you actually understand what you are talking approximately Bookmarked</a:t>
            </a:r>
            <a:br/>
            <a:r>
              <a:rPr b="false" i="false" strike="noStrike" sz="1200" u="none">
                <a:solidFill>
                  <a:srgbClr val="FFFFFF"/>
                </a:solidFill>
                <a:latin typeface="Calibri"/>
              </a:rPr>
              <a:t>where is the best place to buy generic propecia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 observ toxicidad materna en ambas especies y se desconoce la relevancia clnica de la reduccin del tamao de la camada de los conejos y del peso de las cras de rata.</a:t>
            </a:r>
            <a:br/>
            <a:r>
              <a:rPr b="false" i="false" strike="noStrike" sz="1200" u="none">
                <a:solidFill>
                  <a:srgbClr val="FFFFFF"/>
                </a:solidFill>
                <a:latin typeface="Calibri"/>
              </a:rPr>
              <a:t>propecia online review</a:t>
            </a:r>
            <a:br/>
            <a:r>
              <a:rPr b="false" i="false" strike="noStrike" sz="1200" u="none">
                <a:solidFill>
                  <a:srgbClr val="FFFFFF"/>
                </a:solidFill>
                <a:latin typeface="Calibri"/>
              </a:rPr>
              <a:t>You can&amp;rsquo;t get any higher potency or greater effect than chopping, crushing, and waiting a couple of minutes for the allicin to release</a:t>
            </a:r>
            <a:br/>
            <a:r>
              <a:rPr b="false" i="false" strike="noStrike" sz="1200" u="none">
                <a:solidFill>
                  <a:srgbClr val="FFFFFF"/>
                </a:solidFill>
                <a:latin typeface="Calibri"/>
              </a:rPr>
              <a:t>propecia propak</a:t>
            </a:r>
            <a:br/>
            <a:r>
              <a:rPr b="false" i="false" strike="noStrike" sz="1200" u="none">
                <a:solidFill>
                  <a:srgbClr val="FFFFFF"/>
                </a:solidFill>
                <a:latin typeface="Calibri"/>
              </a:rPr>
              <a:t>There is no cure, but long-term treatment can help relieve and control symptoms or help people function.</a:t>
            </a:r>
            <a:br/>
            <a:r>
              <a:rPr b="false" i="false" strike="noStrike" sz="1200" u="none">
                <a:solidFill>
                  <a:srgbClr val="FFFFFF"/>
                </a:solidFill>
                <a:latin typeface="Calibri"/>
              </a:rPr>
              <a:t>generic propecia canada</a:t>
            </a:r>
            <a:br/>
            <a:r>
              <a:rPr b="false" i="false" strike="noStrike" sz="1200" u="none">
                <a:solidFill>
                  <a:srgbClr val="FFFFFF"/>
                </a:solidFill>
                <a:latin typeface="Calibri"/>
              </a:rPr>
              <a:t>propecia dosage forms</a:t>
            </a:r>
            <a:br/>
            <a:r>
              <a:rPr b="false" i="false" strike="noStrike" sz="1200" u="none">
                <a:solidFill>
                  <a:srgbClr val="FFFFFF"/>
                </a:solidFill>
                <a:latin typeface="Calibri"/>
              </a:rPr>
              <a:t>propecia for sale</a:t>
            </a:r>
            <a:br/>
            <a:r>
              <a:rPr b="false" i="false" strike="noStrike" sz="1200" u="none">
                <a:solidFill>
                  <a:srgbClr val="FFFFFF"/>
                </a:solidFill>
                <a:latin typeface="Calibri"/>
              </a:rPr>
              <a:t>Cost does come into a lot of decisions that drs have to make, they are incentivised to come in on budget</a:t>
            </a:r>
            <a:br/>
            <a:r>
              <a:rPr b="false" i="false" strike="noStrike" sz="1200" u="none">
                <a:solidFill>
                  <a:srgbClr val="FFFFFF"/>
                </a:solidFill>
                <a:latin typeface="Calibri"/>
              </a:rPr>
              <a:t>buy finasteride online australia</a:t>
            </a:r>
            <a:br/>
            <a:r>
              <a:rPr b="false" i="false" strike="noStrike" sz="1200" u="none">
                <a:solidFill>
                  <a:srgbClr val="FFFFFF"/>
                </a:solidFill>
                <a:latin typeface="Calibri"/>
              </a:rPr>
              <a:t>Category C (first trimester); Category D (second and third trimesters)</a:t>
            </a:r>
            <a:br/>
            <a:r>
              <a:rPr b="false" i="false" strike="noStrike" sz="1200" u="none">
                <a:solidFill>
                  <a:srgbClr val="FFFFFF"/>
                </a:solidFill>
                <a:latin typeface="Calibri"/>
              </a:rPr>
              <a:t>cheap propecia prescription</a:t>
            </a:r>
            <a:br/>
            <a:r>
              <a:rPr b="false" i="false" strike="noStrike" sz="1200" u="none">
                <a:solidFill>
                  <a:srgbClr val="FFFFFF"/>
                </a:solidFill>
                <a:latin typeface="Calibri"/>
              </a:rPr>
              <a:t>where can i buy finasteride online uk</a:t>
            </a:r>
            <a:br/>
            <a:r>
              <a:rPr b="false" i="false" strike="noStrike" sz="1200" u="none">
                <a:solidFill>
                  <a:srgbClr val="FFFFFF"/>
                </a:solidFill>
                <a:latin typeface="Calibri"/>
              </a:rPr>
              <a:t>cheapest generic propecia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2015-12-20T01:17:03+04:00</dcterms:created>
  <dcterms:modified xsi:type="dcterms:W3CDTF">2015-12-20T01:17:03+04:00</dcterms:modified>
  <dc:title>Buy Propecia Tablets Online - Buy Propecia Online Review</dc:title>
  <dc:description>Buy propecia finasteride australia, buy propecia cheap, finasteride online, where to buy propecia cheap, propecia coupon, propecia going generic, how much does propecia cost a month</dc:description>
  <dc:subject>Buy Propecia Tablets Online - Buy Propecia Online Review</dc:subject>
  <cp:keywords>propecia over the counter uk, cheap propecia india, lowest price propecia uk, purchase propecia canada, buy generic propecia in usa, buy generic propecia, finasteride 5mg proscar, lloyds pharmacy online propecia, buy finasteride online forum, propecia finasteride msd</cp:keywords>
  <cp:category/>
</cp:coreProperties>
</file>