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7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7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7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7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7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7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8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8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8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8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8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8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8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87.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8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Online Neurontin Canada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gabapentin cost on the street</a:t>
            </a:r>
            <a:br/>
            <a:r>
              <a:rPr b="false" i="false" strike="noStrike" sz="1200" u="none">
                <a:solidFill>
                  <a:srgbClr val="FFFFFF"/>
                </a:solidFill>
                <a:latin typeface="Calibri"/>
              </a:rPr>
              <a:t>gabapentin 300 mg street price</a:t>
            </a:r>
            <a:br/>
            <a:r>
              <a:rPr b="false" i="false" strike="noStrike" sz="1200" u="none">
                <a:solidFill>
                  <a:srgbClr val="FFFFFF"/>
                </a:solidFill>
                <a:latin typeface="Calibri"/>
              </a:rPr>
              <a:t>Still, the posts are too short for beginners</a:t>
            </a:r>
            <a:br/>
            <a:r>
              <a:rPr b="false" i="false" strike="noStrike" sz="1200" u="none">
                <a:solidFill>
                  <a:srgbClr val="FFFFFF"/>
                </a:solidFill>
                <a:latin typeface="Calibri"/>
              </a:rPr>
              <a:t>300 mg neurontin high</a:t>
            </a:r>
            <a:br/>
            <a:r>
              <a:rPr b="false" i="false" strike="noStrike" sz="1200" u="none">
                <a:solidFill>
                  <a:srgbClr val="FFFFFF"/>
                </a:solidFill>
                <a:latin typeface="Calibri"/>
              </a:rPr>
              <a:t>gabapentin online cod</a:t>
            </a:r>
            <a:br/>
            <a:r>
              <a:rPr b="false" i="false" strike="noStrike" sz="1200" u="none">
                <a:solidFill>
                  <a:srgbClr val="FFFFFF"/>
                </a:solidFill>
                <a:latin typeface="Calibri"/>
              </a:rPr>
              <a:t>Self-treatment can lead to medication-overuse headache</a:t>
            </a:r>
            <a:br/>
            <a:r>
              <a:rPr b="false" i="false" strike="noStrike" sz="1200" u="none">
                <a:solidFill>
                  <a:srgbClr val="FFFFFF"/>
                </a:solidFill>
                <a:latin typeface="Calibri"/>
              </a:rPr>
              <a:t>neurontin rxlist</a:t>
            </a:r>
            <a:br/>
            <a:r>
              <a:rPr b="false" i="false" strike="noStrike" sz="1200" u="none">
                <a:solidFill>
                  <a:srgbClr val="FFFFFF"/>
                </a:solidFill>
                <a:latin typeface="Calibri"/>
              </a:rPr>
              <a:t>gabapentin 800 mg tab purepac</a:t>
            </a:r>
            <a:br/>
            <a:r>
              <a:rPr b="false" i="false" strike="noStrike" sz="1200" u="none">
                <a:solidFill>
                  <a:srgbClr val="FFFFFF"/>
                </a:solidFill>
                <a:latin typeface="Calibri"/>
              </a:rPr>
              <a:t>how many neurontin do you take to get high</a:t>
            </a:r>
            <a:br/>
            <a:r>
              <a:rPr b="false" i="false" strike="noStrike" sz="1200" u="none">
                <a:solidFill>
                  <a:srgbClr val="FFFFFF"/>
                </a:solidFill>
                <a:latin typeface="Calibri"/>
              </a:rPr>
              <a:t>gabapentin online uk</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1200 mg neurontin</a:t>
            </a:r>
            <a:br/>
            <a:r>
              <a:rPr b="false" i="false" strike="noStrike" sz="1200" u="none">
                <a:solidFill>
                  <a:srgbClr val="FFFFFF"/>
                </a:solidFill>
                <a:latin typeface="Calibri"/>
              </a:rPr>
              <a:t>You can buy acyclovir in your local pharmacy with a prescription from your doctor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generic for gabapentin</a:t>
            </a:r>
            <a:br/>
            <a:r>
              <a:rPr b="false" i="false" strike="noStrike" sz="1200" u="none">
                <a:solidFill>
                  <a:srgbClr val="FFFFFF"/>
                </a:solidFill>
                <a:latin typeface="Calibri"/>
              </a:rPr>
              <a:t>cheap gabapentin</a:t>
            </a:r>
            <a:br/>
            <a:r>
              <a:rPr b="false" i="false" strike="noStrike" sz="1200" u="none">
                <a:solidFill>
                  <a:srgbClr val="FFFFFF"/>
                </a:solidFill>
                <a:latin typeface="Calibri"/>
              </a:rPr>
              <a:t>But that also goes for now - if your quality of life is low then this is something your onc should take seriously and come up with some other solutions.</a:t>
            </a:r>
            <a:br/>
            <a:r>
              <a:rPr b="false" i="false" strike="noStrike" sz="1200" u="none">
                <a:solidFill>
                  <a:srgbClr val="FFFFFF"/>
                </a:solidFill>
                <a:latin typeface="Calibri"/>
              </a:rPr>
              <a:t>neurontin tablets what are they used for</a:t>
            </a:r>
            <a:br/>
            <a:r>
              <a:rPr b="false" i="false" strike="noStrike" sz="1200" u="none">
                <a:solidFill>
                  <a:srgbClr val="FFFFFF"/>
                </a:solidFill>
                <a:latin typeface="Calibri"/>
              </a:rPr>
              <a:t>Optum does not knowingly collect personal information from any person under the age of 18.</a:t>
            </a:r>
            <a:br/>
            <a:r>
              <a:rPr b="false" i="false" strike="noStrike" sz="1200" u="none">
                <a:solidFill>
                  <a:srgbClr val="FFFFFF"/>
                </a:solidFill>
                <a:latin typeface="Calibri"/>
              </a:rPr>
              <a:t>neurontin street price</a:t>
            </a:r>
            <a:br/>
            <a:r>
              <a:rPr b="false" i="false" strike="noStrike" sz="1200" u="none">
                <a:solidFill>
                  <a:srgbClr val="FFFFFF"/>
                </a:solidFill>
                <a:latin typeface="Calibri"/>
              </a:rPr>
              <a:t>neurontin joint pain</a:t>
            </a:r>
            <a:br/>
            <a:r>
              <a:rPr b="false" i="false" strike="noStrike" sz="1200" u="none">
                <a:solidFill>
                  <a:srgbClr val="FFFFFF"/>
                </a:solidFill>
                <a:latin typeface="Calibri"/>
              </a:rPr>
              <a:t>neurontin yellow</a:t>
            </a:r>
            <a:br/>
            <a:r>
              <a:rPr b="false" i="false" strike="noStrike" sz="1200" u="none">
                <a:solidFill>
                  <a:srgbClr val="FFFFFF"/>
                </a:solidFill>
                <a:latin typeface="Calibri"/>
              </a:rPr>
              <a:t>how much does neurontin cost</a:t>
            </a:r>
            <a:br/>
            <a:r>
              <a:rPr b="false" i="false" strike="noStrike" sz="1200" u="none">
                <a:solidFill>
                  <a:srgbClr val="FFFFFF"/>
                </a:solidFill>
                <a:latin typeface="Calibri"/>
              </a:rPr>
              <a:t>With regards to this blog Amy, do you know what vaccinations should I be getting before going to Peru? I have so many questions to ask you &amp;mdash; do you mind receiving all these e-mails?</a:t>
            </a:r>
            <a:br/>
            <a:r>
              <a:rPr b="false" i="false" strike="noStrike" sz="1200" u="none">
                <a:solidFill>
                  <a:srgbClr val="FFFFFF"/>
                </a:solidFill>
                <a:latin typeface="Calibri"/>
              </a:rPr>
              <a:t>neurontin price philippines</a:t>
            </a:r>
            <a:br/>
            <a:r>
              <a:rPr b="false" i="false" strike="noStrike" sz="1200" u="none">
                <a:solidFill>
                  <a:srgbClr val="FFFFFF"/>
                </a:solidFill>
                <a:latin typeface="Calibri"/>
              </a:rPr>
              <a:t>gabapentin 600 mg for pain</a:t>
            </a:r>
            <a:br/>
            <a:r>
              <a:rPr b="false" i="false" strike="noStrike" sz="1200" u="none">
                <a:solidFill>
                  <a:srgbClr val="FFFFFF"/>
                </a:solidFill>
                <a:latin typeface="Calibri"/>
              </a:rPr>
              <a:t>Overall these virus infections become more prevalent when the bodies immune system becomes weaker</a:t>
            </a:r>
            <a:br/>
            <a:r>
              <a:rPr b="false" i="false" strike="noStrike" sz="1200" u="none">
                <a:solidFill>
                  <a:srgbClr val="FFFFFF"/>
                </a:solidFill>
                <a:latin typeface="Calibri"/>
              </a:rPr>
              <a:t>neurontin generic name gabapentin</a:t>
            </a:r>
            <a:br/>
            <a:r>
              <a:rPr b="false" i="false" strike="noStrike" sz="1200" u="none">
                <a:solidFill>
                  <a:srgbClr val="FFFFFF"/>
                </a:solidFill>
                <a:latin typeface="Calibri"/>
              </a:rPr>
              <a:t>This gives patients that truly have a medical need for testosterone to resume use if they so desire, while still having the ability to inseminate</a:t>
            </a:r>
            <a:br/>
            <a:r>
              <a:rPr b="false" i="false" strike="noStrike" sz="1200" u="none">
                <a:solidFill>
                  <a:srgbClr val="FFFFFF"/>
                </a:solidFill>
                <a:latin typeface="Calibri"/>
              </a:rPr>
              <a:t>gabapentin online</a:t>
            </a:r>
            <a:br/>
            <a:r>
              <a:rPr b="false" i="false" strike="noStrike" sz="1200" u="none">
                <a:solidFill>
                  <a:srgbClr val="FFFFFF"/>
                </a:solidFill>
                <a:latin typeface="Calibri"/>
              </a:rPr>
              <a:t>I have a strong constitution thank God, so I&amp;rsquo;m not giving up</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100mg street value</a:t>
            </a:r>
            <a:br/>
            <a:r>
              <a:rPr b="false" i="false" strike="noStrike" sz="1200" u="none">
                <a:solidFill>
                  <a:srgbClr val="FFFFFF"/>
                </a:solidFill>
                <a:latin typeface="Calibri"/>
              </a:rPr>
              <a:t>1600 mg neurontin</a:t>
            </a:r>
            <a:br/>
            <a:r>
              <a:rPr b="false" i="false" strike="noStrike" sz="1200" u="none">
                <a:solidFill>
                  <a:srgbClr val="FFFFFF"/>
                </a:solidFill>
                <a:latin typeface="Calibri"/>
              </a:rPr>
              <a:t>buy cheap neurontin online</a:t>
            </a:r>
            <a:br/>
            <a:r>
              <a:rPr b="false" i="false" strike="noStrike" sz="1200" u="none">
                <a:solidFill>
                  <a:srgbClr val="FFFFFF"/>
                </a:solidFill>
                <a:latin typeface="Calibri"/>
              </a:rPr>
              <a:t>X-rays confirmed the initial diagnosis</a:t>
            </a:r>
            <a:br/>
            <a:r>
              <a:rPr b="false" i="false" strike="noStrike" sz="1200" u="none">
                <a:solidFill>
                  <a:srgbClr val="FFFFFF"/>
                </a:solidFill>
                <a:latin typeface="Calibri"/>
              </a:rPr>
              <a:t>gabapentin 800 mg</a:t>
            </a:r>
            <a:br/>
            <a:r>
              <a:rPr b="false" i="false" strike="noStrike" sz="1200" u="none">
                <a:solidFill>
                  <a:srgbClr val="FFFFFF"/>
                </a:solidFill>
                <a:latin typeface="Calibri"/>
              </a:rPr>
              <a:t>Saturday was Kornheiser0Is 65th birthday.</a:t>
            </a:r>
            <a:br/>
            <a:r>
              <a:rPr b="false" i="false" strike="noStrike" sz="1200" u="none">
                <a:solidFill>
                  <a:srgbClr val="FFFFFF"/>
                </a:solidFill>
                <a:latin typeface="Calibri"/>
              </a:rPr>
              <a:t>neurontin price walmart</a:t>
            </a:r>
            <a:br/>
            <a:r>
              <a:rPr b="false" i="false" strike="noStrike" sz="1200" u="none">
                <a:solidFill>
                  <a:srgbClr val="FFFFFF"/>
                </a:solidFill>
                <a:latin typeface="Calibri"/>
              </a:rPr>
              <a:t>buy cheap gabapentin uk</a:t>
            </a:r>
            <a:br/>
            <a:r>
              <a:rPr b="false" i="false" strike="noStrike" sz="1200" u="none">
                <a:solidFill>
                  <a:srgbClr val="FFFFFF"/>
                </a:solidFill>
                <a:latin typeface="Calibri"/>
              </a:rPr>
              <a:t>neurontin for facet joint pain</a:t>
            </a:r>
            <a:br/>
            <a:r>
              <a:rPr b="false" i="false" strike="noStrike" sz="1200" u="none">
                <a:solidFill>
                  <a:srgbClr val="FFFFFF"/>
                </a:solidFill>
                <a:latin typeface="Calibri"/>
              </a:rPr>
              <a:t>generic neurontin 300 mg</a:t>
            </a:r>
            <a:br/>
            <a:r>
              <a:rPr b="false" i="false" strike="noStrike" sz="1200" u="none">
                <a:solidFill>
                  <a:srgbClr val="FFFFFF"/>
                </a:solidFill>
                <a:latin typeface="Calibri"/>
              </a:rPr>
              <a:t>neurontin back pain dosage</a:t>
            </a:r>
            <a:br/>
            <a:r>
              <a:rPr b="false" i="false" strike="noStrike" sz="1200" u="none">
                <a:solidFill>
                  <a:srgbClr val="FFFFFF"/>
                </a:solidFill>
                <a:latin typeface="Calibri"/>
              </a:rPr>
              <a:t>neurontin 500 mg</a:t>
            </a:r>
            <a:br/>
            <a:r>
              <a:rPr b="false" i="false" strike="noStrike" sz="1200" u="none">
                <a:solidFill>
                  <a:srgbClr val="FFFFFF"/>
                </a:solidFill>
                <a:latin typeface="Calibri"/>
              </a:rPr>
              <a:t>Minocycline has a long history of use to treat acne</a:t>
            </a:r>
            <a:br/>
            <a:r>
              <a:rPr b="false" i="false" strike="noStrike" sz="1200" u="none">
                <a:solidFill>
                  <a:srgbClr val="FFFFFF"/>
                </a:solidFill>
                <a:latin typeface="Calibri"/>
              </a:rPr>
              <a:t>neurontin sales</a:t>
            </a:r>
            <a:br/>
            <a:r>
              <a:rPr b="false" i="false" strike="noStrike" sz="1200" u="none">
                <a:solidFill>
                  <a:srgbClr val="FFFFFF"/>
                </a:solidFill>
                <a:latin typeface="Calibri"/>
              </a:rPr>
              <a:t>2400 mg neurontin</a:t>
            </a:r>
            <a:br/>
            <a:r>
              <a:rPr b="false" i="false" strike="noStrike" sz="1200" u="none">
                <a:solidFill>
                  <a:srgbClr val="FFFFFF"/>
                </a:solidFill>
                <a:latin typeface="Calibri"/>
              </a:rPr>
              <a:t>neurontin 600 mg day</a:t>
            </a:r>
            <a:br/>
            <a:r>
              <a:rPr b="false" i="false" strike="noStrike" sz="1200" u="none">
                <a:solidFill>
                  <a:srgbClr val="FFFFFF"/>
                </a:solidFill>
                <a:latin typeface="Calibri"/>
              </a:rPr>
              <a:t>neurontin 600 mg tablet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tablets</a:t>
            </a:r>
            <a:br/>
            <a:r>
              <a:rPr b="false" i="false" strike="noStrike" sz="1200" u="none">
                <a:solidFill>
                  <a:srgbClr val="FFFFFF"/>
                </a:solidFill>
                <a:latin typeface="Calibri"/>
              </a:rPr>
              <a:t>I have tried a lot of others, and it seems after a year the good things about it just fade away</a:t>
            </a:r>
            <a:br/>
            <a:r>
              <a:rPr b="false" i="false" strike="noStrike" sz="1200" u="none">
                <a:solidFill>
                  <a:srgbClr val="FFFFFF"/>
                </a:solidFill>
                <a:latin typeface="Calibri"/>
              </a:rPr>
              <a:t>neurontin 600 mg picture</a:t>
            </a:r>
            <a:br/>
            <a:r>
              <a:rPr b="false" i="false" strike="noStrike" sz="1200" u="none">
                <a:solidFill>
                  <a:srgbClr val="FFFFFF"/>
                </a:solidFill>
                <a:latin typeface="Calibri"/>
              </a:rPr>
              <a:t>neurontin 300 mg street value</a:t>
            </a:r>
            <a:br/>
            <a:r>
              <a:rPr b="false" i="false" strike="noStrike" sz="1200" u="none">
                <a:solidFill>
                  <a:srgbClr val="FFFFFF"/>
                </a:solidFill>
                <a:latin typeface="Calibri"/>
              </a:rPr>
              <a:t>I have never had a problem sleeping with the 2 latter medications</a:t>
            </a:r>
            <a:br/>
            <a:r>
              <a:rPr b="false" i="false" strike="noStrike" sz="1200" u="none">
                <a:solidFill>
                  <a:srgbClr val="FFFFFF"/>
                </a:solidFill>
                <a:latin typeface="Calibri"/>
              </a:rPr>
              <a:t>erfaringer med neurontin</a:t>
            </a:r>
            <a:br/>
            <a:r>
              <a:rPr b="false" i="false" strike="noStrike" sz="1200" u="none">
                <a:solidFill>
                  <a:srgbClr val="FFFFFF"/>
                </a:solidFill>
                <a:latin typeface="Calibri"/>
              </a:rPr>
              <a:t>neurontin 600 mg high</a:t>
            </a:r>
            <a:br/>
            <a:r>
              <a:rPr b="false" i="false" strike="noStrike" sz="1200" u="none">
                <a:solidFill>
                  <a:srgbClr val="FFFFFF"/>
                </a:solidFill>
                <a:latin typeface="Calibri"/>
              </a:rPr>
              <a:t>I was treated by him for about 4 &amp;half yrs and he would never talk to me directly only to his interns knowing i was scared and confused</a:t>
            </a:r>
            <a:br/>
            <a:r>
              <a:rPr b="false" i="false" strike="noStrike" sz="1200" u="none">
                <a:solidFill>
                  <a:srgbClr val="FFFFFF"/>
                </a:solidFill>
                <a:latin typeface="Calibri"/>
              </a:rPr>
              <a:t>800 mg neurontin high</a:t>
            </a:r>
            <a:br/>
            <a:r>
              <a:rPr b="false" i="false" strike="noStrike" sz="1200" u="none">
                <a:solidFill>
                  <a:srgbClr val="FFFFFF"/>
                </a:solidFill>
                <a:latin typeface="Calibri"/>
              </a:rPr>
              <a:t>payday loans no brokers uk In 1989, the Wisconsin DNR launched a plan to recover the species</a:t>
            </a:r>
            <a:br/>
            <a:r>
              <a:rPr b="false" i="false" strike="noStrike" sz="1200" u="none">
                <a:solidFill>
                  <a:srgbClr val="FFFFFF"/>
                </a:solidFill>
                <a:latin typeface="Calibri"/>
              </a:rPr>
              <a:t>neurontin 600 mg pain</a:t>
            </a:r>
            <a:br/>
            <a:r>
              <a:rPr b="false" i="false" strike="noStrike" sz="1200" u="none">
                <a:solidFill>
                  <a:srgbClr val="FFFFFF"/>
                </a:solidFill>
                <a:latin typeface="Calibri"/>
              </a:rPr>
              <a:t>neurontin gabapentin 300 mg pfizer</a:t>
            </a:r>
            <a:br/>
            <a:r>
              <a:rPr b="false" i="false" strike="noStrike" sz="1200" u="none">
                <a:solidFill>
                  <a:srgbClr val="FFFFFF"/>
                </a:solidFill>
                <a:latin typeface="Calibri"/>
              </a:rPr>
              <a:t>neurontin 800 mg dosage</a:t>
            </a:r>
            <a:br/>
            <a:r>
              <a:rPr b="false" i="false" strike="noStrike" sz="1200" u="none">
                <a:solidFill>
                  <a:srgbClr val="FFFFFF"/>
                </a:solidFill>
                <a:latin typeface="Calibri"/>
              </a:rPr>
              <a:t>neurontin buy online</a:t>
            </a:r>
            <a:br/>
            <a:r>
              <a:rPr b="false" i="false" strike="noStrike" sz="1200" u="none">
                <a:solidFill>
                  <a:srgbClr val="FFFFFF"/>
                </a:solidFill>
                <a:latin typeface="Calibri"/>
              </a:rPr>
              <a:t>how many neurontin to get high</a:t>
            </a:r>
            <a:br/>
            <a:r>
              <a:rPr b="false" i="false" strike="noStrike" sz="1200" u="none">
                <a:solidFill>
                  <a:srgbClr val="FFFFFF"/>
                </a:solidFill>
                <a:latin typeface="Calibri"/>
              </a:rPr>
              <a:t>gabapentin mail order</a:t>
            </a:r>
            <a:br/>
            <a:r>
              <a:rPr b="false" i="false" strike="noStrike" sz="1200" u="none">
                <a:solidFill>
                  <a:srgbClr val="FFFFFF"/>
                </a:solidFill>
                <a:latin typeface="Calibri"/>
              </a:rPr>
              <a:t>online neurontin canada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am 45 and wanted to give it a go</a:t>
            </a:r>
            <a:br/>
            <a:r>
              <a:rPr b="false" i="false" strike="noStrike" sz="1200" u="none">
                <a:solidFill>
                  <a:srgbClr val="FFFFFF"/>
                </a:solidFill>
                <a:latin typeface="Calibri"/>
              </a:rPr>
              <a:t>neurontin oral capsule conventional 300mg</a:t>
            </a:r>
            <a:br/>
            <a:r>
              <a:rPr b="false" i="false" strike="noStrike" sz="1200" u="none">
                <a:solidFill>
                  <a:srgbClr val="FFFFFF"/>
                </a:solidFill>
                <a:latin typeface="Calibri"/>
              </a:rPr>
              <a:t>can i buy gabapentin online</a:t>
            </a:r>
            <a:br/>
            <a:r>
              <a:rPr b="false" i="false" strike="noStrike" sz="1200" u="none">
                <a:solidFill>
                  <a:srgbClr val="FFFFFF"/>
                </a:solidFill>
                <a:latin typeface="Calibri"/>
              </a:rPr>
              <a:t>The Cleveland Clinic also hosts many medical, community and cultural events at the various Cleveland Clinic hospitals throughout the greater Cleveland area.</a:t>
            </a:r>
            <a:br/>
            <a:r>
              <a:rPr b="false" i="false" strike="noStrike" sz="1200" u="none">
                <a:solidFill>
                  <a:srgbClr val="FFFFFF"/>
                </a:solidFill>
                <a:latin typeface="Calibri"/>
              </a:rPr>
              <a:t>buy gabapentin online</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neurontin for pain in dogs</a:t>
            </a:r>
            <a:br/>
            <a:r>
              <a:rPr b="false" i="false" strike="noStrike" sz="1200" u="none">
                <a:solidFill>
                  <a:srgbClr val="FFFFFF"/>
                </a:solidFill>
                <a:latin typeface="Calibri"/>
              </a:rPr>
              <a:t>They vary from the application of numerous creams to the use of ultraviolet therapy and taking oral medicines for higher buy buspar no prescription severe cases</a:t>
            </a:r>
            <a:br/>
            <a:r>
              <a:rPr b="false" i="false" strike="noStrike" sz="1200" u="none">
                <a:solidFill>
                  <a:srgbClr val="FFFFFF"/>
                </a:solidFill>
                <a:latin typeface="Calibri"/>
              </a:rPr>
              <a:t>neurontin tablets used</a:t>
            </a:r>
            <a:br/>
            <a:r>
              <a:rPr b="false" i="false" strike="noStrike" sz="1200" u="none">
                <a:solidFill>
                  <a:srgbClr val="FFFFFF"/>
                </a:solidFill>
                <a:latin typeface="Calibri"/>
              </a:rPr>
              <a:t>The correct dosage of Flonase is dependent on age and should not be used for anyone under the age of four</a:t>
            </a:r>
            <a:br/>
            <a:r>
              <a:rPr b="false" i="false" strike="noStrike" sz="1200" u="none">
                <a:solidFill>
                  <a:srgbClr val="FFFFFF"/>
                </a:solidFill>
                <a:latin typeface="Calibri"/>
              </a:rPr>
              <a:t>in re neurontin marketing sales practices</a:t>
            </a:r>
            <a:br/>
            <a:r>
              <a:rPr b="false" i="false" strike="noStrike" sz="1200" u="none">
                <a:solidFill>
                  <a:srgbClr val="FFFFFF"/>
                </a:solidFill>
                <a:latin typeface="Calibri"/>
              </a:rPr>
              <a:t>To attempt to bifurcate Paul's teaching from that of the Lord flies in the face of Scripture.</a:t>
            </a:r>
            <a:br/>
            <a:r>
              <a:rPr b="false" i="false" strike="noStrike" sz="1200" u="none">
                <a:solidFill>
                  <a:srgbClr val="FFFFFF"/>
                </a:solidFill>
                <a:latin typeface="Calibri"/>
              </a:rPr>
              <a:t>neurontin 100mg capsules information</a:t>
            </a:r>
            <a:br/>
            <a:r>
              <a:rPr b="false" i="false" strike="noStrike" sz="1200" u="none">
                <a:solidFill>
                  <a:srgbClr val="FFFFFF"/>
                </a:solidFill>
                <a:latin typeface="Calibri"/>
              </a:rPr>
              <a:t>neurontin for back leg pain</a:t>
            </a:r>
            <a:br/>
            <a:r>
              <a:rPr b="false" i="false" strike="noStrike" sz="1200" u="none">
                <a:solidFill>
                  <a:srgbClr val="FFFFFF"/>
                </a:solidFill>
                <a:latin typeface="Calibri"/>
              </a:rPr>
              <a:t>If this does not function then a journey to the md for more powerful pills, or even buspar 10 mg treatments or areas</a:t>
            </a:r>
            <a:br/>
            <a:r>
              <a:rPr b="false" i="false" strike="noStrike" sz="1200" u="none">
                <a:solidFill>
                  <a:srgbClr val="FFFFFF"/>
                </a:solidFill>
                <a:latin typeface="Calibri"/>
              </a:rPr>
              <a:t>much does neurontin cost</a:t>
            </a:r>
            <a:br/>
            <a:r>
              <a:rPr b="false" i="false" strike="noStrike" sz="1200" u="none">
                <a:solidFill>
                  <a:srgbClr val="FFFFFF"/>
                </a:solidFill>
                <a:latin typeface="Calibri"/>
              </a:rPr>
              <a:t>If you are getting really nauseated ask fo anti &amp;mdash; nausea meds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capsules open</a:t>
            </a:r>
            <a:br/>
            <a:r>
              <a:rPr b="false" i="false" strike="noStrike" sz="1200" u="none">
                <a:solidFill>
                  <a:srgbClr val="FFFFFF"/>
                </a:solidFill>
                <a:latin typeface="Calibri"/>
              </a:rPr>
              <a:t>neurontin buy generic</a:t>
            </a:r>
            <a:br/>
            <a:r>
              <a:rPr b="false" i="false" strike="noStrike" sz="1200" u="none">
                <a:solidFill>
                  <a:srgbClr val="FFFFFF"/>
                </a:solidFill>
                <a:latin typeface="Calibri"/>
              </a:rPr>
              <a:t>Where excessive residue accumulates in such areas, sprayingoperations shall be discontinued until conditions are corrected</a:t>
            </a:r>
            <a:br/>
            <a:r>
              <a:rPr b="false" i="false" strike="noStrike" sz="1200" u="none">
                <a:solidFill>
                  <a:srgbClr val="FFFFFF"/>
                </a:solidFill>
                <a:latin typeface="Calibri"/>
              </a:rPr>
              <a:t>buy cheap neurontin</a:t>
            </a:r>
            <a:br/>
            <a:r>
              <a:rPr b="false" i="false" strike="noStrike" sz="1200" u="none">
                <a:solidFill>
                  <a:srgbClr val="FFFFFF"/>
                </a:solidFill>
                <a:latin typeface="Calibri"/>
              </a:rPr>
              <a:t>generic gabapentin price</a:t>
            </a:r>
            <a:br/>
            <a:r>
              <a:rPr b="false" i="false" strike="noStrike" sz="1200" u="none">
                <a:solidFill>
                  <a:srgbClr val="FFFFFF"/>
                </a:solidFill>
                <a:latin typeface="Calibri"/>
              </a:rPr>
              <a:t>neurontin for pain control</a:t>
            </a:r>
            <a:br/>
            <a:r>
              <a:rPr b="false" i="false" strike="noStrike" sz="1200" u="none">
                <a:solidFill>
                  <a:srgbClr val="FFFFFF"/>
                </a:solidFill>
                <a:latin typeface="Calibri"/>
              </a:rPr>
              <a:t>neurontin 300 mg high</a:t>
            </a:r>
            <a:br/>
            <a:r>
              <a:rPr b="false" i="false" strike="noStrike" sz="1200" u="none">
                <a:solidFill>
                  <a:srgbClr val="FFFFFF"/>
                </a:solidFill>
                <a:latin typeface="Calibri"/>
              </a:rPr>
              <a:t>buy gabapentin</a:t>
            </a:r>
            <a:br/>
            <a:r>
              <a:rPr b="false" i="false" strike="noStrike" sz="1200" u="none">
                <a:solidFill>
                  <a:srgbClr val="FFFFFF"/>
                </a:solidFill>
                <a:latin typeface="Calibri"/>
              </a:rPr>
              <a:t>Most of tattoo the Q-Switched laser</a:t>
            </a:r>
            <a:br/>
            <a:r>
              <a:rPr b="false" i="false" strike="noStrike" sz="1200" u="none">
                <a:solidFill>
                  <a:srgbClr val="FFFFFF"/>
                </a:solidFill>
                <a:latin typeface="Calibri"/>
              </a:rPr>
              <a:t>neurontin 900 mg high</a:t>
            </a:r>
            <a:br/>
            <a:r>
              <a:rPr b="false" i="false" strike="noStrike" sz="1200" u="none">
                <a:solidFill>
                  <a:srgbClr val="FFFFFF"/>
                </a:solidFill>
                <a:latin typeface="Calibri"/>
              </a:rPr>
              <a:t>Once your will to live leaves then you might as well kiss it, your friends and family goodbye.</a:t>
            </a:r>
            <a:br/>
            <a:r>
              <a:rPr b="false" i="false" strike="noStrike" sz="1200" u="none">
                <a:solidFill>
                  <a:srgbClr val="FFFFFF"/>
                </a:solidFill>
                <a:latin typeface="Calibri"/>
              </a:rPr>
              <a:t>buy cheap neurontin in iowa overnight</a:t>
            </a:r>
            <a:br/>
            <a:r>
              <a:rPr b="false" i="false" strike="noStrike" sz="1200" u="none">
                <a:solidFill>
                  <a:srgbClr val="FFFFFF"/>
                </a:solidFill>
                <a:latin typeface="Calibri"/>
              </a:rPr>
              <a:t>Calls to the helpline are free, 0808 800 6000, lines are open again tomorrow at 9am - 5pm.</a:t>
            </a:r>
            <a:br/>
            <a:r>
              <a:rPr b="false" i="false" strike="noStrike" sz="1200" u="none">
                <a:solidFill>
                  <a:srgbClr val="FFFFFF"/>
                </a:solidFill>
                <a:latin typeface="Calibri"/>
              </a:rPr>
              <a:t>what does neurontin do for lower back pain</a:t>
            </a:r>
            <a:br/>
            <a:r>
              <a:rPr b="false" i="false" strike="noStrike" sz="1200" u="none">
                <a:solidFill>
                  <a:srgbClr val="FFFFFF"/>
                </a:solidFill>
                <a:latin typeface="Calibri"/>
              </a:rPr>
              <a:t>buy cheap gabapentin online</a:t>
            </a:r>
            <a:br/>
            <a:r>
              <a:rPr b="false" i="false" strike="noStrike" sz="1200" u="none">
                <a:solidFill>
                  <a:srgbClr val="FFFFFF"/>
                </a:solidFill>
                <a:latin typeface="Calibri"/>
              </a:rPr>
              <a:t>cheap neurontin online</a:t>
            </a:r>
            <a:br/>
            <a:r>
              <a:rPr b="false" i="false" strike="noStrike" sz="1200" u="none">
                <a:solidFill>
                  <a:srgbClr val="FFFFFF"/>
                </a:solidFill>
                <a:latin typeface="Calibri"/>
              </a:rPr>
              <a:t>Margus Viigimaa is Head of the Centre of Preventive Cardiology, North Estonia Medical Centre and Professor of Cardiovascular Medicine, Tallinn University of Technology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for pain dosage</a:t>
            </a:r>
            <a:br/>
            <a:r>
              <a:rPr b="false" i="false" strike="noStrike" sz="1200" u="none">
                <a:solidFill>
                  <a:srgbClr val="FFFFFF"/>
                </a:solidFill>
                <a:latin typeface="Calibri"/>
              </a:rPr>
              <a:t>cost of neurontin 300 mg</a:t>
            </a:r>
            <a:br/>
            <a:r>
              <a:rPr b="false" i="false" strike="noStrike" sz="1200" u="none">
                <a:solidFill>
                  <a:srgbClr val="FFFFFF"/>
                </a:solidFill>
                <a:latin typeface="Calibri"/>
              </a:rPr>
              <a:t>300 mg gabapentin (generic for neurontin)</a:t>
            </a:r>
            <a:br/>
            <a:r>
              <a:rPr b="false" i="false" strike="noStrike" sz="1200" u="none">
                <a:solidFill>
                  <a:srgbClr val="FFFFFF"/>
                </a:solidFill>
                <a:latin typeface="Calibri"/>
              </a:rPr>
              <a:t>gabapentin 800 mg tablet</a:t>
            </a:r>
            <a:br/>
            <a:r>
              <a:rPr b="false" i="false" strike="noStrike" sz="1200" u="none">
                <a:solidFill>
                  <a:srgbClr val="FFFFFF"/>
                </a:solidFill>
                <a:latin typeface="Calibri"/>
              </a:rPr>
              <a:t>The various side effects associated with the drug are dry mouth, nausea, urinary tract infection and constipation</a:t>
            </a:r>
            <a:br/>
            <a:r>
              <a:rPr b="false" i="false" strike="noStrike" sz="1200" u="none">
                <a:solidFill>
                  <a:srgbClr val="FFFFFF"/>
                </a:solidFill>
                <a:latin typeface="Calibri"/>
              </a:rPr>
              <a:t>neurontin cost walmart</a:t>
            </a:r>
            <a:br/>
            <a:r>
              <a:rPr b="false" i="false" strike="noStrike" sz="1200" u="none">
                <a:solidFill>
                  <a:srgbClr val="FFFFFF"/>
                </a:solidFill>
                <a:latin typeface="Calibri"/>
              </a:rPr>
              <a:t>I have no awkward feelings, you have to figure that out within yourself</a:t>
            </a:r>
            <a:br/>
            <a:r>
              <a:rPr b="false" i="false" strike="noStrike" sz="1200" u="none">
                <a:solidFill>
                  <a:srgbClr val="FFFFFF"/>
                </a:solidFill>
                <a:latin typeface="Calibri"/>
              </a:rPr>
              <a:t>neurontin capsules</a:t>
            </a:r>
            <a:br/>
            <a:r>
              <a:rPr b="false" i="false" strike="noStrike" sz="1200" u="none">
                <a:solidFill>
                  <a:srgbClr val="FFFFFF"/>
                </a:solidFill>
                <a:latin typeface="Calibri"/>
              </a:rPr>
              <a:t>300 mg neurontin sleep</a:t>
            </a:r>
            <a:br/>
            <a:r>
              <a:rPr b="false" i="false" strike="noStrike" sz="1200" u="none">
                <a:solidFill>
                  <a:srgbClr val="FFFFFF"/>
                </a:solidFill>
                <a:latin typeface="Calibri"/>
              </a:rPr>
              <a:t>is 900 mg of neurontin too much</a:t>
            </a:r>
            <a:br/>
            <a:r>
              <a:rPr b="false" i="false" strike="noStrike" sz="1200" u="none">
                <a:solidFill>
                  <a:srgbClr val="FFFFFF"/>
                </a:solidFill>
                <a:latin typeface="Calibri"/>
              </a:rPr>
              <a:t>My travel insurance then expired a month or so after this and I thought I&amp;#39;d better tell them I suffered from migraine</a:t>
            </a:r>
            <a:br/>
            <a:r>
              <a:rPr b="false" i="false" strike="noStrike" sz="1200" u="none">
                <a:solidFill>
                  <a:srgbClr val="FFFFFF"/>
                </a:solidFill>
                <a:latin typeface="Calibri"/>
              </a:rPr>
              <a:t>gabapentin 300mg capsules (generic neurontin)</a:t>
            </a:r>
            <a:br/>
            <a:r>
              <a:rPr b="false" i="false" strike="noStrike" sz="1200" u="none">
                <a:solidFill>
                  <a:srgbClr val="FFFFFF"/>
                </a:solidFill>
                <a:latin typeface="Calibri"/>
              </a:rPr>
              <a:t>gabapentin 300 mg for nerve pain</a:t>
            </a:r>
            <a:br/>
            <a:r>
              <a:rPr b="false" i="false" strike="noStrike" sz="1200" u="none">
                <a:solidFill>
                  <a:srgbClr val="FFFFFF"/>
                </a:solidFill>
                <a:latin typeface="Calibri"/>
              </a:rPr>
              <a:t>buy neurontin no prescription</a:t>
            </a:r>
            <a:br/>
            <a:r>
              <a:rPr b="false" i="false" strike="noStrike" sz="1200" u="none">
                <a:solidFill>
                  <a:srgbClr val="FFFFFF"/>
                </a:solidFill>
                <a:latin typeface="Calibri"/>
              </a:rPr>
              <a:t>generic gabapentin picture</a:t>
            </a:r>
            <a:br/>
            <a:r>
              <a:rPr b="false" i="false" strike="noStrike" sz="1200" u="none">
                <a:solidFill>
                  <a:srgbClr val="FFFFFF"/>
                </a:solidFill>
                <a:latin typeface="Calibri"/>
              </a:rPr>
              <a:t>neurontin 300 mg cost</a:t>
            </a:r>
            <a:br/>
            <a:r>
              <a:rPr b="false" i="false" strike="noStrike" sz="1200" u="none">
                <a:solidFill>
                  <a:srgbClr val="FFFFFF"/>
                </a:solidFill>
                <a:latin typeface="Calibri"/>
              </a:rPr>
              <a:t>gabapentin 800 mg coupons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600mg gabapentin generic neurontin</a:t>
            </a:r>
            <a:br/>
            <a:r>
              <a:rPr b="false" i="false" strike="noStrike" sz="1200" u="none">
                <a:solidFill>
                  <a:srgbClr val="FFFFFF"/>
                </a:solidFill>
                <a:latin typeface="Calibri"/>
              </a:rPr>
              <a:t>buy generic neurontin</a:t>
            </a:r>
            <a:br/>
            <a:r>
              <a:rPr b="false" i="false" strike="noStrike" sz="1200" u="none">
                <a:solidFill>
                  <a:srgbClr val="FFFFFF"/>
                </a:solidFill>
                <a:latin typeface="Calibri"/>
              </a:rPr>
              <a:t>gabapentin 300 mg back pain</a:t>
            </a:r>
            <a:br/>
            <a:r>
              <a:rPr b="false" i="false" strike="noStrike" sz="1200" u="none">
                <a:solidFill>
                  <a:srgbClr val="FFFFFF"/>
                </a:solidFill>
                <a:latin typeface="Calibri"/>
              </a:rPr>
              <a:t>neurontin 600 mg</a:t>
            </a:r>
            <a:br/>
            <a:r>
              <a:rPr b="false" i="false" strike="noStrike" sz="1200" u="none">
                <a:solidFill>
                  <a:srgbClr val="FFFFFF"/>
                </a:solidFill>
                <a:latin typeface="Calibri"/>
              </a:rPr>
              <a:t>External stimulation should be minimized to reduce the tendency for convulsions</a:t>
            </a:r>
            <a:br/>
            <a:r>
              <a:rPr b="false" i="false" strike="noStrike" sz="1200" u="none">
                <a:solidFill>
                  <a:srgbClr val="FFFFFF"/>
                </a:solidFill>
                <a:latin typeface="Calibri"/>
              </a:rPr>
              <a:t>how much does gabapentin cost per pill</a:t>
            </a:r>
            <a:br/>
            <a:r>
              <a:rPr b="false" i="false" strike="noStrike" sz="1200" u="none">
                <a:solidFill>
                  <a:srgbClr val="FFFFFF"/>
                </a:solidFill>
                <a:latin typeface="Calibri"/>
              </a:rPr>
              <a:t>neurontin to get high</a:t>
            </a:r>
            <a:br/>
            <a:r>
              <a:rPr b="false" i="false" strike="noStrike" sz="1200" u="none">
                <a:solidFill>
                  <a:srgbClr val="FFFFFF"/>
                </a:solidFill>
                <a:latin typeface="Calibri"/>
              </a:rPr>
              <a:t>There is a brand called floradix which is pretty well known I use that one as I find its the only thing that works</a:t>
            </a:r>
            <a:br/>
            <a:r>
              <a:rPr b="false" i="false" strike="noStrike" sz="1200" u="none">
                <a:solidFill>
                  <a:srgbClr val="FFFFFF"/>
                </a:solidFill>
                <a:latin typeface="Calibri"/>
              </a:rPr>
              <a:t>neurontin 600 mg coupon</a:t>
            </a:r>
            <a:br/>
            <a:r>
              <a:rPr b="false" i="false" strike="noStrike" sz="1200" u="none">
                <a:solidFill>
                  <a:srgbClr val="FFFFFF"/>
                </a:solidFill>
                <a:latin typeface="Calibri"/>
              </a:rPr>
              <a:t>yellow pill neurontin 300 mg</a:t>
            </a:r>
            <a:br/>
            <a:r>
              <a:rPr b="false" i="false" strike="noStrike" sz="1200" u="none">
                <a:solidFill>
                  <a:srgbClr val="FFFFFF"/>
                </a:solidFill>
                <a:latin typeface="Calibri"/>
              </a:rPr>
              <a:t>buy gabapentin online cod</a:t>
            </a:r>
            <a:br/>
            <a:r>
              <a:rPr b="false" i="false" strike="noStrike" sz="1200" u="none">
                <a:solidFill>
                  <a:srgbClr val="FFFFFF"/>
                </a:solidFill>
                <a:latin typeface="Calibri"/>
              </a:rPr>
              <a:t>is it legal to buy gabapentin online</a:t>
            </a:r>
            <a:br/>
            <a:r>
              <a:rPr b="false" i="false" strike="noStrike" sz="1200" u="none">
                <a:solidFill>
                  <a:srgbClr val="FFFFFF"/>
                </a:solidFill>
                <a:latin typeface="Calibri"/>
              </a:rPr>
              <a:t>I started @ a low dose of 5 and will got up to 10 in a week or so</a:t>
            </a:r>
            <a:br/>
            <a:r>
              <a:rPr b="false" i="false" strike="noStrike" sz="1200" u="none">
                <a:solidFill>
                  <a:srgbClr val="FFFFFF"/>
                </a:solidFill>
                <a:latin typeface="Calibri"/>
              </a:rPr>
              <a:t>gabapentin 800mg tablets</a:t>
            </a:r>
            <a:br/>
            <a:r>
              <a:rPr b="false" i="false" strike="noStrike" sz="1200" u="none">
                <a:solidFill>
                  <a:srgbClr val="FFFFFF"/>
                </a:solidFill>
                <a:latin typeface="Calibri"/>
              </a:rPr>
              <a:t>purchase neurontin online</a:t>
            </a:r>
            <a:br/>
            <a:r>
              <a:rPr b="false" i="false" strike="noStrike" sz="1200" u="none">
                <a:solidFill>
                  <a:srgbClr val="FFFFFF"/>
                </a:solidFill>
                <a:latin typeface="Calibri"/>
              </a:rPr>
              <a:t>order neurontin online no prescription</a:t>
            </a:r>
            <a:br/>
            <a:r>
              <a:rPr b="false" i="false" strike="noStrike" sz="1200" u="none">
                <a:solidFill>
                  <a:srgbClr val="FFFFFF"/>
                </a:solidFill>
                <a:latin typeface="Calibri"/>
              </a:rPr>
              <a:t>buy gabapentin online cheap</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who makes generic gabapentin</a:t>
            </a:r>
            <a:br/>
            <a:r>
              <a:rPr b="false" i="false" strike="noStrike" sz="1200" u="none">
                <a:solidFill>
                  <a:srgbClr val="FFFFFF"/>
                </a:solidFill>
                <a:latin typeface="Calibri"/>
              </a:rPr>
              <a:t>can you smoke neurontin to get high</a:t>
            </a:r>
            <a:br/>
            <a:r>
              <a:rPr b="false" i="false" strike="noStrike" sz="1200" u="none">
                <a:solidFill>
                  <a:srgbClr val="FFFFFF"/>
                </a:solidFill>
                <a:latin typeface="Calibri"/>
              </a:rPr>
              <a:t>Excretion is effected primarily by glomerular filtration into the urine</a:t>
            </a:r>
            <a:br/>
            <a:r>
              <a:rPr b="false" i="false" strike="noStrike" sz="1200" u="none">
                <a:solidFill>
                  <a:srgbClr val="FFFFFF"/>
                </a:solidFill>
                <a:latin typeface="Calibri"/>
              </a:rPr>
              <a:t>order gabapentin cod</a:t>
            </a:r>
            <a:br/>
            <a:r>
              <a:rPr b="false" i="false" strike="noStrike" sz="1200" u="none">
                <a:solidFill>
                  <a:srgbClr val="FFFFFF"/>
                </a:solidFill>
                <a:latin typeface="Calibri"/>
              </a:rPr>
              <a:t>Propecia beinhaltet stets die gleiche Dosierung Finasterid.</a:t>
            </a:r>
            <a:br/>
            <a:r>
              <a:rPr b="false" i="false" strike="noStrike" sz="1200" u="none">
                <a:solidFill>
                  <a:srgbClr val="FFFFFF"/>
                </a:solidFill>
                <a:latin typeface="Calibri"/>
              </a:rPr>
              <a:t>neurontin 800 mg street price</a:t>
            </a:r>
            <a:br/>
            <a:r>
              <a:rPr b="false" i="false" strike="noStrike" sz="1200" u="none">
                <a:solidFill>
                  <a:srgbClr val="FFFFFF"/>
                </a:solidFill>
                <a:latin typeface="Calibri"/>
              </a:rPr>
              <a:t>is there a generic for neurontin</a:t>
            </a:r>
            <a:br/>
            <a:r>
              <a:rPr b="false" i="false" strike="noStrike" sz="1200" u="none">
                <a:solidFill>
                  <a:srgbClr val="FFFFFF"/>
                </a:solidFill>
                <a:latin typeface="Calibri"/>
              </a:rPr>
              <a:t>neurontin gabapentin 300 mg kapsul</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neurontin maximum dosage for nerve pain</a:t>
            </a:r>
            <a:br/>
            <a:r>
              <a:rPr b="false" i="false" strike="noStrike" sz="1200" u="none">
                <a:solidFill>
                  <a:srgbClr val="FFFFFF"/>
                </a:solidFill>
                <a:latin typeface="Calibri"/>
              </a:rPr>
              <a:t>Consult with a family doctor first and then seek a referral to a neurologist, if necessary.</a:t>
            </a:r>
            <a:br/>
            <a:r>
              <a:rPr b="false" i="false" strike="noStrike" sz="1200" u="none">
                <a:solidFill>
                  <a:srgbClr val="FFFFFF"/>
                </a:solidFill>
                <a:latin typeface="Calibri"/>
              </a:rPr>
              <a:t>neurontin dosage for severe nerve pain</a:t>
            </a:r>
            <a:br/>
            <a:r>
              <a:rPr b="false" i="false" strike="noStrike" sz="1200" u="none">
                <a:solidFill>
                  <a:srgbClr val="FFFFFF"/>
                </a:solidFill>
                <a:latin typeface="Calibri"/>
              </a:rPr>
              <a:t>cost neurontin 300 mg</a:t>
            </a:r>
            <a:br/>
            <a:r>
              <a:rPr b="false" i="false" strike="noStrike" sz="1200" u="none">
                <a:solidFill>
                  <a:srgbClr val="FFFFFF"/>
                </a:solidFill>
                <a:latin typeface="Calibri"/>
              </a:rPr>
              <a:t>neurontin how supplied</a:t>
            </a:r>
            <a:br/>
            <a:r>
              <a:rPr b="false" i="false" strike="noStrike" sz="1200" u="none">
                <a:solidFill>
                  <a:srgbClr val="FFFFFF"/>
                </a:solidFill>
                <a:latin typeface="Calibri"/>
              </a:rPr>
              <a:t>gabapentin neurontin erowid</a:t>
            </a:r>
            <a:br/>
            <a:r>
              <a:rPr b="false" i="false" strike="noStrike" sz="1200" u="none">
                <a:solidFill>
                  <a:srgbClr val="FFFFFF"/>
                </a:solidFill>
                <a:latin typeface="Calibri"/>
              </a:rPr>
              <a:t>neurontin coupons printable</a:t>
            </a:r>
            <a:br/>
            <a:r>
              <a:rPr b="false" i="false" strike="noStrike" sz="1200" u="none">
                <a:solidFill>
                  <a:srgbClr val="FFFFFF"/>
                </a:solidFill>
                <a:latin typeface="Calibri"/>
              </a:rPr>
              <a:t>The relative risk of probable dementia for estrogen plus progestin vs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600 mg street value</a:t>
            </a:r>
            <a:br/>
            <a:r>
              <a:rPr b="false" i="false" strike="noStrike" sz="1200" u="none">
                <a:solidFill>
                  <a:srgbClr val="FFFFFF"/>
                </a:solidFill>
                <a:latin typeface="Calibri"/>
              </a:rPr>
              <a:t>gabapentin 600 mg for nerve pain</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neurontin for pain management</a:t>
            </a:r>
            <a:br/>
            <a:r>
              <a:rPr b="false" i="false" strike="noStrike" sz="1200" u="none">
                <a:solidFill>
                  <a:srgbClr val="FFFFFF"/>
                </a:solidFill>
                <a:latin typeface="Calibri"/>
              </a:rPr>
              <a:t>neurontin 300 mg for sleep</a:t>
            </a:r>
            <a:br/>
            <a:r>
              <a:rPr b="false" i="false" strike="noStrike" sz="1200" u="none">
                <a:solidFill>
                  <a:srgbClr val="FFFFFF"/>
                </a:solidFill>
                <a:latin typeface="Calibri"/>
              </a:rPr>
              <a:t>The most common symptom of PID is dull pain or tenderness in the lower abdomen</a:t>
            </a:r>
            <a:br/>
            <a:r>
              <a:rPr b="false" i="false" strike="noStrike" sz="1200" u="none">
                <a:solidFill>
                  <a:srgbClr val="FFFFFF"/>
                </a:solidFill>
                <a:latin typeface="Calibri"/>
              </a:rPr>
              <a:t>buy gabapentin for dogs uk</a:t>
            </a:r>
            <a:br/>
            <a:r>
              <a:rPr b="false" i="false" strike="noStrike" sz="1200" u="none">
                <a:solidFill>
                  <a:srgbClr val="FFFFFF"/>
                </a:solidFill>
                <a:latin typeface="Calibri"/>
              </a:rPr>
              <a:t>gabapentin 800 mg tab</a:t>
            </a:r>
            <a:br/>
            <a:r>
              <a:rPr b="false" i="false" strike="noStrike" sz="1200" u="none">
                <a:solidFill>
                  <a:srgbClr val="FFFFFF"/>
                </a:solidFill>
                <a:latin typeface="Calibri"/>
              </a:rPr>
              <a:t>I&amp;#39;ve noticed over the past year that my memory is getting worse and I can only only assume it&amp;#39;s due to the medications</a:t>
            </a:r>
            <a:br/>
            <a:r>
              <a:rPr b="false" i="false" strike="noStrike" sz="1200" u="none">
                <a:solidFill>
                  <a:srgbClr val="FFFFFF"/>
                </a:solidFill>
                <a:latin typeface="Calibri"/>
              </a:rPr>
              <a:t>neurontin gabapentin 300 mg</a:t>
            </a:r>
            <a:br/>
            <a:r>
              <a:rPr b="false" i="false" strike="noStrike" sz="1200" u="none">
                <a:solidFill>
                  <a:srgbClr val="FFFFFF"/>
                </a:solidFill>
                <a:latin typeface="Calibri"/>
              </a:rPr>
              <a:t>neurontin 300 mg uses</a:t>
            </a:r>
            <a:br/>
            <a:r>
              <a:rPr b="false" i="false" strike="noStrike" sz="1200" u="none">
                <a:solidFill>
                  <a:srgbClr val="FFFFFF"/>
                </a:solidFill>
                <a:latin typeface="Calibri"/>
              </a:rPr>
              <a:t>There were no irritation scores greater than 2 at any timepoint inany subject.</a:t>
            </a:r>
            <a:br/>
            <a:r>
              <a:rPr b="false" i="false" strike="noStrike" sz="1200" u="none">
                <a:solidFill>
                  <a:srgbClr val="FFFFFF"/>
                </a:solidFill>
                <a:latin typeface="Calibri"/>
              </a:rPr>
              <a:t>buy neurontin online no prescription</a:t>
            </a:r>
            <a:br/>
            <a:r>
              <a:rPr b="false" i="false" strike="noStrike" sz="1200" u="none">
                <a:solidFill>
                  <a:srgbClr val="FFFFFF"/>
                </a:solidFill>
                <a:latin typeface="Calibri"/>
              </a:rPr>
              <a:t>Also, serious blood clots have been associated with this medicine in some cases</a:t>
            </a:r>
            <a:br/>
            <a:r>
              <a:rPr b="false" i="false" strike="noStrike" sz="1200" u="none">
                <a:solidFill>
                  <a:srgbClr val="FFFFFF"/>
                </a:solidFill>
                <a:latin typeface="Calibri"/>
              </a:rPr>
              <a:t>how much does gabapentin 600 mg cost</a:t>
            </a:r>
            <a:br/>
            <a:r>
              <a:rPr b="false" i="false" strike="noStrike" sz="1200" u="none">
                <a:solidFill>
                  <a:srgbClr val="FFFFFF"/>
                </a:solidFill>
                <a:latin typeface="Calibri"/>
              </a:rPr>
              <a:t>Hier kommen dann selektive Anti-strogene wie Tamoxifen Citrat ins Spiel.</a:t>
            </a:r>
            <a:br/>
            <a:r>
              <a:rPr b="false" i="false" strike="noStrike" sz="1200" u="none">
                <a:solidFill>
                  <a:srgbClr val="FFFFFF"/>
                </a:solidFill>
                <a:latin typeface="Calibri"/>
              </a:rPr>
              <a:t>neurontin cost australia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tablets supplied</a:t>
            </a:r>
            <a:br/>
            <a:r>
              <a:rPr b="false" i="false" strike="noStrike" sz="1200" u="none">
                <a:solidFill>
                  <a:srgbClr val="FFFFFF"/>
                </a:solidFill>
                <a:latin typeface="Calibri"/>
              </a:rPr>
              <a:t>my doctor prescribed this to me for my anxiety as well (I have a severe anxiety disorder..</a:t>
            </a:r>
            <a:br/>
            <a:r>
              <a:rPr b="false" i="false" strike="noStrike" sz="1200" u="none">
                <a:solidFill>
                  <a:srgbClr val="FFFFFF"/>
                </a:solidFill>
                <a:latin typeface="Calibri"/>
              </a:rPr>
              <a:t>where to buy neurontin online</a:t>
            </a:r>
            <a:br/>
            <a:r>
              <a:rPr b="false" i="false" strike="noStrike" sz="1200" u="none">
                <a:solidFill>
                  <a:srgbClr val="FFFFFF"/>
                </a:solidFill>
                <a:latin typeface="Calibri"/>
              </a:rPr>
              <a:t>what is neurontin 300 mg used for</a:t>
            </a:r>
            <a:br/>
            <a:r>
              <a:rPr b="false" i="false" strike="noStrike" sz="1200" u="none">
                <a:solidFill>
                  <a:srgbClr val="FFFFFF"/>
                </a:solidFill>
                <a:latin typeface="Calibri"/>
              </a:rPr>
              <a:t>does neurontin get you high</a:t>
            </a:r>
            <a:br/>
            <a:r>
              <a:rPr b="false" i="false" strike="noStrike" sz="1200" u="none">
                <a:solidFill>
                  <a:srgbClr val="FFFFFF"/>
                </a:solidFill>
                <a:latin typeface="Calibri"/>
              </a:rPr>
              <a:t>neurontin retail price</a:t>
            </a:r>
            <a:br/>
            <a:r>
              <a:rPr b="false" i="false" strike="noStrike" sz="1200" u="none">
                <a:solidFill>
                  <a:srgbClr val="FFFFFF"/>
                </a:solidFill>
                <a:latin typeface="Calibri"/>
              </a:rPr>
              <a:t>neurontin dosage for chronic pain</a:t>
            </a:r>
            <a:br/>
            <a:r>
              <a:rPr b="false" i="false" strike="noStrike" sz="1200" u="none">
                <a:solidFill>
                  <a:srgbClr val="FFFFFF"/>
                </a:solidFill>
                <a:latin typeface="Calibri"/>
              </a:rPr>
              <a:t>price neurontin walmart</a:t>
            </a:r>
            <a:br/>
            <a:r>
              <a:rPr b="false" i="false" strike="noStrike" sz="1200" u="none">
                <a:solidFill>
                  <a:srgbClr val="FFFFFF"/>
                </a:solidFill>
                <a:latin typeface="Calibri"/>
              </a:rPr>
              <a:t>neurontin buy uk</a:t>
            </a:r>
            <a:br/>
            <a:r>
              <a:rPr b="false" i="false" strike="noStrike" sz="1200" u="none">
                <a:solidFill>
                  <a:srgbClr val="FFFFFF"/>
                </a:solidFill>
                <a:latin typeface="Calibri"/>
              </a:rPr>
              <a:t>how much does gabapentin 300 mg cost</a:t>
            </a:r>
            <a:br/>
            <a:r>
              <a:rPr b="false" i="false" strike="noStrike" sz="1200" u="none">
                <a:solidFill>
                  <a:srgbClr val="FFFFFF"/>
                </a:solidFill>
                <a:latin typeface="Calibri"/>
              </a:rPr>
              <a:t>neurontin 800 mg capsules</a:t>
            </a:r>
            <a:br/>
            <a:r>
              <a:rPr b="false" i="false" strike="noStrike" sz="1200" u="none">
                <a:solidFill>
                  <a:srgbClr val="FFFFFF"/>
                </a:solidFill>
                <a:latin typeface="Calibri"/>
              </a:rPr>
              <a:t>neurontin for pain reviews</a:t>
            </a:r>
            <a:br/>
            <a:r>
              <a:rPr b="false" i="false" strike="noStrike" sz="1200" u="none">
                <a:solidFill>
                  <a:srgbClr val="FFFFFF"/>
                </a:solidFill>
                <a:latin typeface="Calibri"/>
              </a:rPr>
              <a:t>yellow capsule neurontin 300 mg</a:t>
            </a:r>
            <a:br/>
            <a:r>
              <a:rPr b="false" i="false" strike="noStrike" sz="1200" u="none">
                <a:solidFill>
                  <a:srgbClr val="FFFFFF"/>
                </a:solidFill>
                <a:latin typeface="Calibri"/>
              </a:rPr>
              <a:t>buy neurontin canada</a:t>
            </a:r>
            <a:br/>
            <a:r>
              <a:rPr b="false" i="false" strike="noStrike" sz="1200" u="none">
                <a:solidFill>
                  <a:srgbClr val="FFFFFF"/>
                </a:solidFill>
                <a:latin typeface="Calibri"/>
              </a:rPr>
              <a:t>can you snort neurontin to get high</a:t>
            </a:r>
            <a:br/>
            <a:r>
              <a:rPr b="false" i="false" strike="noStrike" sz="1200" u="none">
                <a:solidFill>
                  <a:srgbClr val="FFFFFF"/>
                </a:solidFill>
                <a:latin typeface="Calibri"/>
              </a:rPr>
              <a:t>Da eine Schwangerschaft den langen Zeitraum von neun Monaten dauert, stellt sich in der Praxis hig die Frage, ob und welche Medikamente die Frau einnehmen darf</a:t>
            </a:r>
            <a:br/>
            <a:r>
              <a:rPr b="false" i="false" strike="noStrike" sz="1200" u="none">
                <a:solidFill>
                  <a:srgbClr val="FFFFFF"/>
                </a:solidFill>
                <a:latin typeface="Calibri"/>
              </a:rPr>
              <a:t>what is neurontin 600 mg used for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gabapentin online overnight</a:t>
            </a:r>
            <a:br/>
            <a:r>
              <a:rPr b="false" i="false" strike="noStrike" sz="1200" u="none">
                <a:solidFill>
                  <a:srgbClr val="FFFFFF"/>
                </a:solidFill>
                <a:latin typeface="Calibri"/>
              </a:rPr>
              <a:t>order gabapentin online</a:t>
            </a:r>
            <a:br/>
            <a:r>
              <a:rPr b="false" i="false" strike="noStrike" sz="1200" u="none">
                <a:solidFill>
                  <a:srgbClr val="FFFFFF"/>
                </a:solidFill>
                <a:latin typeface="Calibri"/>
              </a:rPr>
              <a:t>does 300 mg neurontin look like</a:t>
            </a:r>
            <a:br/>
            <a:r>
              <a:rPr b="false" i="false" strike="noStrike" sz="1200" u="none">
                <a:solidFill>
                  <a:srgbClr val="FFFFFF"/>
                </a:solidFill>
                <a:latin typeface="Calibri"/>
              </a:rPr>
              <a:t>Intoxication brought all kinds of torture, imprisonment, and death struggle with him, and he took his place by the Professors, to which a slice of toast always descends with the man in love.</a:t>
            </a:r>
            <a:br/>
            <a:r>
              <a:rPr b="false" i="false" strike="noStrike" sz="1200" u="none">
                <a:solidFill>
                  <a:srgbClr val="FFFFFF"/>
                </a:solidFill>
                <a:latin typeface="Calibri"/>
              </a:rPr>
              <a:t>price of gabapentin 300 mg</a:t>
            </a:r>
            <a:br/>
            <a:r>
              <a:rPr b="false" i="false" strike="noStrike" sz="1200" u="none">
                <a:solidFill>
                  <a:srgbClr val="FFFFFF"/>
                </a:solidFill>
                <a:latin typeface="Calibri"/>
              </a:rPr>
              <a:t>neurontin online c o d</a:t>
            </a:r>
            <a:br/>
            <a:r>
              <a:rPr b="false" i="false" strike="noStrike" sz="1200" u="none">
                <a:solidFill>
                  <a:srgbClr val="FFFFFF"/>
                </a:solidFill>
                <a:latin typeface="Calibri"/>
              </a:rPr>
              <a:t>Bawang putih memiliki kandungan anti jamur, dan anti bakteri</a:t>
            </a:r>
            <a:br/>
            <a:r>
              <a:rPr b="false" i="false" strike="noStrike" sz="1200" u="none">
                <a:solidFill>
                  <a:srgbClr val="FFFFFF"/>
                </a:solidFill>
                <a:latin typeface="Calibri"/>
              </a:rPr>
              <a:t>neurontin dosage for nerve pain</a:t>
            </a:r>
            <a:br/>
            <a:r>
              <a:rPr b="false" i="false" strike="noStrike" sz="1200" u="none">
                <a:solidFill>
                  <a:srgbClr val="FFFFFF"/>
                </a:solidFill>
                <a:latin typeface="Calibri"/>
              </a:rPr>
              <a:t>buy neurontin overnight delivery</a:t>
            </a:r>
            <a:br/>
            <a:r>
              <a:rPr b="false" i="false" strike="noStrike" sz="1200" u="none">
                <a:solidFill>
                  <a:srgbClr val="FFFFFF"/>
                </a:solidFill>
                <a:latin typeface="Calibri"/>
              </a:rPr>
              <a:t>neurontin costco</a:t>
            </a:r>
            <a:br/>
            <a:r>
              <a:rPr b="false" i="false" strike="noStrike" sz="1200" u="none">
                <a:solidFill>
                  <a:srgbClr val="FFFFFF"/>
                </a:solidFill>
                <a:latin typeface="Calibri"/>
              </a:rPr>
              <a:t>neurontin 900 mg tid</a:t>
            </a:r>
            <a:br/>
            <a:r>
              <a:rPr b="false" i="false" strike="noStrike" sz="1200" u="none">
                <a:solidFill>
                  <a:srgbClr val="FFFFFF"/>
                </a:solidFill>
                <a:latin typeface="Calibri"/>
              </a:rPr>
              <a:t>neurontin prescription information</a:t>
            </a:r>
            <a:br/>
            <a:r>
              <a:rPr b="false" i="false" strike="noStrike" sz="1200" u="none">
                <a:solidFill>
                  <a:srgbClr val="FFFFFF"/>
                </a:solidFill>
                <a:latin typeface="Calibri"/>
              </a:rPr>
              <a:t>neurontin pill uses</a:t>
            </a:r>
            <a:br/>
            <a:r>
              <a:rPr b="false" i="false" strike="noStrike" sz="1200" u="none">
                <a:solidFill>
                  <a:srgbClr val="FFFFFF"/>
                </a:solidFill>
                <a:latin typeface="Calibri"/>
              </a:rPr>
              <a:t>neurontin 800 mg 50 cent film tb</a:t>
            </a:r>
            <a:br/>
            <a:r>
              <a:rPr b="false" i="false" strike="noStrike" sz="1200" u="none">
                <a:solidFill>
                  <a:srgbClr val="FFFFFF"/>
                </a:solidFill>
                <a:latin typeface="Calibri"/>
              </a:rPr>
              <a:t>neurontin 100mg price</a:t>
            </a:r>
            <a:br/>
            <a:r>
              <a:rPr b="false" i="false" strike="noStrike" sz="1200" u="none">
                <a:solidFill>
                  <a:srgbClr val="FFFFFF"/>
                </a:solidFill>
                <a:latin typeface="Calibri"/>
              </a:rPr>
              <a:t>neurontin online pharmacy</a:t>
            </a:r>
            <a:br/>
            <a:r>
              <a:rPr b="false" i="false" strike="noStrike" sz="1200" u="none">
                <a:solidFill>
                  <a:srgbClr val="FFFFFF"/>
                </a:solidFill>
                <a:latin typeface="Calibri"/>
              </a:rPr>
              <a:t>neurontin tablets 100mg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100 mg hard capsules</a:t>
            </a:r>
            <a:br/>
            <a:r>
              <a:rPr b="false" i="false" strike="noStrike" sz="1200" u="none">
                <a:solidFill>
                  <a:srgbClr val="FFFFFF"/>
                </a:solidFill>
                <a:latin typeface="Calibri"/>
              </a:rPr>
              <a:t>Flomax comes in tablet form and should be taken as directed by the doctor who prescribed it to you</a:t>
            </a:r>
            <a:br/>
            <a:r>
              <a:rPr b="false" i="false" strike="noStrike" sz="1200" u="none">
                <a:solidFill>
                  <a:srgbClr val="FFFFFF"/>
                </a:solidFill>
                <a:latin typeface="Calibri"/>
              </a:rPr>
              <a:t>neurontin cost on street</a:t>
            </a:r>
            <a:br/>
            <a:r>
              <a:rPr b="false" i="false" strike="noStrike" sz="1200" u="none">
                <a:solidFill>
                  <a:srgbClr val="FFFFFF"/>
                </a:solidFill>
                <a:latin typeface="Calibri"/>
              </a:rPr>
              <a:t>neurontin cost</a:t>
            </a:r>
            <a:br/>
            <a:r>
              <a:rPr b="false" i="false" strike="noStrike" sz="1200" u="none">
                <a:solidFill>
                  <a:srgbClr val="FFFFFF"/>
                </a:solidFill>
                <a:latin typeface="Calibri"/>
              </a:rPr>
              <a:t>neurontin 300 mg hard capsules</a:t>
            </a:r>
            <a:br/>
            <a:r>
              <a:rPr b="false" i="false" strike="noStrike" sz="1200" u="none">
                <a:solidFill>
                  <a:srgbClr val="FFFFFF"/>
                </a:solidFill>
                <a:latin typeface="Calibri"/>
              </a:rPr>
              <a:t>neurontin for si joint pain</a:t>
            </a:r>
            <a:br/>
            <a:r>
              <a:rPr b="false" i="false" strike="noStrike" sz="1200" u="none">
                <a:solidFill>
                  <a:srgbClr val="FFFFFF"/>
                </a:solidFill>
                <a:latin typeface="Calibri"/>
              </a:rPr>
              <a:t>comprar neurontin online</a:t>
            </a:r>
            <a:br/>
            <a:r>
              <a:rPr b="false" i="false" strike="noStrike" sz="1200" u="none">
                <a:solidFill>
                  <a:srgbClr val="FFFFFF"/>
                </a:solidFill>
                <a:latin typeface="Calibri"/>
              </a:rPr>
              <a:t>All 30 stocks in the Dow finished the session higher</a:t>
            </a:r>
            <a:br/>
            <a:r>
              <a:rPr b="false" i="false" strike="noStrike" sz="1200" u="none">
                <a:solidFill>
                  <a:srgbClr val="FFFFFF"/>
                </a:solidFill>
                <a:latin typeface="Calibri"/>
              </a:rPr>
              <a:t>buy gabapentin online overnight</a:t>
            </a:r>
            <a:br/>
            <a:r>
              <a:rPr b="false" i="false" strike="noStrike" sz="1200" u="none">
                <a:solidFill>
                  <a:srgbClr val="FFFFFF"/>
                </a:solidFill>
                <a:latin typeface="Calibri"/>
              </a:rPr>
              <a:t>neurontin 100 mg</a:t>
            </a:r>
            <a:br/>
            <a:r>
              <a:rPr b="false" i="false" strike="noStrike" sz="1200" u="none">
                <a:solidFill>
                  <a:srgbClr val="FFFFFF"/>
                </a:solidFill>
                <a:latin typeface="Calibri"/>
              </a:rPr>
              <a:t>prescription drug neurontin</a:t>
            </a:r>
            <a:br/>
            <a:r>
              <a:rPr b="false" i="false" strike="noStrike" sz="1200" u="none">
                <a:solidFill>
                  <a:srgbClr val="FFFFFF"/>
                </a:solidFill>
                <a:latin typeface="Calibri"/>
              </a:rPr>
              <a:t>buy gabapentin online us</a:t>
            </a:r>
            <a:br/>
            <a:r>
              <a:rPr b="false" i="false" strike="noStrike" sz="1200" u="none">
                <a:solidFill>
                  <a:srgbClr val="FFFFFF"/>
                </a:solidFill>
                <a:latin typeface="Calibri"/>
              </a:rPr>
              <a:t>gabapentin 300 mg 3 times day</a:t>
            </a:r>
            <a:br/>
            <a:r>
              <a:rPr b="false" i="false" strike="noStrike" sz="1200" u="none">
                <a:solidFill>
                  <a:srgbClr val="FFFFFF"/>
                </a:solidFill>
                <a:latin typeface="Calibri"/>
              </a:rPr>
              <a:t>In deciding to begin prophylactic therapy, consider the risks of long-term drug use against the benefit of potential headache relief</a:t>
            </a:r>
            <a:br/>
            <a:r>
              <a:rPr b="false" i="false" strike="noStrike" sz="1200" u="none">
                <a:solidFill>
                  <a:srgbClr val="FFFFFF"/>
                </a:solidFill>
                <a:latin typeface="Calibri"/>
              </a:rPr>
              <a:t>neurontin online uk</a:t>
            </a:r>
            <a:br/>
            <a:r>
              <a:rPr b="false" i="false" strike="noStrike" sz="1200" u="none">
                <a:solidFill>
                  <a:srgbClr val="FFFFFF"/>
                </a:solidFill>
                <a:latin typeface="Calibri"/>
              </a:rPr>
              <a:t>The exact amount of medication delivered is unique to each patient and can be adjusted based upon symptoms</a:t>
            </a:r>
            <a:br/>
            <a:r>
              <a:rPr b="false" i="false" strike="noStrike" sz="1200" u="none">
                <a:solidFill>
                  <a:srgbClr val="FFFFFF"/>
                </a:solidFill>
                <a:latin typeface="Calibri"/>
              </a:rPr>
              <a:t>neurontin yellow pill</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market, with nearly 30 million prescriptions being written</a:t>
            </a:r>
            <a:br/>
            <a:r>
              <a:rPr b="false" i="false" strike="noStrike" sz="1200" u="none">
                <a:solidFill>
                  <a:srgbClr val="FFFFFF"/>
                </a:solidFill>
                <a:latin typeface="Calibri"/>
              </a:rPr>
              <a:t>neurontin 300mg la thuoc gi</a:t>
            </a:r>
            <a:br/>
            <a:r>
              <a:rPr b="false" i="false" strike="noStrike" sz="1200" u="none">
                <a:solidFill>
                  <a:srgbClr val="FFFFFF"/>
                </a:solidFill>
                <a:latin typeface="Calibri"/>
              </a:rPr>
              <a:t>Every year, 30,000 people in the United States die by suicide, according to the National Institute of Mental Health</a:t>
            </a:r>
            <a:br/>
            <a:r>
              <a:rPr b="false" i="false" strike="noStrike" sz="1200" u="none">
                <a:solidFill>
                  <a:srgbClr val="FFFFFF"/>
                </a:solidFill>
                <a:latin typeface="Calibri"/>
              </a:rPr>
              <a:t>wean off 300 mg neurontin</a:t>
            </a:r>
            <a:br/>
            <a:r>
              <a:rPr b="false" i="false" strike="noStrike" sz="1200" u="none">
                <a:solidFill>
                  <a:srgbClr val="FFFFFF"/>
                </a:solidFill>
                <a:latin typeface="Calibri"/>
              </a:rPr>
              <a:t>drug neurontin back pain</a:t>
            </a:r>
            <a:br/>
            <a:r>
              <a:rPr b="false" i="false" strike="noStrike" sz="1200" u="none">
                <a:solidFill>
                  <a:srgbClr val="FFFFFF"/>
                </a:solidFill>
                <a:latin typeface="Calibri"/>
              </a:rPr>
              <a:t>is gabapentin 300 mg a narcotic</a:t>
            </a:r>
            <a:br/>
            <a:r>
              <a:rPr b="false" i="false" strike="noStrike" sz="1200" u="none">
                <a:solidFill>
                  <a:srgbClr val="FFFFFF"/>
                </a:solidFill>
                <a:latin typeface="Calibri"/>
              </a:rPr>
              <a:t>Accutane Non Prescription Canada Pineapple Rash Food Allergies Singulair 115 21 Hfa Order Keflex 500mg</a:t>
            </a:r>
            <a:br/>
            <a:r>
              <a:rPr b="false" i="false" strike="noStrike" sz="1200" u="none">
                <a:solidFill>
                  <a:srgbClr val="FFFFFF"/>
                </a:solidFill>
                <a:latin typeface="Calibri"/>
              </a:rPr>
              <a:t>average cost of neurontin</a:t>
            </a:r>
            <a:br/>
            <a:r>
              <a:rPr b="false" i="false" strike="noStrike" sz="1200" u="none">
                <a:solidFill>
                  <a:srgbClr val="FFFFFF"/>
                </a:solidFill>
                <a:latin typeface="Calibri"/>
              </a:rPr>
              <a:t>buy gabapentin powder</a:t>
            </a:r>
            <a:br/>
            <a:r>
              <a:rPr b="false" i="false" strike="noStrike" sz="1200" u="none">
                <a:solidFill>
                  <a:srgbClr val="FFFFFF"/>
                </a:solidFill>
                <a:latin typeface="Calibri"/>
              </a:rPr>
              <a:t>neurontin no prescription needed</a:t>
            </a:r>
            <a:br/>
            <a:r>
              <a:rPr b="false" i="false" strike="noStrike" sz="1200" u="none">
                <a:solidFill>
                  <a:srgbClr val="FFFFFF"/>
                </a:solidFill>
                <a:latin typeface="Calibri"/>
              </a:rPr>
              <a:t>neurontin 600 mg capsule</a:t>
            </a:r>
            <a:br/>
            <a:r>
              <a:rPr b="false" i="false" strike="noStrike" sz="1200" u="none">
                <a:solidFill>
                  <a:srgbClr val="FFFFFF"/>
                </a:solidFill>
                <a:latin typeface="Calibri"/>
              </a:rPr>
              <a:t>Because the most rapidly dividing cells in the body need to make the most DNA, methotrexate will primarily affect these cells first</a:t>
            </a:r>
            <a:br/>
            <a:r>
              <a:rPr b="false" i="false" strike="noStrike" sz="1200" u="none">
                <a:solidFill>
                  <a:srgbClr val="FFFFFF"/>
                </a:solidFill>
                <a:latin typeface="Calibri"/>
              </a:rPr>
              <a:t>neurontin buy gabapentin</a:t>
            </a:r>
            <a:br/>
            <a:r>
              <a:rPr b="false" i="false" strike="noStrike" sz="1200" u="none">
                <a:solidFill>
                  <a:srgbClr val="FFFFFF"/>
                </a:solidFill>
                <a:latin typeface="Calibri"/>
              </a:rPr>
              <a:t>neurontin pill identifier</a:t>
            </a:r>
            <a:br/>
            <a:r>
              <a:rPr b="false" i="false" strike="noStrike" sz="1200" u="none">
                <a:solidFill>
                  <a:srgbClr val="FFFFFF"/>
                </a:solidFill>
                <a:latin typeface="Calibri"/>
              </a:rPr>
              <a:t>neurontin 600 mg 50 tb</a:t>
            </a:r>
            <a:br/>
            <a:r>
              <a:rPr b="false" i="false" strike="noStrike" sz="1200" u="none">
                <a:solidFill>
                  <a:srgbClr val="FFFFFF"/>
                </a:solidFill>
                <a:latin typeface="Calibri"/>
              </a:rPr>
              <a:t>neurontin dosage for pain relief</a:t>
            </a:r>
            <a:br/>
            <a:r>
              <a:rPr b="false" i="false" strike="noStrike" sz="1200" u="none">
                <a:solidFill>
                  <a:srgbClr val="FFFFFF"/>
                </a:solidFill>
                <a:latin typeface="Calibri"/>
              </a:rPr>
              <a:t>can u get high off neurontin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300mg cap amn</a:t>
            </a:r>
            <a:br/>
            <a:r>
              <a:rPr b="false" i="false" strike="noStrike" sz="1200" u="none">
                <a:solidFill>
                  <a:srgbClr val="FFFFFF"/>
                </a:solidFill>
                <a:latin typeface="Calibri"/>
              </a:rPr>
              <a:t>This medication does not require any mixing before use</a:t>
            </a:r>
            <a:br/>
            <a:r>
              <a:rPr b="false" i="false" strike="noStrike" sz="1200" u="none">
                <a:solidFill>
                  <a:srgbClr val="FFFFFF"/>
                </a:solidFill>
                <a:latin typeface="Calibri"/>
              </a:rPr>
              <a:t>neurontin 300 mg capsule for pain</a:t>
            </a:r>
            <a:br/>
            <a:r>
              <a:rPr b="false" i="false" strike="noStrike" sz="1200" u="none">
                <a:solidFill>
                  <a:srgbClr val="FFFFFF"/>
                </a:solidFill>
                <a:latin typeface="Calibri"/>
              </a:rPr>
              <a:t>gabapentin 800 mg erowid</a:t>
            </a:r>
            <a:br/>
            <a:r>
              <a:rPr b="false" i="false" strike="noStrike" sz="1200" u="none">
                <a:solidFill>
                  <a:srgbClr val="FFFFFF"/>
                </a:solidFill>
                <a:latin typeface="Calibri"/>
              </a:rPr>
              <a:t>how much mg of neurontin to get high</a:t>
            </a:r>
            <a:br/>
            <a:r>
              <a:rPr b="false" i="false" strike="noStrike" sz="1200" u="none">
                <a:solidFill>
                  <a:srgbClr val="FFFFFF"/>
                </a:solidFill>
                <a:latin typeface="Calibri"/>
              </a:rPr>
              <a:t>Women&amp;rsquo;s ROGAINE Foam is clinically proven to regrow hair in 80% of women* who apply it once each day</a:t>
            </a:r>
            <a:br/>
            <a:r>
              <a:rPr b="false" i="false" strike="noStrike" sz="1200" u="none">
                <a:solidFill>
                  <a:srgbClr val="FFFFFF"/>
                </a:solidFill>
                <a:latin typeface="Calibri"/>
              </a:rPr>
              <a:t>neurontin 300 mg hard capsules gabapentin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2015-12-20T01:16:58+04:00</dcterms:created>
  <dcterms:modified xsi:type="dcterms:W3CDTF">2015-12-20T01:16:58+04:00</dcterms:modified>
  <dc:title>Neurontin 300 Mg For Sleep - Neurontin Dosage For Chronic Pain</dc:title>
  <dc:description>Gabapentin online, neurontin 600 mg picture, how many neurontin to get high, much does neurontin cost, buy neurontin no prescription, neurontin maximum dosage for nerve pain, what is neurontin 600 mg used for</dc:description>
  <dc:subject>Neurontin 300 Mg For Sleep - Neurontin Dosage For Chronic Pain</dc:subject>
  <cp:keywords>how much does gabapentin cost on the street, neurontin 100mg street value, 2400 mg neurontin, how much does gabapentin cost per pill, is it legal to buy gabapentin online, neurontin coupons printable, buy neurontin online no prescription, neurontin yellow pill, neurontin 600 mg capsule, neurontin pill identifier</cp:keywords>
  <cp:category/>
</cp:coreProperties>
</file>