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8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8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8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8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8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8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8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8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8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9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9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9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9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9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Chances Multiples 100mg Clomid</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clomid prescription cost</a:t>
            </a:r>
            <a:br/>
            <a:r>
              <a:rPr b="false" i="false" strike="noStrike" sz="1200" u="none">
                <a:solidFill>
                  <a:srgbClr val="FFFFFF"/>
                </a:solidFill>
                <a:latin typeface="Calibri"/>
              </a:rPr>
              <a:t>17yrs: Heterozygous and Types IIa and IIb: initially 10 or 20mg once daily; if more than a 45% reduction in LDL-C is needed, may start at 40mg once daily; range 10&amp;mdash;80mg once daily</a:t>
            </a:r>
            <a:br/>
            <a:r>
              <a:rPr b="false" i="false" strike="noStrike" sz="1200" u="none">
                <a:solidFill>
                  <a:srgbClr val="FFFFFF"/>
                </a:solidFill>
                <a:latin typeface="Calibri"/>
              </a:rPr>
              <a:t>do you have to have a prescription for clomid</a:t>
            </a:r>
            <a:br/>
            <a:r>
              <a:rPr b="false" i="false" strike="noStrike" sz="1200" u="none">
                <a:solidFill>
                  <a:srgbClr val="FFFFFF"/>
                </a:solidFill>
                <a:latin typeface="Calibri"/>
              </a:rPr>
              <a:t>average cost clomid cycle</a:t>
            </a:r>
            <a:br/>
            <a:r>
              <a:rPr b="false" i="false" strike="noStrike" sz="1200" u="none">
                <a:solidFill>
                  <a:srgbClr val="FFFFFF"/>
                </a:solidFill>
                <a:latin typeface="Calibri"/>
              </a:rPr>
              <a:t>buy cheap clomid pills</a:t>
            </a:r>
            <a:br/>
            <a:r>
              <a:rPr b="false" i="false" strike="noStrike" sz="1200" u="none">
                <a:solidFill>
                  <a:srgbClr val="FFFFFF"/>
                </a:solidFill>
                <a:latin typeface="Calibri"/>
              </a:rPr>
              <a:t>buy clomid 100mg online</a:t>
            </a:r>
            <a:br/>
            <a:r>
              <a:rPr b="false" i="false" strike="noStrike" sz="1200" u="none">
                <a:solidFill>
                  <a:srgbClr val="FFFFFF"/>
                </a:solidFill>
                <a:latin typeface="Calibri"/>
              </a:rPr>
              <a:t>100mg clomid didn't work</a:t>
            </a:r>
            <a:br/>
            <a:r>
              <a:rPr b="false" i="false" strike="noStrike" sz="1200" u="none">
                <a:solidFill>
                  <a:srgbClr val="FFFFFF"/>
                </a:solidFill>
                <a:latin typeface="Calibri"/>
              </a:rPr>
              <a:t>Soaking in a warm bath with the foreskin retracted (ifretractile and not too painful) will help with cleaning andurination may be easier in the bath</a:t>
            </a:r>
            <a:br/>
            <a:r>
              <a:rPr b="false" i="false" strike="noStrike" sz="1200" u="none">
                <a:solidFill>
                  <a:srgbClr val="FFFFFF"/>
                </a:solidFill>
                <a:latin typeface="Calibri"/>
              </a:rPr>
              <a:t>taking clomid again after miscarriage</a:t>
            </a:r>
            <a:br/>
            <a:r>
              <a:rPr b="false" i="false" strike="noStrike" sz="1200" u="none">
                <a:solidFill>
                  <a:srgbClr val="FFFFFF"/>
                </a:solidFill>
                <a:latin typeface="Calibri"/>
              </a:rPr>
              <a:t>how many mg of clomid should i take to get pregnant</a:t>
            </a:r>
            <a:br/>
            <a:r>
              <a:rPr b="false" i="false" strike="noStrike" sz="1200" u="none">
                <a:solidFill>
                  <a:srgbClr val="FFFFFF"/>
                </a:solidFill>
                <a:latin typeface="Calibri"/>
              </a:rPr>
              <a:t>much does clomid iui cost</a:t>
            </a:r>
            <a:br/>
            <a:r>
              <a:rPr b="false" i="false" strike="noStrike" sz="1200" u="none">
                <a:solidFill>
                  <a:srgbClr val="FFFFFF"/>
                </a:solidFill>
                <a:latin typeface="Calibri"/>
              </a:rPr>
              <a:t>can my regular doctor prescribe clomid</a:t>
            </a:r>
            <a:br/>
            <a:r>
              <a:rPr b="false" i="false" strike="noStrike" sz="1200" u="none">
                <a:solidFill>
                  <a:srgbClr val="FFFFFF"/>
                </a:solidFill>
                <a:latin typeface="Calibri"/>
              </a:rPr>
              <a:t>buy clomid online no prescription uk</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clomid online cheap uk</a:t>
            </a:r>
            <a:br/>
            <a:r>
              <a:rPr b="false" i="false" strike="noStrike" sz="1200" u="none">
                <a:solidFill>
                  <a:srgbClr val="FFFFFF"/>
                </a:solidFill>
                <a:latin typeface="Calibri"/>
              </a:rPr>
              <a:t>can i buy clomid online uk</a:t>
            </a:r>
            <a:br/>
            <a:r>
              <a:rPr b="false" i="false" strike="noStrike" sz="1200" u="none">
                <a:solidFill>
                  <a:srgbClr val="FFFFFF"/>
                </a:solidFill>
                <a:latin typeface="Calibri"/>
              </a:rPr>
              <a:t>can i buy clomid at walgreens</a:t>
            </a:r>
            <a:br/>
            <a:r>
              <a:rPr b="false" i="false" strike="noStrike" sz="1200" u="none">
                <a:solidFill>
                  <a:srgbClr val="FFFFFF"/>
                </a:solidFill>
                <a:latin typeface="Calibri"/>
              </a:rPr>
              <a:t>A good person who uses pot will always do good things with it , a sick person who uses pot will be sick</a:t>
            </a:r>
            <a:br/>
            <a:r>
              <a:rPr b="false" i="false" strike="noStrike" sz="1200" u="none">
                <a:solidFill>
                  <a:srgbClr val="FFFFFF"/>
                </a:solidFill>
                <a:latin typeface="Calibri"/>
              </a:rPr>
              <a:t>how long does it take to get pregnant on clomid 50mg</a:t>
            </a:r>
            <a:br/>
            <a:r>
              <a:rPr b="false" i="false" strike="noStrike" sz="1200" u="none">
                <a:solidFill>
                  <a:srgbClr val="FFFFFF"/>
                </a:solidFill>
                <a:latin typeface="Calibri"/>
              </a:rPr>
              <a:t>buying clomid online safe</a:t>
            </a:r>
            <a:br/>
            <a:r>
              <a:rPr b="false" i="false" strike="noStrike" sz="1200" u="none">
                <a:solidFill>
                  <a:srgbClr val="FFFFFF"/>
                </a:solidFill>
                <a:latin typeface="Calibri"/>
              </a:rPr>
              <a:t>prevent clomid weight gain</a:t>
            </a:r>
            <a:br/>
            <a:r>
              <a:rPr b="false" i="false" strike="noStrike" sz="1200" u="none">
                <a:solidFill>
                  <a:srgbClr val="FFFFFF"/>
                </a:solidFill>
                <a:latin typeface="Calibri"/>
              </a:rPr>
              <a:t>how do you take clomid 50 mg</a:t>
            </a:r>
            <a:br/>
            <a:r>
              <a:rPr b="false" i="false" strike="noStrike" sz="1200" u="none">
                <a:solidFill>
                  <a:srgbClr val="FFFFFF"/>
                </a:solidFill>
                <a:latin typeface="Calibri"/>
              </a:rPr>
              <a:t>clomid prescription nhs</a:t>
            </a:r>
            <a:br/>
            <a:r>
              <a:rPr b="false" i="false" strike="noStrike" sz="1200" u="none">
                <a:solidFill>
                  <a:srgbClr val="FFFFFF"/>
                </a:solidFill>
                <a:latin typeface="Calibri"/>
              </a:rPr>
              <a:t>clomid 100mg days 3 7 twins</a:t>
            </a:r>
            <a:br/>
            <a:r>
              <a:rPr b="false" i="false" strike="noStrike" sz="1200" u="none">
                <a:solidFill>
                  <a:srgbClr val="FFFFFF"/>
                </a:solidFill>
                <a:latin typeface="Calibri"/>
              </a:rPr>
              <a:t>clomiphene citrate clomid 50mg</a:t>
            </a:r>
            <a:br/>
            <a:r>
              <a:rPr b="false" i="false" strike="noStrike" sz="1200" u="none">
                <a:solidFill>
                  <a:srgbClr val="FFFFFF"/>
                </a:solidFill>
                <a:latin typeface="Calibri"/>
              </a:rPr>
              <a:t>how effective is clomid to get pregnant</a:t>
            </a:r>
            <a:br/>
            <a:r>
              <a:rPr b="false" i="false" strike="noStrike" sz="1200" u="none">
                <a:solidFill>
                  <a:srgbClr val="FFFFFF"/>
                </a:solidFill>
                <a:latin typeface="Calibri"/>
              </a:rPr>
              <a:t>Merck is a very large and powerful pharmaceutical company having all of the lobbyists and public relations people on staff to try and squash this type of discovery</a:t>
            </a:r>
            <a:br/>
            <a:r>
              <a:rPr b="false" i="false" strike="noStrike" sz="1200" u="none">
                <a:solidFill>
                  <a:srgbClr val="FFFFFF"/>
                </a:solidFill>
                <a:latin typeface="Calibri"/>
              </a:rPr>
              <a:t>clomid tamoxifen kaufen</a:t>
            </a:r>
            <a:br/>
            <a:r>
              <a:rPr b="false" i="false" strike="noStrike" sz="1200" u="none">
                <a:solidFill>
                  <a:srgbClr val="FFFFFF"/>
                </a:solidFill>
                <a:latin typeface="Calibri"/>
              </a:rPr>
              <a:t>Oh my I been using this nasty drug for about 2 years</a:t>
            </a:r>
            <a:br/>
            <a:r>
              <a:rPr b="false" i="false" strike="noStrike" sz="1200" u="none">
                <a:solidFill>
                  <a:srgbClr val="FFFFFF"/>
                </a:solidFill>
                <a:latin typeface="Calibri"/>
              </a:rPr>
              <a:t>clomid ovulation calculator for boy</a:t>
            </a:r>
            <a:br/>
            <a:r>
              <a:rPr b="false" i="false" strike="noStrike" sz="1200" u="none">
                <a:solidFill>
                  <a:srgbClr val="FFFFFF"/>
                </a:solidFill>
                <a:latin typeface="Calibri"/>
              </a:rPr>
              <a:t>By controlling phosphodiesterase type 5, it permits a lot more blood to circulation easily into the penile area</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100mg clomid iui</a:t>
            </a:r>
            <a:br/>
            <a:r>
              <a:rPr b="false" i="false" strike="noStrike" sz="1200" u="none">
                <a:solidFill>
                  <a:srgbClr val="FFFFFF"/>
                </a:solidFill>
                <a:latin typeface="Calibri"/>
              </a:rPr>
              <a:t>You can buy acyclovir in your local pharmacy with a prescription from your doctor</a:t>
            </a:r>
            <a:br/>
            <a:r>
              <a:rPr b="false" i="false" strike="noStrike" sz="1200" u="none">
                <a:solidFill>
                  <a:srgbClr val="FFFFFF"/>
                </a:solidFill>
                <a:latin typeface="Calibri"/>
              </a:rPr>
              <a:t>cheapest place to get clomid</a:t>
            </a:r>
            <a:br/>
            <a:r>
              <a:rPr b="false" i="false" strike="noStrike" sz="1200" u="none">
                <a:solidFill>
                  <a:srgbClr val="FFFFFF"/>
                </a:solidFill>
                <a:latin typeface="Calibri"/>
              </a:rPr>
              <a:t>clomid calculator due date</a:t>
            </a:r>
            <a:br/>
            <a:r>
              <a:rPr b="false" i="false" strike="noStrike" sz="1200" u="none">
                <a:solidFill>
                  <a:srgbClr val="FFFFFF"/>
                </a:solidFill>
                <a:latin typeface="Calibri"/>
              </a:rPr>
              <a:t>chances multiples 100mg clomid</a:t>
            </a:r>
            <a:br/>
            <a:r>
              <a:rPr b="false" i="false" strike="noStrike" sz="1200" u="none">
                <a:solidFill>
                  <a:srgbClr val="FFFFFF"/>
                </a:solidFill>
                <a:latin typeface="Calibri"/>
              </a:rPr>
              <a:t>can i get pregnant while still taking clomid</a:t>
            </a:r>
            <a:br/>
            <a:r>
              <a:rPr b="false" i="false" strike="noStrike" sz="1200" u="none">
                <a:solidFill>
                  <a:srgbClr val="FFFFFF"/>
                </a:solidFill>
                <a:latin typeface="Calibri"/>
              </a:rPr>
              <a:t>Varenicline is a prescription medicine that helps smokers quit</a:t>
            </a:r>
            <a:br/>
            <a:r>
              <a:rPr b="false" i="false" strike="noStrike" sz="1200" u="none">
                <a:solidFill>
                  <a:srgbClr val="FFFFFF"/>
                </a:solidFill>
                <a:latin typeface="Calibri"/>
              </a:rPr>
              <a:t>best online site for clomid</a:t>
            </a:r>
            <a:br/>
            <a:r>
              <a:rPr b="false" i="false" strike="noStrike" sz="1200" u="none">
                <a:solidFill>
                  <a:srgbClr val="FFFFFF"/>
                </a:solidFill>
                <a:latin typeface="Calibri"/>
              </a:rPr>
              <a:t>The updated leaflet may contain important information about CYMBALTA and its use that you should be aware of.</a:t>
            </a:r>
            <a:br/>
            <a:r>
              <a:rPr b="false" i="false" strike="noStrike" sz="1200" u="none">
                <a:solidFill>
                  <a:srgbClr val="FFFFFF"/>
                </a:solidFill>
                <a:latin typeface="Calibri"/>
              </a:rPr>
              <a:t>can i take clomid to get pregnant faster</a:t>
            </a:r>
            <a:br/>
            <a:r>
              <a:rPr b="false" i="false" strike="noStrike" sz="1200" u="none">
                <a:solidFill>
                  <a:srgbClr val="FFFFFF"/>
                </a:solidFill>
                <a:latin typeface="Calibri"/>
              </a:rPr>
              <a:t>buy clomid uk for cheap</a:t>
            </a:r>
            <a:br/>
            <a:r>
              <a:rPr b="false" i="false" strike="noStrike" sz="1200" u="none">
                <a:solidFill>
                  <a:srgbClr val="FFFFFF"/>
                </a:solidFill>
                <a:latin typeface="Calibri"/>
              </a:rPr>
              <a:t>Hi, I too can confirm that Wellbutrin is pro sexual</a:t>
            </a:r>
            <a:br/>
            <a:r>
              <a:rPr b="false" i="false" strike="noStrike" sz="1200" u="none">
                <a:solidFill>
                  <a:srgbClr val="FFFFFF"/>
                </a:solidFill>
                <a:latin typeface="Calibri"/>
              </a:rPr>
              <a:t>clomid 150mg twins</a:t>
            </a:r>
            <a:br/>
            <a:r>
              <a:rPr b="false" i="false" strike="noStrike" sz="1200" u="none">
                <a:solidFill>
                  <a:srgbClr val="FFFFFF"/>
                </a:solidFill>
                <a:latin typeface="Calibri"/>
              </a:rPr>
              <a:t>I wish I had researched more thoroughly before I began taking this poison</a:t>
            </a:r>
            <a:br/>
            <a:r>
              <a:rPr b="false" i="false" strike="noStrike" sz="1200" u="none">
                <a:solidFill>
                  <a:srgbClr val="FFFFFF"/>
                </a:solidFill>
                <a:latin typeface="Calibri"/>
              </a:rPr>
              <a:t>clomid kaufen ohne rezept</a:t>
            </a:r>
            <a:br/>
            <a:r>
              <a:rPr b="false" i="false" strike="noStrike" sz="1200" u="none">
                <a:solidFill>
                  <a:srgbClr val="FFFFFF"/>
                </a:solidFill>
                <a:latin typeface="Calibri"/>
              </a:rPr>
              <a:t>"Each of the generics is fine--but you shouldn't switch from one to the other," says Jeffrey R</a:t>
            </a:r>
            <a:br/>
            <a:r>
              <a:rPr b="false" i="false" strike="noStrike" sz="1200" u="none">
                <a:solidFill>
                  <a:srgbClr val="FFFFFF"/>
                </a:solidFill>
                <a:latin typeface="Calibri"/>
              </a:rPr>
              <a:t>average cost clomid</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clomid available over the counter in south africa</a:t>
            </a:r>
            <a:br/>
            <a:r>
              <a:rPr b="false" i="false" strike="noStrike" sz="1200" u="none">
                <a:solidFill>
                  <a:srgbClr val="FFFFFF"/>
                </a:solidFill>
                <a:latin typeface="Calibri"/>
              </a:rPr>
              <a:t>how do i get a prescription for clomid</a:t>
            </a:r>
            <a:br/>
            <a:r>
              <a:rPr b="false" i="false" strike="noStrike" sz="1200" u="none">
                <a:solidFill>
                  <a:srgbClr val="FFFFFF"/>
                </a:solidFill>
                <a:latin typeface="Calibri"/>
              </a:rPr>
              <a:t>how long does it take for you to get pregnant after taking clomid</a:t>
            </a:r>
            <a:br/>
            <a:r>
              <a:rPr b="false" i="false" strike="noStrike" sz="1200" u="none">
                <a:solidFill>
                  <a:srgbClr val="FFFFFF"/>
                </a:solidFill>
                <a:latin typeface="Calibri"/>
              </a:rPr>
              <a:t>clomid pct dosage for test e cycle</a:t>
            </a:r>
            <a:br/>
            <a:r>
              <a:rPr b="false" i="false" strike="noStrike" sz="1200" u="none">
                <a:solidFill>
                  <a:srgbClr val="FFFFFF"/>
                </a:solidFill>
                <a:latin typeface="Calibri"/>
              </a:rPr>
              <a:t>mg clomid</a:t>
            </a:r>
            <a:br/>
            <a:r>
              <a:rPr b="false" i="false" strike="noStrike" sz="1200" u="none">
                <a:solidFill>
                  <a:srgbClr val="FFFFFF"/>
                </a:solidFill>
                <a:latin typeface="Calibri"/>
              </a:rPr>
              <a:t>how do i buy clomid online</a:t>
            </a:r>
            <a:br/>
            <a:r>
              <a:rPr b="false" i="false" strike="noStrike" sz="1200" u="none">
                <a:solidFill>
                  <a:srgbClr val="FFFFFF"/>
                </a:solidFill>
                <a:latin typeface="Calibri"/>
              </a:rPr>
              <a:t>Now angry that my child was going through such feelings of horror, I tried to contact the therapist the next day in hopes of getting an answer, only to find out that he had quite his job that day</a:t>
            </a:r>
            <a:br/>
            <a:r>
              <a:rPr b="false" i="false" strike="noStrike" sz="1200" u="none">
                <a:solidFill>
                  <a:srgbClr val="FFFFFF"/>
                </a:solidFill>
                <a:latin typeface="Calibri"/>
              </a:rPr>
              <a:t>2nd round of clomid 100mg success</a:t>
            </a:r>
            <a:br/>
            <a:r>
              <a:rPr b="false" i="false" strike="noStrike" sz="1200" u="none">
                <a:solidFill>
                  <a:srgbClr val="FFFFFF"/>
                </a:solidFill>
                <a:latin typeface="Calibri"/>
              </a:rPr>
              <a:t>clomid 25mg success rates</a:t>
            </a:r>
            <a:br/>
            <a:r>
              <a:rPr b="false" i="false" strike="noStrike" sz="1200" u="none">
                <a:solidFill>
                  <a:srgbClr val="FFFFFF"/>
                </a:solidFill>
                <a:latin typeface="Calibri"/>
              </a:rPr>
              <a:t>I&amp;rsquo;ve used the original injectable Imitrex since immediately after it was released from protocol testing, and have always found it perfectly effective</a:t>
            </a:r>
            <a:br/>
            <a:r>
              <a:rPr b="false" i="false" strike="noStrike" sz="1200" u="none">
                <a:solidFill>
                  <a:srgbClr val="FFFFFF"/>
                </a:solidFill>
                <a:latin typeface="Calibri"/>
              </a:rPr>
              <a:t>buy clomid online india</a:t>
            </a:r>
            <a:br/>
            <a:r>
              <a:rPr b="false" i="false" strike="noStrike" sz="1200" u="none">
                <a:solidFill>
                  <a:srgbClr val="FFFFFF"/>
                </a:solidFill>
                <a:latin typeface="Calibri"/>
              </a:rPr>
              <a:t>should i take clomid if i ovulate</a:t>
            </a:r>
            <a:br/>
            <a:r>
              <a:rPr b="false" i="false" strike="noStrike" sz="1200" u="none">
                <a:solidFill>
                  <a:srgbClr val="FFFFFF"/>
                </a:solidFill>
                <a:latin typeface="Calibri"/>
              </a:rPr>
              <a:t>where can i buy clomid in the uk</a:t>
            </a:r>
            <a:br/>
            <a:r>
              <a:rPr b="false" i="false" strike="noStrike" sz="1200" u="none">
                <a:solidFill>
                  <a:srgbClr val="FFFFFF"/>
                </a:solidFill>
                <a:latin typeface="Calibri"/>
              </a:rPr>
              <a:t>can my doctor prescribe me clomid</a:t>
            </a:r>
            <a:br/>
            <a:r>
              <a:rPr b="false" i="false" strike="noStrike" sz="1200" u="none">
                <a:solidFill>
                  <a:srgbClr val="FFFFFF"/>
                </a:solidFill>
                <a:latin typeface="Calibri"/>
              </a:rPr>
              <a:t>But they also may be in a pharmaceutical firm or medical device firm," says Pamela McCoy, an assistant dean at Quinlan.</a:t>
            </a:r>
            <a:br/>
            <a:r>
              <a:rPr b="false" i="false" strike="noStrike" sz="1200" u="none">
                <a:solidFill>
                  <a:srgbClr val="FFFFFF"/>
                </a:solidFill>
                <a:latin typeface="Calibri"/>
              </a:rPr>
              <a:t>clomid fertility drug buy online</a:t>
            </a:r>
            <a:br/>
            <a:r>
              <a:rPr b="false" i="false" strike="noStrike" sz="1200" u="none">
                <a:solidFill>
                  <a:srgbClr val="FFFFFF"/>
                </a:solidFill>
                <a:latin typeface="Calibri"/>
              </a:rPr>
              <a:t>clomid in men</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clomid generic walmart</a:t>
            </a:r>
            <a:br/>
            <a:r>
              <a:rPr b="false" i="false" strike="noStrike" sz="1200" u="none">
                <a:solidFill>
                  <a:srgbClr val="FFFFFF"/>
                </a:solidFill>
                <a:latin typeface="Calibri"/>
              </a:rPr>
              <a:t>clomid 50mg success stories 2014</a:t>
            </a:r>
            <a:br/>
            <a:r>
              <a:rPr b="false" i="false" strike="noStrike" sz="1200" u="none">
                <a:solidFill>
                  <a:srgbClr val="FFFFFF"/>
                </a:solidFill>
                <a:latin typeface="Calibri"/>
              </a:rPr>
              <a:t>clomiphene tablets dosage</a:t>
            </a:r>
            <a:br/>
            <a:r>
              <a:rPr b="false" i="false" strike="noStrike" sz="1200" u="none">
                <a:solidFill>
                  <a:srgbClr val="FFFFFF"/>
                </a:solidFill>
                <a:latin typeface="Calibri"/>
              </a:rPr>
              <a:t>do you need prescription get clomid</a:t>
            </a:r>
            <a:br/>
            <a:r>
              <a:rPr b="false" i="false" strike="noStrike" sz="1200" u="none">
                <a:solidFill>
                  <a:srgbClr val="FFFFFF"/>
                </a:solidFill>
                <a:latin typeface="Calibri"/>
              </a:rPr>
              <a:t>Answer: The myometrium plays an active role during childbirth when it contracts rhythmically to force the baby out of the mother's body</a:t>
            </a:r>
            <a:br/>
            <a:r>
              <a:rPr b="false" i="false" strike="noStrike" sz="1200" u="none">
                <a:solidFill>
                  <a:srgbClr val="FFFFFF"/>
                </a:solidFill>
                <a:latin typeface="Calibri"/>
              </a:rPr>
              <a:t>clomid where to buy uk</a:t>
            </a:r>
            <a:br/>
            <a:r>
              <a:rPr b="false" i="false" strike="noStrike" sz="1200" u="none">
                <a:solidFill>
                  <a:srgbClr val="FFFFFF"/>
                </a:solidFill>
                <a:latin typeface="Calibri"/>
              </a:rPr>
              <a:t>to buy clomid online</a:t>
            </a:r>
            <a:br/>
            <a:r>
              <a:rPr b="false" i="false" strike="noStrike" sz="1200" u="none">
                <a:solidFill>
                  <a:srgbClr val="FFFFFF"/>
                </a:solidFill>
                <a:latin typeface="Calibri"/>
              </a:rPr>
              <a:t>clomid during cycle bodybuilding</a:t>
            </a:r>
            <a:br/>
            <a:r>
              <a:rPr b="false" i="false" strike="noStrike" sz="1200" u="none">
                <a:solidFill>
                  <a:srgbClr val="FFFFFF"/>
                </a:solidFill>
                <a:latin typeface="Calibri"/>
              </a:rPr>
              <a:t>The PCP made the diagnosis of &amp;ldquo;osteomyelitis.&amp;rdquo; No labs</a:t>
            </a:r>
            <a:br/>
            <a:r>
              <a:rPr b="false" i="false" strike="noStrike" sz="1200" u="none">
                <a:solidFill>
                  <a:srgbClr val="FFFFFF"/>
                </a:solidFill>
                <a:latin typeface="Calibri"/>
              </a:rPr>
              <a:t>clomiphene tablets 50 mg</a:t>
            </a:r>
            <a:br/>
            <a:r>
              <a:rPr b="false" i="false" strike="noStrike" sz="1200" u="none">
                <a:solidFill>
                  <a:srgbClr val="FFFFFF"/>
                </a:solidFill>
                <a:latin typeface="Calibri"/>
              </a:rPr>
              <a:t>Category C (first trimester); Category D (second and third trimesters)</a:t>
            </a:r>
            <a:br/>
            <a:r>
              <a:rPr b="false" i="false" strike="noStrike" sz="1200" u="none">
                <a:solidFill>
                  <a:srgbClr val="FFFFFF"/>
                </a:solidFill>
                <a:latin typeface="Calibri"/>
              </a:rPr>
              <a:t>does 100mg of clomid increase chances of twins</a:t>
            </a:r>
            <a:br/>
            <a:r>
              <a:rPr b="false" i="false" strike="noStrike" sz="1200" u="none">
                <a:solidFill>
                  <a:srgbClr val="FFFFFF"/>
                </a:solidFill>
                <a:latin typeface="Calibri"/>
              </a:rPr>
              <a:t>can i buy clomid on the internet</a:t>
            </a:r>
            <a:br/>
            <a:r>
              <a:rPr b="false" i="false" strike="noStrike" sz="1200" u="none">
                <a:solidFill>
                  <a:srgbClr val="FFFFFF"/>
                </a:solidFill>
                <a:latin typeface="Calibri"/>
              </a:rPr>
              <a:t>order clomid no prescription</a:t>
            </a:r>
            <a:br/>
            <a:r>
              <a:rPr b="false" i="false" strike="noStrike" sz="1200" u="none">
                <a:solidFill>
                  <a:srgbClr val="FFFFFF"/>
                </a:solidFill>
                <a:latin typeface="Calibri"/>
              </a:rPr>
              <a:t>This time was the same as the first, almost immediate relief came, but this time it came with a price</a:t>
            </a:r>
            <a:br/>
            <a:r>
              <a:rPr b="false" i="false" strike="noStrike" sz="1200" u="none">
                <a:solidFill>
                  <a:srgbClr val="FFFFFF"/>
                </a:solidFill>
                <a:latin typeface="Calibri"/>
              </a:rPr>
              <a:t>can clomid help you get pregnant faster</a:t>
            </a:r>
            <a:br/>
            <a:r>
              <a:rPr b="false" i="false" strike="noStrike" sz="1200" u="none">
                <a:solidFill>
                  <a:srgbClr val="FFFFFF"/>
                </a:solidFill>
                <a:latin typeface="Calibri"/>
              </a:rPr>
              <a:t>where can you buy clomid over the counter</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and sometimes i get really manic</a:t>
            </a:r>
            <a:br/>
            <a:r>
              <a:rPr b="false" i="false" strike="noStrike" sz="1200" u="none">
                <a:solidFill>
                  <a:srgbClr val="FFFFFF"/>
                </a:solidFill>
                <a:latin typeface="Calibri"/>
              </a:rPr>
              <a:t>clomid pct</a:t>
            </a:r>
            <a:br/>
            <a:r>
              <a:rPr b="false" i="false" strike="noStrike" sz="1200" u="none">
                <a:solidFill>
                  <a:srgbClr val="FFFFFF"/>
                </a:solidFill>
                <a:latin typeface="Calibri"/>
              </a:rPr>
              <a:t>clomid for sale philippines</a:t>
            </a:r>
            <a:br/>
            <a:r>
              <a:rPr b="false" i="false" strike="noStrike" sz="1200" u="none">
                <a:solidFill>
                  <a:srgbClr val="FFFFFF"/>
                </a:solidFill>
                <a:latin typeface="Calibri"/>
              </a:rPr>
              <a:t>where to get clomid uk</a:t>
            </a:r>
            <a:br/>
            <a:r>
              <a:rPr b="false" i="false" strike="noStrike" sz="1200" u="none">
                <a:solidFill>
                  <a:srgbClr val="FFFFFF"/>
                </a:solidFill>
                <a:latin typeface="Calibri"/>
              </a:rPr>
              <a:t>Zimmerman was accused of second-degree murder for shooting Martin, 17, Feb</a:t>
            </a:r>
            <a:br/>
            <a:r>
              <a:rPr b="false" i="false" strike="noStrike" sz="1200" u="none">
                <a:solidFill>
                  <a:srgbClr val="FFFFFF"/>
                </a:solidFill>
                <a:latin typeface="Calibri"/>
              </a:rPr>
              <a:t>100mg clomid risk of multiples</a:t>
            </a:r>
            <a:br/>
            <a:r>
              <a:rPr b="false" i="false" strike="noStrike" sz="1200" u="none">
                <a:solidFill>
                  <a:srgbClr val="FFFFFF"/>
                </a:solidFill>
                <a:latin typeface="Calibri"/>
              </a:rPr>
              <a:t>buy clomid over the counter</a:t>
            </a:r>
            <a:br/>
            <a:r>
              <a:rPr b="false" i="false" strike="noStrike" sz="1200" u="none">
                <a:solidFill>
                  <a:srgbClr val="FFFFFF"/>
                </a:solidFill>
                <a:latin typeface="Calibri"/>
              </a:rPr>
              <a:t>taking 200 mg clomid</a:t>
            </a:r>
            <a:br/>
            <a:r>
              <a:rPr b="false" i="false" strike="noStrike" sz="1200" u="none">
                <a:solidFill>
                  <a:srgbClr val="FFFFFF"/>
                </a:solidFill>
                <a:latin typeface="Calibri"/>
              </a:rPr>
              <a:t>pcos clomid weight gain</a:t>
            </a:r>
            <a:br/>
            <a:r>
              <a:rPr b="false" i="false" strike="noStrike" sz="1200" u="none">
                <a:solidFill>
                  <a:srgbClr val="FFFFFF"/>
                </a:solidFill>
                <a:latin typeface="Calibri"/>
              </a:rPr>
              <a:t>can i take my clomid at night</a:t>
            </a:r>
            <a:br/>
            <a:r>
              <a:rPr b="false" i="false" strike="noStrike" sz="1200" u="none">
                <a:solidFill>
                  <a:srgbClr val="FFFFFF"/>
                </a:solidFill>
                <a:latin typeface="Calibri"/>
              </a:rPr>
              <a:t>150mg of clomid days 3-7</a:t>
            </a:r>
            <a:br/>
            <a:r>
              <a:rPr b="false" i="false" strike="noStrike" sz="1200" u="none">
                <a:solidFill>
                  <a:srgbClr val="FFFFFF"/>
                </a:solidFill>
                <a:latin typeface="Calibri"/>
              </a:rPr>
              <a:t>can a regular doctor prescribe clomid</a:t>
            </a:r>
            <a:br/>
            <a:r>
              <a:rPr b="false" i="false" strike="noStrike" sz="1200" u="none">
                <a:solidFill>
                  <a:srgbClr val="FFFFFF"/>
                </a:solidFill>
                <a:latin typeface="Calibri"/>
              </a:rPr>
              <a:t>100mg clomid iui success</a:t>
            </a:r>
            <a:br/>
            <a:r>
              <a:rPr b="false" i="false" strike="noStrike" sz="1200" u="none">
                <a:solidFill>
                  <a:srgbClr val="FFFFFF"/>
                </a:solidFill>
                <a:latin typeface="Calibri"/>
              </a:rPr>
              <a:t>The keen eye to know how proper nutrition and proper eating can benefit your well being</a:t>
            </a:r>
            <a:br/>
            <a:r>
              <a:rPr b="false" i="false" strike="noStrike" sz="1200" u="none">
                <a:solidFill>
                  <a:srgbClr val="FFFFFF"/>
                </a:solidFill>
                <a:latin typeface="Calibri"/>
              </a:rPr>
              <a:t>how much does clomid cost at walmart</a:t>
            </a:r>
            <a:br/>
            <a:r>
              <a:rPr b="false" i="false" strike="noStrike" sz="1200" u="none">
                <a:solidFill>
                  <a:srgbClr val="FFFFFF"/>
                </a:solidFill>
                <a:latin typeface="Calibri"/>
              </a:rPr>
              <a:t>They've gotten thinner, faster and much more affordable, yet the way we navigate them has stayed virtually the same since 1983 when Apple released the Lisa, one of the first computers with a mouse</a:t>
            </a:r>
            <a:br/>
            <a:r>
              <a:rPr b="false" i="false" strike="noStrike" sz="1200" u="none">
                <a:solidFill>
                  <a:srgbClr val="FFFFFF"/>
                </a:solidFill>
                <a:latin typeface="Calibri"/>
              </a:rPr>
              <a:t>clomid hcg trigger shot</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 prescription clomid</a:t>
            </a:r>
            <a:br/>
            <a:r>
              <a:rPr b="false" i="false" strike="noStrike" sz="1200" u="none">
                <a:solidFill>
                  <a:srgbClr val="FFFFFF"/>
                </a:solidFill>
                <a:latin typeface="Calibri"/>
              </a:rPr>
              <a:t>wank searching cufflinks? br Accurate Engineered Cufflinks.</a:t>
            </a:r>
            <a:br/>
            <a:r>
              <a:rPr b="false" i="false" strike="noStrike" sz="1200" u="none">
                <a:solidFill>
                  <a:srgbClr val="FFFFFF"/>
                </a:solidFill>
                <a:latin typeface="Calibri"/>
              </a:rPr>
              <a:t>clomid discount card</a:t>
            </a:r>
            <a:br/>
            <a:r>
              <a:rPr b="false" i="false" strike="noStrike" sz="1200" u="none">
                <a:solidFill>
                  <a:srgbClr val="FFFFFF"/>
                </a:solidFill>
                <a:latin typeface="Calibri"/>
              </a:rPr>
              <a:t>will my doctor prescribe me clomid</a:t>
            </a:r>
            <a:br/>
            <a:r>
              <a:rPr b="false" i="false" strike="noStrike" sz="1200" u="none">
                <a:solidFill>
                  <a:srgbClr val="FFFFFF"/>
                </a:solidFill>
                <a:latin typeface="Calibri"/>
              </a:rPr>
              <a:t>can you buy clomid at walmart</a:t>
            </a:r>
            <a:br/>
            <a:r>
              <a:rPr b="false" i="false" strike="noStrike" sz="1200" u="none">
                <a:solidFill>
                  <a:srgbClr val="FFFFFF"/>
                </a:solidFill>
                <a:latin typeface="Calibri"/>
              </a:rPr>
              <a:t>For more information, ask your healthcare provider or pharmacist for advice about side effects</a:t>
            </a:r>
            <a:br/>
            <a:r>
              <a:rPr b="false" i="false" strike="noStrike" sz="1200" u="none">
                <a:solidFill>
                  <a:srgbClr val="FFFFFF"/>
                </a:solidFill>
                <a:latin typeface="Calibri"/>
              </a:rPr>
              <a:t>clomiphene citrate for men</a:t>
            </a:r>
            <a:br/>
            <a:r>
              <a:rPr b="false" i="false" strike="noStrike" sz="1200" u="none">
                <a:solidFill>
                  <a:srgbClr val="FFFFFF"/>
                </a:solidFill>
                <a:latin typeface="Calibri"/>
              </a:rPr>
              <a:t>There is no doubt that the price of Differin is a lot higher than adapalene generic no matter where you buy it</a:t>
            </a:r>
            <a:br/>
            <a:r>
              <a:rPr b="false" i="false" strike="noStrike" sz="1200" u="none">
                <a:solidFill>
                  <a:srgbClr val="FFFFFF"/>
                </a:solidFill>
                <a:latin typeface="Calibri"/>
              </a:rPr>
              <a:t>generico do clomid</a:t>
            </a:r>
            <a:br/>
            <a:r>
              <a:rPr b="false" i="false" strike="noStrike" sz="1200" u="none">
                <a:solidFill>
                  <a:srgbClr val="FFFFFF"/>
                </a:solidFill>
                <a:latin typeface="Calibri"/>
              </a:rPr>
              <a:t>Portions of this website may describe privacy practices applicable to specific types of information or to information provided on specific web pages.</a:t>
            </a:r>
            <a:br/>
            <a:r>
              <a:rPr b="false" i="false" strike="noStrike" sz="1200" u="none">
                <a:solidFill>
                  <a:srgbClr val="FFFFFF"/>
                </a:solidFill>
                <a:latin typeface="Calibri"/>
              </a:rPr>
              <a:t>clomid hcg multiples</a:t>
            </a:r>
            <a:br/>
            <a:r>
              <a:rPr b="false" i="false" strike="noStrike" sz="1200" u="none">
                <a:solidFill>
                  <a:srgbClr val="FFFFFF"/>
                </a:solidFill>
                <a:latin typeface="Calibri"/>
              </a:rPr>
              <a:t>clomid mg pct</a:t>
            </a:r>
            <a:br/>
            <a:r>
              <a:rPr b="false" i="false" strike="noStrike" sz="1200" u="none">
                <a:solidFill>
                  <a:srgbClr val="FFFFFF"/>
                </a:solidFill>
                <a:latin typeface="Calibri"/>
              </a:rPr>
              <a:t>how many cycles of clomid to get pregnant</a:t>
            </a:r>
            <a:br/>
            <a:r>
              <a:rPr b="false" i="false" strike="noStrike" sz="1200" u="none">
                <a:solidFill>
                  <a:srgbClr val="FFFFFF"/>
                </a:solidFill>
                <a:latin typeface="Calibri"/>
              </a:rPr>
              <a:t>can a normal gp prescribe clomid</a:t>
            </a:r>
            <a:br/>
            <a:r>
              <a:rPr b="false" i="false" strike="noStrike" sz="1200" u="none">
                <a:solidFill>
                  <a:srgbClr val="FFFFFF"/>
                </a:solidFill>
                <a:latin typeface="Calibri"/>
              </a:rPr>
              <a:t>Then we have been told by many couples that insurance did actually cover the ultrasounds, but nothing else</a:t>
            </a:r>
            <a:br/>
            <a:r>
              <a:rPr b="false" i="false" strike="noStrike" sz="1200" u="none">
                <a:solidFill>
                  <a:srgbClr val="FFFFFF"/>
                </a:solidFill>
                <a:latin typeface="Calibri"/>
              </a:rPr>
              <a:t>can order clomid online</a:t>
            </a:r>
            <a:br/>
            <a:r>
              <a:rPr b="false" i="false" strike="noStrike" sz="1200" u="none">
                <a:solidFill>
                  <a:srgbClr val="FFFFFF"/>
                </a:solidFill>
                <a:latin typeface="Calibri"/>
              </a:rPr>
              <a:t>clomiphene citrate for sale usa</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long does it take to get pregnant using clomid</a:t>
            </a:r>
            <a:br/>
            <a:r>
              <a:rPr b="false" i="false" strike="noStrike" sz="1200" u="none">
                <a:solidFill>
                  <a:srgbClr val="FFFFFF"/>
                </a:solidFill>
                <a:latin typeface="Calibri"/>
              </a:rPr>
              <a:t>clomiphene citrate tablets ip siphene</a:t>
            </a:r>
            <a:br/>
            <a:r>
              <a:rPr b="false" i="false" strike="noStrike" sz="1200" u="none">
                <a:solidFill>
                  <a:srgbClr val="FFFFFF"/>
                </a:solidFill>
                <a:latin typeface="Calibri"/>
              </a:rPr>
              <a:t>My left arm may as well be cut off as it is now totally useless</a:t>
            </a:r>
            <a:br/>
            <a:r>
              <a:rPr b="false" i="false" strike="noStrike" sz="1200" u="none">
                <a:solidFill>
                  <a:srgbClr val="FFFFFF"/>
                </a:solidFill>
                <a:latin typeface="Calibri"/>
              </a:rPr>
              <a:t>cost of monitored clomid cycle uk</a:t>
            </a:r>
            <a:br/>
            <a:r>
              <a:rPr b="false" i="false" strike="noStrike" sz="1200" u="none">
                <a:solidFill>
                  <a:srgbClr val="FFFFFF"/>
                </a:solidFill>
                <a:latin typeface="Calibri"/>
              </a:rPr>
              <a:t>chances twins clomid 50mg</a:t>
            </a:r>
            <a:br/>
            <a:r>
              <a:rPr b="false" i="false" strike="noStrike" sz="1200" u="none">
                <a:solidFill>
                  <a:srgbClr val="FFFFFF"/>
                </a:solidFill>
                <a:latin typeface="Calibri"/>
              </a:rPr>
              <a:t>how much does a cycle of clomid cost</a:t>
            </a:r>
            <a:br/>
            <a:r>
              <a:rPr b="false" i="false" strike="noStrike" sz="1200" u="none">
                <a:solidFill>
                  <a:srgbClr val="FFFFFF"/>
                </a:solidFill>
                <a:latin typeface="Calibri"/>
              </a:rPr>
              <a:t>can my gp prescribe clomid canada</a:t>
            </a:r>
            <a:br/>
            <a:r>
              <a:rPr b="false" i="false" strike="noStrike" sz="1200" u="none">
                <a:solidFill>
                  <a:srgbClr val="FFFFFF"/>
                </a:solidFill>
                <a:latin typeface="Calibri"/>
              </a:rPr>
              <a:t>The doctor needs to write the prescription on their form, then they contact you for information on your insurance company and so forth</a:t>
            </a:r>
            <a:br/>
            <a:r>
              <a:rPr b="false" i="false" strike="noStrike" sz="1200" u="none">
                <a:solidFill>
                  <a:srgbClr val="FFFFFF"/>
                </a:solidFill>
                <a:latin typeface="Calibri"/>
              </a:rPr>
              <a:t>clomiphene cost in canada</a:t>
            </a:r>
            <a:br/>
            <a:r>
              <a:rPr b="false" i="false" strike="noStrike" sz="1200" u="none">
                <a:solidFill>
                  <a:srgbClr val="FFFFFF"/>
                </a:solidFill>
                <a:latin typeface="Calibri"/>
              </a:rPr>
              <a:t>It made me rage-y to the point of screaming at people, dogs, cars, the TV, you name it; made me hear voices (I don't have psychotic symptoms otherwise); and it made me suicidal</a:t>
            </a:r>
            <a:br/>
            <a:r>
              <a:rPr b="false" i="false" strike="noStrike" sz="1200" u="none">
                <a:solidFill>
                  <a:srgbClr val="FFFFFF"/>
                </a:solidFill>
                <a:latin typeface="Calibri"/>
              </a:rPr>
              <a:t>clomiphene citrate challenge test interpretation</a:t>
            </a:r>
            <a:br/>
            <a:r>
              <a:rPr b="false" i="false" strike="noStrike" sz="1200" u="none">
                <a:solidFill>
                  <a:srgbClr val="FFFFFF"/>
                </a:solidFill>
                <a:latin typeface="Calibri"/>
              </a:rPr>
              <a:t>A continuous furosemide drip may be required</a:t>
            </a:r>
            <a:br/>
            <a:r>
              <a:rPr b="false" i="false" strike="noStrike" sz="1200" u="none">
                <a:solidFill>
                  <a:srgbClr val="FFFFFF"/>
                </a:solidFill>
                <a:latin typeface="Calibri"/>
              </a:rPr>
              <a:t>what if i take clomid while pregnant</a:t>
            </a:r>
            <a:br/>
            <a:r>
              <a:rPr b="false" i="false" strike="noStrike" sz="1200" u="none">
                <a:solidFill>
                  <a:srgbClr val="FFFFFF"/>
                </a:solidFill>
                <a:latin typeface="Calibri"/>
              </a:rPr>
              <a:t>is 200mg of clomid safe</a:t>
            </a:r>
            <a:br/>
            <a:r>
              <a:rPr b="false" i="false" strike="noStrike" sz="1200" u="none">
                <a:solidFill>
                  <a:srgbClr val="FFFFFF"/>
                </a:solidFill>
                <a:latin typeface="Calibri"/>
              </a:rPr>
              <a:t>how can i get my doctor to prescribe me clomid</a:t>
            </a:r>
            <a:br/>
            <a:r>
              <a:rPr b="false" i="false" strike="noStrike" sz="1200" u="none">
                <a:solidFill>
                  <a:srgbClr val="FFFFFF"/>
                </a:solidFill>
                <a:latin typeface="Calibri"/>
              </a:rPr>
              <a:t>The risk climbs if you have a history of ulcers, if you're currently taking corticosteroids or anticoagulants, or if you have a serious illness such as cancer or cirrhosis.</a:t>
            </a:r>
            <a:br/>
            <a:r>
              <a:rPr b="false" i="false" strike="noStrike" sz="1200" u="none">
                <a:solidFill>
                  <a:srgbClr val="FFFFFF"/>
                </a:solidFill>
                <a:latin typeface="Calibri"/>
              </a:rPr>
              <a:t>how much does clomiphene cost in australia</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clomiphene citrate 50mg twins</a:t>
            </a:r>
            <a:br/>
            <a:r>
              <a:rPr b="false" i="false" strike="noStrike" sz="1200" u="none">
                <a:solidFill>
                  <a:srgbClr val="FFFFFF"/>
                </a:solidFill>
                <a:latin typeface="Calibri"/>
              </a:rPr>
              <a:t>where is the safest place to buy clomid online</a:t>
            </a:r>
            <a:br/>
            <a:r>
              <a:rPr b="false" i="false" strike="noStrike" sz="1200" u="none">
                <a:solidFill>
                  <a:srgbClr val="FFFFFF"/>
                </a:solidFill>
                <a:latin typeface="Calibri"/>
              </a:rPr>
              <a:t>Histone deacetylases transfer acyl groups, shorten the chromatin, and farm transcriptional silencing</a:t>
            </a:r>
            <a:br/>
            <a:r>
              <a:rPr b="false" i="false" strike="noStrike" sz="1200" u="none">
                <a:solidFill>
                  <a:srgbClr val="FFFFFF"/>
                </a:solidFill>
                <a:latin typeface="Calibri"/>
              </a:rPr>
              <a:t>clomiphene price walmart</a:t>
            </a:r>
            <a:br/>
            <a:r>
              <a:rPr b="false" i="false" strike="noStrike" sz="1200" u="none">
                <a:solidFill>
                  <a:srgbClr val="FFFFFF"/>
                </a:solidFill>
                <a:latin typeface="Calibri"/>
              </a:rPr>
              <a:t>To date 5 total reconstructive surgeryes, and still need to do another major one to place plate back head connecting to thoracic</a:t>
            </a:r>
            <a:br/>
            <a:r>
              <a:rPr b="false" i="false" strike="noStrike" sz="1200" u="none">
                <a:solidFill>
                  <a:srgbClr val="FFFFFF"/>
                </a:solidFill>
                <a:latin typeface="Calibri"/>
              </a:rPr>
              <a:t>clomid tablets ingredients</a:t>
            </a:r>
            <a:br/>
            <a:r>
              <a:rPr b="false" i="false" strike="noStrike" sz="1200" u="none">
                <a:solidFill>
                  <a:srgbClr val="FFFFFF"/>
                </a:solidFill>
                <a:latin typeface="Calibri"/>
              </a:rPr>
              <a:t>Normally, when I sleep, I am dead to the world</a:t>
            </a:r>
            <a:br/>
            <a:r>
              <a:rPr b="false" i="false" strike="noStrike" sz="1200" u="none">
                <a:solidFill>
                  <a:srgbClr val="FFFFFF"/>
                </a:solidFill>
                <a:latin typeface="Calibri"/>
              </a:rPr>
              <a:t>clomiphene citrate (clomid) dosage</a:t>
            </a:r>
            <a:br/>
            <a:r>
              <a:rPr b="false" i="false" strike="noStrike" sz="1200" u="none">
                <a:solidFill>
                  <a:srgbClr val="FFFFFF"/>
                </a:solidFill>
                <a:latin typeface="Calibri"/>
              </a:rPr>
              <a:t>where can i buy clomid for pct</a:t>
            </a:r>
            <a:br/>
            <a:r>
              <a:rPr b="false" i="false" strike="noStrike" sz="1200" u="none">
                <a:solidFill>
                  <a:srgbClr val="FFFFFF"/>
                </a:solidFill>
                <a:latin typeface="Calibri"/>
              </a:rPr>
              <a:t>clomid tablets for sale south africa</a:t>
            </a:r>
            <a:br/>
            <a:r>
              <a:rPr b="false" i="false" strike="noStrike" sz="1200" u="none">
                <a:solidFill>
                  <a:srgbClr val="FFFFFF"/>
                </a:solidFill>
                <a:latin typeface="Calibri"/>
              </a:rPr>
              <a:t>clomid price australia</a:t>
            </a:r>
            <a:br/>
            <a:r>
              <a:rPr b="false" i="false" strike="noStrike" sz="1200" u="none">
                <a:solidFill>
                  <a:srgbClr val="FFFFFF"/>
                </a:solidFill>
                <a:latin typeface="Calibri"/>
              </a:rPr>
              <a:t>can get pregnant clomid</a:t>
            </a:r>
            <a:br/>
            <a:r>
              <a:rPr b="false" i="false" strike="noStrike" sz="1200" u="none">
                <a:solidFill>
                  <a:srgbClr val="FFFFFF"/>
                </a:solidFill>
                <a:latin typeface="Calibri"/>
              </a:rPr>
              <a:t>pois tenho muita dificuldade para engolir a quem devo recorrer? me ajudem  obrigada eliane Itamb&amp;eacute;-pe.</a:t>
            </a:r>
            <a:br/>
            <a:r>
              <a:rPr b="false" i="false" strike="noStrike" sz="1200" u="none">
                <a:solidFill>
                  <a:srgbClr val="FFFFFF"/>
                </a:solidFill>
                <a:latin typeface="Calibri"/>
              </a:rPr>
              <a:t>online clomid purchase</a:t>
            </a:r>
            <a:br/>
            <a:r>
              <a:rPr b="false" i="false" strike="noStrike" sz="1200" u="none">
                <a:solidFill>
                  <a:srgbClr val="FFFFFF"/>
                </a:solidFill>
                <a:latin typeface="Calibri"/>
              </a:rPr>
              <a:t>nolvadex or clomid for pct</a:t>
            </a:r>
            <a:br/>
            <a:r>
              <a:rPr b="false" i="false" strike="noStrike" sz="1200" u="none">
                <a:solidFill>
                  <a:srgbClr val="FFFFFF"/>
                </a:solidFill>
                <a:latin typeface="Calibri"/>
              </a:rPr>
              <a:t>cost clomid iui</a:t>
            </a:r>
            <a:br/>
            <a:r>
              <a:rPr b="false" i="false" strike="noStrike" sz="1200" u="none">
                <a:solidFill>
                  <a:srgbClr val="FFFFFF"/>
                </a:solidFill>
                <a:latin typeface="Calibri"/>
              </a:rPr>
              <a:t>clomiphene online canada</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clomid buy online</a:t>
            </a:r>
            <a:br/>
            <a:r>
              <a:rPr b="false" i="false" strike="noStrike" sz="1200" u="none">
                <a:solidFill>
                  <a:srgbClr val="FFFFFF"/>
                </a:solidFill>
                <a:latin typeface="Calibri"/>
              </a:rPr>
              <a:t>should i take clomid at the same time everyday</a:t>
            </a:r>
            <a:br/>
            <a:r>
              <a:rPr b="false" i="false" strike="noStrike" sz="1200" u="none">
                <a:solidFill>
                  <a:srgbClr val="FFFFFF"/>
                </a:solidFill>
                <a:latin typeface="Calibri"/>
              </a:rPr>
              <a:t>Other drugs may interact with hydrochlorothiazide and telmisartan, including prescription and over-the-counter medicines, vitamins, and herbal products</a:t>
            </a:r>
            <a:br/>
            <a:r>
              <a:rPr b="false" i="false" strike="noStrike" sz="1200" u="none">
                <a:solidFill>
                  <a:srgbClr val="FFFFFF"/>
                </a:solidFill>
                <a:latin typeface="Calibri"/>
              </a:rPr>
              <a:t>clomid to get pregnant fast</a:t>
            </a:r>
            <a:br/>
            <a:r>
              <a:rPr b="false" i="false" strike="noStrike" sz="1200" u="none">
                <a:solidFill>
                  <a:srgbClr val="FFFFFF"/>
                </a:solidFill>
                <a:latin typeface="Calibri"/>
              </a:rPr>
              <a:t>buy cheap clomid online</a:t>
            </a:r>
            <a:br/>
            <a:r>
              <a:rPr b="false" i="false" strike="noStrike" sz="1200" u="none">
                <a:solidFill>
                  <a:srgbClr val="FFFFFF"/>
                </a:solidFill>
                <a:latin typeface="Calibri"/>
              </a:rPr>
              <a:t>The ability of minoxidil to stimulate hair regrowth was discovered while it was still a drug candidate for treating hypertension</a:t>
            </a:r>
            <a:br/>
            <a:r>
              <a:rPr b="false" i="false" strike="noStrike" sz="1200" u="none">
                <a:solidFill>
                  <a:srgbClr val="FFFFFF"/>
                </a:solidFill>
                <a:latin typeface="Calibri"/>
              </a:rPr>
              <a:t>where can i buy clomid for pct uk</a:t>
            </a:r>
            <a:br/>
            <a:r>
              <a:rPr b="false" i="false" strike="noStrike" sz="1200" u="none">
                <a:solidFill>
                  <a:srgbClr val="FFFFFF"/>
                </a:solidFill>
                <a:latin typeface="Calibri"/>
              </a:rPr>
              <a:t>Avoid applying large amount of adapalene gel or use adapalene gel more than once a day as it takes time for adapalene to get absorbed into the skin</a:t>
            </a:r>
            <a:br/>
            <a:r>
              <a:rPr b="false" i="false" strike="noStrike" sz="1200" u="none">
                <a:solidFill>
                  <a:srgbClr val="FFFFFF"/>
                </a:solidFill>
                <a:latin typeface="Calibri"/>
              </a:rPr>
              <a:t>clomid nolvadex depression</a:t>
            </a:r>
            <a:br/>
            <a:r>
              <a:rPr b="false" i="false" strike="noStrike" sz="1200" u="none">
                <a:solidFill>
                  <a:srgbClr val="FFFFFF"/>
                </a:solidFill>
                <a:latin typeface="Calibri"/>
              </a:rPr>
              <a:t>chemone research clomid</a:t>
            </a:r>
            <a:br/>
            <a:r>
              <a:rPr b="false" i="false" strike="noStrike" sz="1200" u="none">
                <a:solidFill>
                  <a:srgbClr val="FFFFFF"/>
                </a:solidFill>
                <a:latin typeface="Calibri"/>
              </a:rPr>
              <a:t>Youll get a wondrful nite sleep and hopefully dont wake up dizzy from it.</a:t>
            </a:r>
            <a:br/>
            <a:r>
              <a:rPr b="false" i="false" strike="noStrike" sz="1200" u="none">
                <a:solidFill>
                  <a:srgbClr val="FFFFFF"/>
                </a:solidFill>
                <a:latin typeface="Calibri"/>
              </a:rPr>
              <a:t>average length of time it takes to get pregnant on clomid</a:t>
            </a:r>
            <a:br/>
            <a:r>
              <a:rPr b="false" i="false" strike="noStrike" sz="1200" u="none">
                <a:solidFill>
                  <a:srgbClr val="FFFFFF"/>
                </a:solidFill>
                <a:latin typeface="Calibri"/>
              </a:rPr>
              <a:t>do you need a prescription for clomid in us</a:t>
            </a:r>
            <a:br/>
            <a:r>
              <a:rPr b="false" i="false" strike="noStrike" sz="1200" u="none">
                <a:solidFill>
                  <a:srgbClr val="FFFFFF"/>
                </a:solidFill>
                <a:latin typeface="Calibri"/>
              </a:rPr>
              <a:t>clomiphene cost in india</a:t>
            </a:r>
            <a:br/>
            <a:r>
              <a:rPr b="false" i="false" strike="noStrike" sz="1200" u="none">
                <a:solidFill>
                  <a:srgbClr val="FFFFFF"/>
                </a:solidFill>
                <a:latin typeface="Calibri"/>
              </a:rPr>
              <a:t>buy clomiphene citrate 100mg</a:t>
            </a:r>
            <a:br/>
            <a:r>
              <a:rPr b="false" i="false" strike="noStrike" sz="1200" u="none">
                <a:solidFill>
                  <a:srgbClr val="FFFFFF"/>
                </a:solidFill>
                <a:latin typeface="Calibri"/>
              </a:rPr>
              <a:t>can a regular gp prescribe clomid</a:t>
            </a:r>
            <a:br/>
            <a:r>
              <a:rPr b="false" i="false" strike="noStrike" sz="1200" u="none">
                <a:solidFill>
                  <a:srgbClr val="FFFFFF"/>
                </a:solidFill>
                <a:latin typeface="Calibri"/>
              </a:rPr>
              <a:t>can your regular doctor prescribe clomid</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long does it take to get pregnant when taking clomid</a:t>
            </a:r>
            <a:br/>
            <a:r>
              <a:rPr b="false" i="false" strike="noStrike" sz="1200" u="none">
                <a:solidFill>
                  <a:srgbClr val="FFFFFF"/>
                </a:solidFill>
                <a:latin typeface="Calibri"/>
              </a:rPr>
              <a:t>order clomid from canada</a:t>
            </a:r>
            <a:br/>
            <a:r>
              <a:rPr b="false" i="false" strike="noStrike" sz="1200" u="none">
                <a:solidFill>
                  <a:srgbClr val="FFFFFF"/>
                </a:solidFill>
                <a:latin typeface="Calibri"/>
              </a:rPr>
              <a:t>Take Celexa exactly as prescribed by your doctor</a:t>
            </a:r>
            <a:br/>
            <a:r>
              <a:rPr b="false" i="false" strike="noStrike" sz="1200" u="none">
                <a:solidFill>
                  <a:srgbClr val="FFFFFF"/>
                </a:solidFill>
                <a:latin typeface="Calibri"/>
              </a:rPr>
              <a:t>purchase clomid online australia</a:t>
            </a:r>
            <a:br/>
            <a:r>
              <a:rPr b="false" i="false" strike="noStrike" sz="1200" u="none">
                <a:solidFill>
                  <a:srgbClr val="FFFFFF"/>
                </a:solidFill>
                <a:latin typeface="Calibri"/>
              </a:rPr>
              <a:t>I just want to quit cold turkey, and I can&amp;rsquo;t get in to see my doctor for at least another week</a:t>
            </a:r>
            <a:br/>
            <a:r>
              <a:rPr b="false" i="false" strike="noStrike" sz="1200" u="none">
                <a:solidFill>
                  <a:srgbClr val="FFFFFF"/>
                </a:solidFill>
                <a:latin typeface="Calibri"/>
              </a:rPr>
              <a:t>clomiphene cost</a:t>
            </a:r>
            <a:br/>
            <a:r>
              <a:rPr b="false" i="false" strike="noStrike" sz="1200" u="none">
                <a:solidFill>
                  <a:srgbClr val="FFFFFF"/>
                </a:solidFill>
                <a:latin typeface="Calibri"/>
              </a:rPr>
              <a:t>Seroquel XR 300 mg is not a controlled substance under the Controlled Substance Act (CSA).</a:t>
            </a:r>
            <a:br/>
            <a:r>
              <a:rPr b="false" i="false" strike="noStrike" sz="1200" u="none">
                <a:solidFill>
                  <a:srgbClr val="FFFFFF"/>
                </a:solidFill>
                <a:latin typeface="Calibri"/>
              </a:rPr>
              <a:t>safest place buy clomid online</a:t>
            </a:r>
            <a:br/>
            <a:r>
              <a:rPr b="false" i="false" strike="noStrike" sz="1200" u="none">
                <a:solidFill>
                  <a:srgbClr val="FFFFFF"/>
                </a:solidFill>
                <a:latin typeface="Calibri"/>
              </a:rPr>
              <a:t>clomid online no prescription usa</a:t>
            </a:r>
            <a:br/>
            <a:r>
              <a:rPr b="false" i="false" strike="noStrike" sz="1200" u="none">
                <a:solidFill>
                  <a:srgbClr val="FFFFFF"/>
                </a:solidFill>
                <a:latin typeface="Calibri"/>
              </a:rPr>
              <a:t>Can be amazed what was from medformula</a:t>
            </a:r>
            <a:br/>
            <a:r>
              <a:rPr b="false" i="false" strike="noStrike" sz="1200" u="none">
                <a:solidFill>
                  <a:srgbClr val="FFFFFF"/>
                </a:solidFill>
                <a:latin typeface="Calibri"/>
              </a:rPr>
              <a:t>250 mg of clomid success stories</a:t>
            </a:r>
            <a:br/>
            <a:r>
              <a:rPr b="false" i="false" strike="noStrike" sz="1200" u="none">
                <a:solidFill>
                  <a:srgbClr val="FFFFFF"/>
                </a:solidFill>
                <a:latin typeface="Calibri"/>
              </a:rPr>
              <a:t>clomiphene 50mg success rate</a:t>
            </a:r>
            <a:br/>
            <a:r>
              <a:rPr b="false" i="false" strike="noStrike" sz="1200" u="none">
                <a:solidFill>
                  <a:srgbClr val="FFFFFF"/>
                </a:solidFill>
                <a:latin typeface="Calibri"/>
              </a:rPr>
              <a:t>The efficiency of gastrointestinal absorption of ultramicrocrystalline griseofulvin is approximately one and one-half times that of the conventional microsize griseofulvin</a:t>
            </a:r>
            <a:br/>
            <a:r>
              <a:rPr b="false" i="false" strike="noStrike" sz="1200" u="none">
                <a:solidFill>
                  <a:srgbClr val="FFFFFF"/>
                </a:solidFill>
                <a:latin typeface="Calibri"/>
              </a:rPr>
              <a:t>clomid for menopause</a:t>
            </a:r>
            <a:br/>
            <a:r>
              <a:rPr b="false" i="false" strike="noStrike" sz="1200" u="none">
                <a:solidFill>
                  <a:srgbClr val="FFFFFF"/>
                </a:solidFill>
                <a:latin typeface="Calibri"/>
              </a:rPr>
              <a:t>A 31-year-old woman with polycystic ovarian syndrome and metabolic syndrome has been treated with metformin 500 mg twice daily until now; she is in the 8th week of her first pregnancy</a:t>
            </a:r>
            <a:br/>
            <a:r>
              <a:rPr b="false" i="false" strike="noStrike" sz="1200" u="none">
                <a:solidFill>
                  <a:srgbClr val="FFFFFF"/>
                </a:solidFill>
                <a:latin typeface="Calibri"/>
              </a:rPr>
              <a:t>how long after taking clomid 100 mg will i ovulate</a:t>
            </a:r>
            <a:br/>
            <a:r>
              <a:rPr b="false" i="false" strike="noStrike" sz="1200" u="none">
                <a:solidFill>
                  <a:srgbClr val="FFFFFF"/>
                </a:solidFill>
                <a:latin typeface="Calibri"/>
              </a:rPr>
              <a:t>Know that we don't allow self-promotion, advertisements, spam, commercial messages, or links to other websites or blogs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clomid from mexico</a:t>
            </a:r>
            <a:br/>
            <a:r>
              <a:rPr b="false" i="false" strike="noStrike" sz="1200" u="none">
                <a:solidFill>
                  <a:srgbClr val="FFFFFF"/>
                </a:solidFill>
                <a:latin typeface="Calibri"/>
              </a:rPr>
              <a:t>International directory enquiries need to raise money fast Over the past five years, the overall credit to gross domestic product ratio in China has increased from 120 percent to nearly 200 percent</a:t>
            </a:r>
            <a:br/>
            <a:r>
              <a:rPr b="false" i="false" strike="noStrike" sz="1200" u="none">
                <a:solidFill>
                  <a:srgbClr val="FFFFFF"/>
                </a:solidFill>
                <a:latin typeface="Calibri"/>
              </a:rPr>
              <a:t>clomid hcg pct</a:t>
            </a:r>
            <a:br/>
            <a:r>
              <a:rPr b="false" i="false" strike="noStrike" sz="1200" u="none">
                <a:solidFill>
                  <a:srgbClr val="FFFFFF"/>
                </a:solidFill>
                <a:latin typeface="Calibri"/>
              </a:rPr>
              <a:t>I currently do not have a source for hcg</a:t>
            </a:r>
            <a:br/>
            <a:r>
              <a:rPr b="false" i="false" strike="noStrike" sz="1200" u="none">
                <a:solidFill>
                  <a:srgbClr val="FFFFFF"/>
                </a:solidFill>
                <a:latin typeface="Calibri"/>
              </a:rPr>
              <a:t>cheap clomid no prescription</a:t>
            </a:r>
            <a:br/>
            <a:r>
              <a:rPr b="false" i="false" strike="noStrike" sz="1200" u="none">
                <a:solidFill>
                  <a:srgbClr val="FFFFFF"/>
                </a:solidFill>
                <a:latin typeface="Calibri"/>
              </a:rPr>
              <a:t>where to get clomid in australia</a:t>
            </a:r>
            <a:br/>
            <a:r>
              <a:rPr b="false" i="false" strike="noStrike" sz="1200" u="none">
                <a:solidFill>
                  <a:srgbClr val="FFFFFF"/>
                </a:solidFill>
                <a:latin typeface="Calibri"/>
              </a:rPr>
              <a:t>where to buy clomid in australia</a:t>
            </a:r>
            <a:br/>
            <a:r>
              <a:rPr b="false" i="false" strike="noStrike" sz="1200" u="none">
                <a:solidFill>
                  <a:srgbClr val="FFFFFF"/>
                </a:solidFill>
                <a:latin typeface="Calibri"/>
              </a:rPr>
              <a:t>In the United States, antimalarial drugs are available only in oral formulations and may taste bitter</a:t>
            </a:r>
            <a:br/>
            <a:r>
              <a:rPr b="false" i="false" strike="noStrike" sz="1200" u="none">
                <a:solidFill>
                  <a:srgbClr val="FFFFFF"/>
                </a:solidFill>
                <a:latin typeface="Calibri"/>
              </a:rPr>
              <a:t>clomid mg twins</a:t>
            </a:r>
            <a:br/>
            <a:r>
              <a:rPr b="false" i="false" strike="noStrike" sz="1200" u="none">
                <a:solidFill>
                  <a:srgbClr val="FFFFFF"/>
                </a:solidFill>
                <a:latin typeface="Calibri"/>
              </a:rPr>
              <a:t>Management of NMS should include  immediate discontinuation of antipsychotic drugs and other drugs not  essential to concurrent therapy, intensive symptomatic treatment, and  medical monitoring.</a:t>
            </a:r>
            <a:br/>
            <a:r>
              <a:rPr b="false" i="false" strike="noStrike" sz="1200" u="none">
                <a:solidFill>
                  <a:srgbClr val="FFFFFF"/>
                </a:solidFill>
                <a:latin typeface="Calibri"/>
              </a:rPr>
              <a:t>10mg tamoxifen/50mg clomiphene citrate</a:t>
            </a:r>
            <a:br/>
            <a:r>
              <a:rPr b="false" i="false" strike="noStrike" sz="1200" u="none">
                <a:solidFill>
                  <a:srgbClr val="FFFFFF"/>
                </a:solidFill>
                <a:latin typeface="Calibri"/>
              </a:rPr>
              <a:t>clomid online pharmacy uk</a:t>
            </a:r>
            <a:br/>
            <a:r>
              <a:rPr b="false" i="false" strike="noStrike" sz="1200" u="none">
                <a:solidFill>
                  <a:srgbClr val="FFFFFF"/>
                </a:solidFill>
                <a:latin typeface="Calibri"/>
              </a:rPr>
              <a:t>buy clomiphene citrate 50 mg</a:t>
            </a:r>
            <a:br/>
            <a:r>
              <a:rPr b="false" i="false" strike="noStrike" sz="1200" u="none">
                <a:solidFill>
                  <a:srgbClr val="FFFFFF"/>
                </a:solidFill>
                <a:latin typeface="Calibri"/>
              </a:rPr>
              <a:t>buy clomid no prescription</a:t>
            </a:r>
            <a:br/>
            <a:r>
              <a:rPr b="false" i="false" strike="noStrike" sz="1200" u="none">
                <a:solidFill>
                  <a:srgbClr val="FFFFFF"/>
                </a:solidFill>
                <a:latin typeface="Calibri"/>
              </a:rPr>
              <a:t>clomid hcg iui success</a:t>
            </a:r>
            <a:br/>
            <a:r>
              <a:rPr b="false" i="false" strike="noStrike" sz="1200" u="none">
                <a:solidFill>
                  <a:srgbClr val="FFFFFF"/>
                </a:solidFill>
                <a:latin typeface="Calibri"/>
              </a:rPr>
              <a:t>clomiphene tablets ip 100mg</a:t>
            </a:r>
            <a:br/>
            <a:r>
              <a:rPr b="false" i="false" strike="noStrike" sz="1200" u="none">
                <a:solidFill>
                  <a:srgbClr val="FFFFFF"/>
                </a:solidFill>
                <a:latin typeface="Calibri"/>
              </a:rPr>
              <a:t>nolvadex clomid pct cycle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cheap clomid online</a:t>
            </a:r>
            <a:br/>
            <a:r>
              <a:rPr b="false" i="false" strike="noStrike" sz="1200" u="none">
                <a:solidFill>
                  <a:srgbClr val="FFFFFF"/>
                </a:solidFill>
                <a:latin typeface="Calibri"/>
              </a:rPr>
              <a:t>cheap clomid tablets uk</a:t>
            </a:r>
            <a:br/>
            <a:r>
              <a:rPr b="false" i="false" strike="noStrike" sz="1200" u="none">
                <a:solidFill>
                  <a:srgbClr val="FFFFFF"/>
                </a:solidFill>
                <a:latin typeface="Calibri"/>
              </a:rPr>
              <a:t>Look at it carefully, upside down if you must</a:t>
            </a:r>
            <a:br/>
            <a:r>
              <a:rPr b="false" i="false" strike="noStrike" sz="1200" u="none">
                <a:solidFill>
                  <a:srgbClr val="FFFFFF"/>
                </a:solidFill>
                <a:latin typeface="Calibri"/>
              </a:rPr>
              <a:t>how many mg of clomid for twins</a:t>
            </a:r>
            <a:br/>
            <a:r>
              <a:rPr b="false" i="false" strike="noStrike" sz="1200" u="none">
                <a:solidFill>
                  <a:srgbClr val="FFFFFF"/>
                </a:solidFill>
                <a:latin typeface="Calibri"/>
              </a:rPr>
              <a:t>should i take clomid</a:t>
            </a:r>
            <a:br/>
            <a:r>
              <a:rPr b="false" i="false" strike="noStrike" sz="1200" u="none">
                <a:solidFill>
                  <a:srgbClr val="FFFFFF"/>
                </a:solidFill>
                <a:latin typeface="Calibri"/>
              </a:rPr>
              <a:t>best place to get clomid online</a:t>
            </a:r>
            <a:br/>
            <a:r>
              <a:rPr b="false" i="false" strike="noStrike" sz="1200" u="none">
                <a:solidFill>
                  <a:srgbClr val="FFFFFF"/>
                </a:solidFill>
                <a:latin typeface="Calibri"/>
              </a:rPr>
              <a:t>In fact, not every woman will ovulate on clomiphene and many women who ovulate will not get pregnant</a:t>
            </a:r>
            <a:br/>
            <a:r>
              <a:rPr b="false" i="false" strike="noStrike" sz="1200" u="none">
                <a:solidFill>
                  <a:srgbClr val="FFFFFF"/>
                </a:solidFill>
                <a:latin typeface="Calibri"/>
              </a:rPr>
              <a:t>safe order clomid online</a:t>
            </a:r>
            <a:br/>
            <a:r>
              <a:rPr b="false" i="false" strike="noStrike" sz="1200" u="none">
                <a:solidFill>
                  <a:srgbClr val="FFFFFF"/>
                </a:solidFill>
                <a:latin typeface="Calibri"/>
              </a:rPr>
              <a:t>buy clomid from india</a:t>
            </a:r>
            <a:br/>
            <a:r>
              <a:rPr b="false" i="false" strike="noStrike" sz="1200" u="none">
                <a:solidFill>
                  <a:srgbClr val="FFFFFF"/>
                </a:solidFill>
                <a:latin typeface="Calibri"/>
              </a:rPr>
              <a:t>buy clomid nolvadex pct</a:t>
            </a:r>
            <a:br/>
            <a:r>
              <a:rPr b="false" i="false" strike="noStrike" sz="1200" u="none">
                <a:solidFill>
                  <a:srgbClr val="FFFFFF"/>
                </a:solidFill>
                <a:latin typeface="Calibri"/>
              </a:rPr>
              <a:t>generic drug for clomid</a:t>
            </a:r>
            <a:br/>
            <a:r>
              <a:rPr b="false" i="false" strike="noStrike" sz="1200" u="none">
                <a:solidFill>
                  <a:srgbClr val="FFFFFF"/>
                </a:solidFill>
                <a:latin typeface="Calibri"/>
              </a:rPr>
              <a:t>clomiphene tablets for sale</a:t>
            </a:r>
            <a:br/>
            <a:r>
              <a:rPr b="false" i="false" strike="noStrike" sz="1200" u="none">
                <a:solidFill>
                  <a:srgbClr val="FFFFFF"/>
                </a:solidFill>
                <a:latin typeface="Calibri"/>
              </a:rPr>
              <a:t>Your doctor prescribed it to you because he/she felt the positive effects of the medication outweigh the negative.</a:t>
            </a:r>
            <a:br/>
            <a:r>
              <a:rPr b="false" i="false" strike="noStrike" sz="1200" u="none">
                <a:solidFill>
                  <a:srgbClr val="FFFFFF"/>
                </a:solidFill>
                <a:latin typeface="Calibri"/>
              </a:rPr>
              <a:t>how many months does it usually take to get pregnant on clomid</a:t>
            </a:r>
            <a:br/>
            <a:r>
              <a:rPr b="false" i="false" strike="noStrike" sz="1200" u="none">
                <a:solidFill>
                  <a:srgbClr val="FFFFFF"/>
                </a:solidFill>
                <a:latin typeface="Calibri"/>
              </a:rPr>
              <a:t>where can i buy clomid safely online</a:t>
            </a:r>
            <a:br/>
            <a:r>
              <a:rPr b="false" i="false" strike="noStrike" sz="1200" u="none">
                <a:solidFill>
                  <a:srgbClr val="FFFFFF"/>
                </a:solidFill>
                <a:latin typeface="Calibri"/>
              </a:rPr>
              <a:t>I want my daughter to have freedom and she can have that in Australia more than here in India,0M he says</a:t>
            </a:r>
            <a:br/>
            <a:r>
              <a:rPr b="false" i="false" strike="noStrike" sz="1200" u="none">
                <a:solidFill>
                  <a:srgbClr val="FFFFFF"/>
                </a:solidFill>
                <a:latin typeface="Calibri"/>
              </a:rPr>
              <a:t>price clomid 50mg</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 i need prescription for clomid</a:t>
            </a:r>
            <a:br/>
            <a:r>
              <a:rPr b="false" i="false" strike="noStrike" sz="1200" u="none">
                <a:solidFill>
                  <a:srgbClr val="FFFFFF"/>
                </a:solidFill>
                <a:latin typeface="Calibri"/>
              </a:rPr>
              <a:t>Also known as medication overuse headache, rebound headaches happen every day or almost every day</a:t>
            </a:r>
            <a:br/>
            <a:r>
              <a:rPr b="false" i="false" strike="noStrike" sz="1200" u="none">
                <a:solidFill>
                  <a:srgbClr val="FFFFFF"/>
                </a:solidFill>
                <a:latin typeface="Calibri"/>
              </a:rPr>
              <a:t>can i buy clomid online</a:t>
            </a:r>
            <a:br/>
            <a:r>
              <a:rPr b="false" i="false" strike="noStrike" sz="1200" u="none">
                <a:solidFill>
                  <a:srgbClr val="FFFFFF"/>
                </a:solidFill>
                <a:latin typeface="Calibri"/>
              </a:rPr>
              <a:t>100mg clomid ovulation pain</a:t>
            </a:r>
            <a:br/>
            <a:r>
              <a:rPr b="false" i="false" strike="noStrike" sz="1200" u="none">
                <a:solidFill>
                  <a:srgbClr val="FFFFFF"/>
                </a:solidFill>
                <a:latin typeface="Calibri"/>
              </a:rPr>
              <a:t>buying clomiphene citrate online</a:t>
            </a:r>
            <a:br/>
            <a:r>
              <a:rPr b="false" i="false" strike="noStrike" sz="1200" u="none">
                <a:solidFill>
                  <a:srgbClr val="FFFFFF"/>
                </a:solidFill>
                <a:latin typeface="Calibri"/>
              </a:rPr>
              <a:t>I feel sympathy to anyone who has been on them for 3yrs or more &amp;mdash; what must they be going through? 18 days now and counting</a:t>
            </a:r>
            <a:br/>
            <a:r>
              <a:rPr b="false" i="false" strike="noStrike" sz="1200" u="none">
                <a:solidFill>
                  <a:srgbClr val="FFFFFF"/>
                </a:solidFill>
                <a:latin typeface="Calibri"/>
              </a:rPr>
              <a:t>can you buy clomid over the counter in dubai</a:t>
            </a:r>
            <a:br/>
            <a:r>
              <a:rPr b="false" i="false" strike="noStrike" sz="1200" u="none">
                <a:solidFill>
                  <a:srgbClr val="FFFFFF"/>
                </a:solidFill>
                <a:latin typeface="Calibri"/>
              </a:rPr>
              <a:t>buy clomid online no prescription</a:t>
            </a:r>
            <a:br/>
            <a:r>
              <a:rPr b="false" i="false" strike="noStrike" sz="1200" u="none">
                <a:solidFill>
                  <a:srgbClr val="FFFFFF"/>
                </a:solidFill>
                <a:latin typeface="Calibri"/>
              </a:rPr>
              <a:t>Actually, all the characters on this show have become whiny bitches</a:t>
            </a:r>
            <a:br/>
            <a:r>
              <a:rPr b="false" i="false" strike="noStrike" sz="1200" u="none">
                <a:solidFill>
                  <a:srgbClr val="FFFFFF"/>
                </a:solidFill>
                <a:latin typeface="Calibri"/>
              </a:rPr>
              <a:t>can you buy clomid over the counter in australia</a:t>
            </a:r>
            <a:br/>
            <a:r>
              <a:rPr b="false" i="false" strike="noStrike" sz="1200" u="none">
                <a:solidFill>
                  <a:srgbClr val="FFFFFF"/>
                </a:solidFill>
                <a:latin typeface="Calibri"/>
              </a:rPr>
              <a:t>taking clomid</a:t>
            </a:r>
            <a:br/>
            <a:r>
              <a:rPr b="false" i="false" strike="noStrike" sz="1200" u="none">
                <a:solidFill>
                  <a:srgbClr val="FFFFFF"/>
                </a:solidFill>
                <a:latin typeface="Calibri"/>
              </a:rPr>
              <a:t>how fast can i get pregnant on clomid</a:t>
            </a:r>
            <a:br/>
            <a:r>
              <a:rPr b="false" i="false" strike="noStrike" sz="1200" u="none">
                <a:solidFill>
                  <a:srgbClr val="FFFFFF"/>
                </a:solidFill>
                <a:latin typeface="Calibri"/>
              </a:rPr>
              <a:t>clomiphene (clomid serophene)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2015-12-20T01:16:43+04:00</dcterms:created>
  <dcterms:modified xsi:type="dcterms:W3CDTF">2015-12-20T01:16:43+04:00</dcterms:modified>
  <dc:title>Clomid Tamoxifen Kaufen - Clomid During Cycle Bodybuilding</dc:title>
  <dc:description>Buy cheap clomid pills, can my regular doctor prescribe clomid, prevent clomid weight gain, clomid ovulation calculator for boy, is 200mg of clomid safe, generic drug for clomid, 100mg clomid ovulation pain</dc:description>
  <dc:subject>Clomid Tamoxifen Kaufen - Clomid During Cycle Bodybuilding</dc:subject>
  <cp:keywords>clomid fertility drug buy online, clomid where to buy uk, clomid for sale philippines, taking 200 mg clomid, how many cycles of clomid to get pregnant, where is the safest place to buy clomid online, clomid tablets ingredients, cheap clomid tablets uk, how many mg of clomid for twins, how fast can i get pregnant on clomid</cp:keywords>
  <cp:category/>
</cp:coreProperties>
</file>