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6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7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7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7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7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7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7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7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7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7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Prednisone Cost Walmart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prednisone mg sizes</a:t>
            </a:r>
            <a:br/>
            <a:r>
              <a:rPr b="false" i="false" strike="noStrike" sz="1200" u="none">
                <a:solidFill>
                  <a:srgbClr val="FFFFFF"/>
                </a:solidFill>
                <a:latin typeface="Calibri"/>
              </a:rPr>
              <a:t>prednisone cost walgreens</a:t>
            </a:r>
            <a:br/>
            <a:r>
              <a:rPr b="false" i="false" strike="noStrike" sz="1200" u="none">
                <a:solidFill>
                  <a:srgbClr val="FFFFFF"/>
                </a:solidFill>
                <a:latin typeface="Calibri"/>
              </a:rPr>
              <a:t>prednisone online order</a:t>
            </a:r>
            <a:br/>
            <a:r>
              <a:rPr b="false" i="false" strike="noStrike" sz="1200" u="none">
                <a:solidFill>
                  <a:srgbClr val="FFFFFF"/>
                </a:solidFill>
                <a:latin typeface="Calibri"/>
              </a:rPr>
              <a:t>2.5 mg prednisone daily for dogs</a:t>
            </a:r>
            <a:br/>
            <a:r>
              <a:rPr b="false" i="false" strike="noStrike" sz="1200" u="none">
                <a:solidFill>
                  <a:srgbClr val="FFFFFF"/>
                </a:solidFill>
                <a:latin typeface="Calibri"/>
              </a:rPr>
              <a:t>costco pharmacy prednisone</a:t>
            </a:r>
            <a:br/>
            <a:r>
              <a:rPr b="false" i="false" strike="noStrike" sz="1200" u="none">
                <a:solidFill>
                  <a:srgbClr val="FFFFFF"/>
                </a:solidFill>
                <a:latin typeface="Calibri"/>
              </a:rPr>
              <a:t>can you buy prednisone in canada</a:t>
            </a:r>
            <a:br/>
            <a:r>
              <a:rPr b="false" i="false" strike="noStrike" sz="1200" u="none">
                <a:solidFill>
                  <a:srgbClr val="FFFFFF"/>
                </a:solidFill>
                <a:latin typeface="Calibri"/>
              </a:rPr>
              <a:t>cost of prednisone treatment for dogs</a:t>
            </a:r>
            <a:br/>
            <a:r>
              <a:rPr b="false" i="false" strike="noStrike" sz="1200" u="none">
                <a:solidFill>
                  <a:srgbClr val="FFFFFF"/>
                </a:solidFill>
                <a:latin typeface="Calibri"/>
              </a:rPr>
              <a:t>how much does prednisone 20 mg cost</a:t>
            </a:r>
            <a:br/>
            <a:r>
              <a:rPr b="false" i="false" strike="noStrike" sz="1200" u="none">
                <a:solidFill>
                  <a:srgbClr val="FFFFFF"/>
                </a:solidFill>
                <a:latin typeface="Calibri"/>
              </a:rPr>
              <a:t>generic prednisone cost</a:t>
            </a:r>
            <a:br/>
            <a:r>
              <a:rPr b="false" i="false" strike="noStrike" sz="1200" u="none">
                <a:solidFill>
                  <a:srgbClr val="FFFFFF"/>
                </a:solidFill>
                <a:latin typeface="Calibri"/>
              </a:rPr>
              <a:t>prednisone 20 mg cost</a:t>
            </a:r>
            <a:br/>
            <a:r>
              <a:rPr b="false" i="false" strike="noStrike" sz="1200" u="none">
                <a:solidFill>
                  <a:srgbClr val="FFFFFF"/>
                </a:solidFill>
                <a:latin typeface="Calibri"/>
              </a:rPr>
              <a:t>prednisone 50 mg for 5 days bronchitis</a:t>
            </a:r>
            <a:br/>
            <a:r>
              <a:rPr b="false" i="false" strike="noStrike" sz="1200" u="none">
                <a:solidFill>
                  <a:srgbClr val="FFFFFF"/>
                </a:solidFill>
                <a:latin typeface="Calibri"/>
              </a:rPr>
              <a:t>does prednisone cause costochondritis</a:t>
            </a:r>
            <a:br/>
            <a:r>
              <a:rPr b="false" i="false" strike="noStrike" sz="1200" u="none">
                <a:solidFill>
                  <a:srgbClr val="FFFFFF"/>
                </a:solidFill>
                <a:latin typeface="Calibri"/>
              </a:rPr>
              <a:t>prednisone 10 mg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prednisone 20mg tablets</a:t>
            </a:r>
            <a:br/>
            <a:r>
              <a:rPr b="false" i="false" strike="noStrike" sz="1200" u="none">
                <a:solidFill>
                  <a:srgbClr val="FFFFFF"/>
                </a:solidFill>
                <a:latin typeface="Calibri"/>
              </a:rPr>
              <a:t>prednisone 20 mg pill id</a:t>
            </a:r>
            <a:br/>
            <a:r>
              <a:rPr b="false" i="false" strike="noStrike" sz="1200" u="none">
                <a:solidFill>
                  <a:srgbClr val="FFFFFF"/>
                </a:solidFill>
                <a:latin typeface="Calibri"/>
              </a:rPr>
              <a:t>prednisone dosage for dogs mg/kg</a:t>
            </a:r>
            <a:br/>
            <a:r>
              <a:rPr b="false" i="false" strike="noStrike" sz="1200" u="none">
                <a:solidFill>
                  <a:srgbClr val="FFFFFF"/>
                </a:solidFill>
                <a:latin typeface="Calibri"/>
              </a:rPr>
              <a:t>If therapy is reinstituted, it should be at a lower dosage</a:t>
            </a:r>
            <a:br/>
            <a:r>
              <a:rPr b="false" i="false" strike="noStrike" sz="1200" u="none">
                <a:solidFill>
                  <a:srgbClr val="FFFFFF"/>
                </a:solidFill>
                <a:latin typeface="Calibri"/>
              </a:rPr>
              <a:t>prednisone 20 mg tablet what</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prednisone for dogs buy online uk</a:t>
            </a:r>
            <a:br/>
            <a:r>
              <a:rPr b="false" i="false" strike="noStrike" sz="1200" u="none">
                <a:solidFill>
                  <a:srgbClr val="FFFFFF"/>
                </a:solidFill>
                <a:latin typeface="Calibri"/>
              </a:rPr>
              <a:t>prednisone 50 mg for 5 days for asthma</a:t>
            </a:r>
            <a:br/>
            <a:r>
              <a:rPr b="false" i="false" strike="noStrike" sz="1200" u="none">
                <a:solidFill>
                  <a:srgbClr val="FFFFFF"/>
                </a:solidFill>
                <a:latin typeface="Calibri"/>
              </a:rPr>
              <a:t>prednisone tablets dosage</a:t>
            </a:r>
            <a:br/>
            <a:r>
              <a:rPr b="false" i="false" strike="noStrike" sz="1200" u="none">
                <a:solidFill>
                  <a:srgbClr val="FFFFFF"/>
                </a:solidFill>
                <a:latin typeface="Calibri"/>
              </a:rPr>
              <a:t>She left us a note also stating that it wasn&amp;rsquo;t anyones fault and that no one could help her</a:t>
            </a:r>
            <a:br/>
            <a:r>
              <a:rPr b="false" i="false" strike="noStrike" sz="1200" u="none">
                <a:solidFill>
                  <a:srgbClr val="FFFFFF"/>
                </a:solidFill>
                <a:latin typeface="Calibri"/>
              </a:rPr>
              <a:t>prednisone price mercury drug</a:t>
            </a:r>
            <a:br/>
            <a:r>
              <a:rPr b="false" i="false" strike="noStrike" sz="1200" u="none">
                <a:solidFill>
                  <a:srgbClr val="FFFFFF"/>
                </a:solidFill>
                <a:latin typeface="Calibri"/>
              </a:rPr>
              <a:t>prednisone cost in india</a:t>
            </a:r>
            <a:br/>
            <a:r>
              <a:rPr b="false" i="false" strike="noStrike" sz="1200" u="none">
                <a:solidFill>
                  <a:srgbClr val="FFFFFF"/>
                </a:solidFill>
                <a:latin typeface="Calibri"/>
              </a:rPr>
              <a:t>generic prednisone walmart</a:t>
            </a:r>
            <a:br/>
            <a:r>
              <a:rPr b="false" i="false" strike="noStrike" sz="1200" u="none">
                <a:solidFill>
                  <a:srgbClr val="FFFFFF"/>
                </a:solidFill>
                <a:latin typeface="Calibri"/>
              </a:rPr>
              <a:t>prednisone 25 mg for 5 days</a:t>
            </a:r>
            <a:br/>
            <a:r>
              <a:rPr b="false" i="false" strike="noStrike" sz="1200" u="none">
                <a:solidFill>
                  <a:srgbClr val="FFFFFF"/>
                </a:solidFill>
                <a:latin typeface="Calibri"/>
              </a:rPr>
              <a:t>Each tablet contains 23 mg of doxycycline hyclate equivalent to 20 mg of doxycycline.</a:t>
            </a:r>
            <a:br/>
            <a:r>
              <a:rPr b="false" i="false" strike="noStrike" sz="1200" u="none">
                <a:solidFill>
                  <a:srgbClr val="FFFFFF"/>
                </a:solidFill>
                <a:latin typeface="Calibri"/>
              </a:rPr>
              <a:t>buy prednisone 5mg</a:t>
            </a:r>
            <a:br/>
            <a:r>
              <a:rPr b="false" i="false" strike="noStrike" sz="1200" u="none">
                <a:solidFill>
                  <a:srgbClr val="FFFFFF"/>
                </a:solidFill>
                <a:latin typeface="Calibri"/>
              </a:rPr>
              <a:t>Avoid excessive humidity or direct sunlight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prednisone online buy</a:t>
            </a:r>
            <a:br/>
            <a:r>
              <a:rPr b="false" i="false" strike="noStrike" sz="1200" u="none">
                <a:solidFill>
                  <a:srgbClr val="FFFFFF"/>
                </a:solidFill>
                <a:latin typeface="Calibri"/>
              </a:rPr>
              <a:t>prednisone 50 mg during pregnancy</a:t>
            </a:r>
            <a:br/>
            <a:r>
              <a:rPr b="false" i="false" strike="noStrike" sz="1200" u="none">
                <a:solidFill>
                  <a:srgbClr val="FFFFFF"/>
                </a:solidFill>
                <a:latin typeface="Calibri"/>
              </a:rPr>
              <a:t>buy prednisone online canada</a:t>
            </a:r>
            <a:br/>
            <a:r>
              <a:rPr b="false" i="false" strike="noStrike" sz="1200" u="none">
                <a:solidFill>
                  <a:srgbClr val="FFFFFF"/>
                </a:solidFill>
                <a:latin typeface="Calibri"/>
              </a:rPr>
              <a:t>buy prednisone tablets online</a:t>
            </a:r>
            <a:br/>
            <a:r>
              <a:rPr b="false" i="false" strike="noStrike" sz="1200" u="none">
                <a:solidFill>
                  <a:srgbClr val="FFFFFF"/>
                </a:solidFill>
                <a:latin typeface="Calibri"/>
              </a:rPr>
              <a:t>And Georgina being GG? What is that? No And Charlie is dull</a:t>
            </a:r>
            <a:br/>
            <a:r>
              <a:rPr b="false" i="false" strike="noStrike" sz="1200" u="none">
                <a:solidFill>
                  <a:srgbClr val="FFFFFF"/>
                </a:solidFill>
                <a:latin typeface="Calibri"/>
              </a:rPr>
              <a:t>will i gain weight on 10mg prednisone</a:t>
            </a:r>
            <a:br/>
            <a:r>
              <a:rPr b="false" i="false" strike="noStrike" sz="1200" u="none">
                <a:solidFill>
                  <a:srgbClr val="FFFFFF"/>
                </a:solidFill>
                <a:latin typeface="Calibri"/>
              </a:rPr>
              <a:t>prednisone 50 mg en espanol</a:t>
            </a:r>
            <a:br/>
            <a:r>
              <a:rPr b="false" i="false" strike="noStrike" sz="1200" u="none">
                <a:solidFill>
                  <a:srgbClr val="FFFFFF"/>
                </a:solidFill>
                <a:latin typeface="Calibri"/>
              </a:rPr>
              <a:t>Just Ez-grass synthetic grasses can be installed anywhere grass won&amp;rsquo;t grow or you don&amp;rsquo;t want to mow</a:t>
            </a:r>
            <a:br/>
            <a:r>
              <a:rPr b="false" i="false" strike="noStrike" sz="1200" u="none">
                <a:solidFill>
                  <a:srgbClr val="FFFFFF"/>
                </a:solidFill>
                <a:latin typeface="Calibri"/>
              </a:rPr>
              <a:t>how much does prednisone cost for dogs</a:t>
            </a:r>
            <a:br/>
            <a:r>
              <a:rPr b="false" i="false" strike="noStrike" sz="1200" u="none">
                <a:solidFill>
                  <a:srgbClr val="FFFFFF"/>
                </a:solidFill>
                <a:latin typeface="Calibri"/>
              </a:rPr>
              <a:t>I bought it online because it is really difficult to get prescribed it in the UK</a:t>
            </a:r>
            <a:br/>
            <a:r>
              <a:rPr b="false" i="false" strike="noStrike" sz="1200" u="none">
                <a:solidFill>
                  <a:srgbClr val="FFFFFF"/>
                </a:solidFill>
                <a:latin typeface="Calibri"/>
              </a:rPr>
              <a:t>prednisone 10mg high</a:t>
            </a:r>
            <a:br/>
            <a:r>
              <a:rPr b="false" i="false" strike="noStrike" sz="1200" u="none">
                <a:solidFill>
                  <a:srgbClr val="FFFFFF"/>
                </a:solidFill>
                <a:latin typeface="Calibri"/>
              </a:rPr>
              <a:t>My 9 yr.old son has been trying different med's for over three years now</a:t>
            </a:r>
            <a:br/>
            <a:r>
              <a:rPr b="false" i="false" strike="noStrike" sz="1200" u="none">
                <a:solidFill>
                  <a:srgbClr val="FFFFFF"/>
                </a:solidFill>
                <a:latin typeface="Calibri"/>
              </a:rPr>
              <a:t>is 10mg of prednisone a high dose</a:t>
            </a:r>
            <a:br/>
            <a:r>
              <a:rPr b="false" i="false" strike="noStrike" sz="1200" u="none">
                <a:solidFill>
                  <a:srgbClr val="FFFFFF"/>
                </a:solidFill>
                <a:latin typeface="Calibri"/>
              </a:rPr>
              <a:t>does prednisone help costochondritis</a:t>
            </a:r>
            <a:br/>
            <a:r>
              <a:rPr b="false" i="false" strike="noStrike" sz="1200" u="none">
                <a:solidFill>
                  <a:srgbClr val="FFFFFF"/>
                </a:solidFill>
                <a:latin typeface="Calibri"/>
              </a:rPr>
              <a:t>Then wait 1 hour before eating or drinking anything else</a:t>
            </a:r>
            <a:br/>
            <a:r>
              <a:rPr b="false" i="false" strike="noStrike" sz="1200" u="none">
                <a:solidFill>
                  <a:srgbClr val="FFFFFF"/>
                </a:solidFill>
                <a:latin typeface="Calibri"/>
              </a:rPr>
              <a:t>prednisone 10mg uses</a:t>
            </a:r>
            <a:br/>
            <a:r>
              <a:rPr b="false" i="false" strike="noStrike" sz="1200" u="none">
                <a:solidFill>
                  <a:srgbClr val="FFFFFF"/>
                </a:solidFill>
                <a:latin typeface="Calibri"/>
              </a:rPr>
              <a:t>prednisone mg 25</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1patient, the precipitate was immediately irrigated out upon its appearance</a:t>
            </a:r>
            <a:br/>
            <a:r>
              <a:rPr b="false" i="false" strike="noStrike" sz="1200" u="none">
                <a:solidFill>
                  <a:srgbClr val="FFFFFF"/>
                </a:solidFill>
                <a:latin typeface="Calibri"/>
              </a:rPr>
              <a:t>buy prednisone tablets</a:t>
            </a:r>
            <a:br/>
            <a:r>
              <a:rPr b="false" i="false" strike="noStrike" sz="1200" u="none">
                <a:solidFill>
                  <a:srgbClr val="FFFFFF"/>
                </a:solidFill>
                <a:latin typeface="Calibri"/>
              </a:rPr>
              <a:t>prednisone 10mg tablets dosage</a:t>
            </a:r>
            <a:br/>
            <a:r>
              <a:rPr b="false" i="false" strike="noStrike" sz="1200" u="none">
                <a:solidFill>
                  <a:srgbClr val="FFFFFF"/>
                </a:solidFill>
                <a:latin typeface="Calibri"/>
              </a:rPr>
              <a:t>Combined with the fear and curiosity you&amp;rsquo;ve already implanted in YOURSELf before viewing the photo, it takes on a more sinister quality</a:t>
            </a:r>
            <a:br/>
            <a:r>
              <a:rPr b="false" i="false" strike="noStrike" sz="1200" u="none">
                <a:solidFill>
                  <a:srgbClr val="FFFFFF"/>
                </a:solidFill>
                <a:latin typeface="Calibri"/>
              </a:rPr>
              <a:t>prednisone 10mg weight gain</a:t>
            </a:r>
            <a:br/>
            <a:r>
              <a:rPr b="false" i="false" strike="noStrike" sz="1200" u="none">
                <a:solidFill>
                  <a:srgbClr val="FFFFFF"/>
                </a:solidFill>
                <a:latin typeface="Calibri"/>
              </a:rPr>
              <a:t>prednisone 50 mg pregnancy</a:t>
            </a:r>
            <a:br/>
            <a:r>
              <a:rPr b="false" i="false" strike="noStrike" sz="1200" u="none">
                <a:solidFill>
                  <a:srgbClr val="FFFFFF"/>
                </a:solidFill>
                <a:latin typeface="Calibri"/>
              </a:rPr>
              <a:t>By long I mean it took months to be completely free</a:t>
            </a:r>
            <a:br/>
            <a:r>
              <a:rPr b="false" i="false" strike="noStrike" sz="1200" u="none">
                <a:solidFill>
                  <a:srgbClr val="FFFFFF"/>
                </a:solidFill>
                <a:latin typeface="Calibri"/>
              </a:rPr>
              <a:t>buy prednisone online usa</a:t>
            </a:r>
            <a:br/>
            <a:r>
              <a:rPr b="false" i="false" strike="noStrike" sz="1200" u="none">
                <a:solidFill>
                  <a:srgbClr val="FFFFFF"/>
                </a:solidFill>
                <a:latin typeface="Calibri"/>
              </a:rPr>
              <a:t>Clicking on the link will take you to a page through which you may review your visitor profile and related personal information.</a:t>
            </a:r>
            <a:br/>
            <a:r>
              <a:rPr b="false" i="false" strike="noStrike" sz="1200" u="none">
                <a:solidFill>
                  <a:srgbClr val="FFFFFF"/>
                </a:solidFill>
                <a:latin typeface="Calibri"/>
              </a:rPr>
              <a:t>prednisone oral generic name</a:t>
            </a:r>
            <a:br/>
            <a:r>
              <a:rPr b="false" i="false" strike="noStrike" sz="1200" u="none">
                <a:solidFill>
                  <a:srgbClr val="FFFFFF"/>
                </a:solidFill>
                <a:latin typeface="Calibri"/>
              </a:rPr>
              <a:t>buy prednisone 10mg online</a:t>
            </a:r>
            <a:br/>
            <a:r>
              <a:rPr b="false" i="false" strike="noStrike" sz="1200" u="none">
                <a:solidFill>
                  <a:srgbClr val="FFFFFF"/>
                </a:solidFill>
                <a:latin typeface="Calibri"/>
              </a:rPr>
              <a:t>prednisone 20 mg tab watson</a:t>
            </a:r>
            <a:br/>
            <a:r>
              <a:rPr b="false" i="false" strike="noStrike" sz="1200" u="none">
                <a:solidFill>
                  <a:srgbClr val="FFFFFF"/>
                </a:solidFill>
                <a:latin typeface="Calibri"/>
              </a:rPr>
              <a:t>cheap prednisone for dogs</a:t>
            </a:r>
            <a:br/>
            <a:r>
              <a:rPr b="false" i="false" strike="noStrike" sz="1200" u="none">
                <a:solidFill>
                  <a:srgbClr val="FFFFFF"/>
                </a:solidFill>
                <a:latin typeface="Calibri"/>
              </a:rPr>
              <a:t>Es posible que usted observe un resto del comprimido en sus heces</a:t>
            </a:r>
            <a:br/>
            <a:r>
              <a:rPr b="false" i="false" strike="noStrike" sz="1200" u="none">
                <a:solidFill>
                  <a:srgbClr val="FFFFFF"/>
                </a:solidFill>
                <a:latin typeface="Calibri"/>
              </a:rPr>
              <a:t>prednisone tablets usp 10 mg</a:t>
            </a:r>
            <a:br/>
            <a:r>
              <a:rPr b="false" i="false" strike="noStrike" sz="1200" u="none">
                <a:solidFill>
                  <a:srgbClr val="FFFFFF"/>
                </a:solidFill>
                <a:latin typeface="Calibri"/>
              </a:rPr>
              <a:t>generic prednisone over the counter</a:t>
            </a:r>
            <a:br/>
            <a:r>
              <a:rPr b="false" i="false" strike="noStrike" sz="1200" u="none">
                <a:solidFill>
                  <a:srgbClr val="FFFFFF"/>
                </a:solidFill>
                <a:latin typeface="Calibri"/>
              </a:rPr>
              <a:t>Paxil SAVED my life It took about 2 weeks to work, but once it kicked in I was back to myself again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para que sirven las pastillas prednisone 10 mg</a:t>
            </a:r>
            <a:br/>
            <a:r>
              <a:rPr b="false" i="false" strike="noStrike" sz="1200" u="none">
                <a:solidFill>
                  <a:srgbClr val="FFFFFF"/>
                </a:solidFill>
                <a:latin typeface="Calibri"/>
              </a:rPr>
              <a:t>prednisone 10mg dose pack # 21+</a:t>
            </a:r>
            <a:br/>
            <a:r>
              <a:rPr b="false" i="false" strike="noStrike" sz="1200" u="none">
                <a:solidFill>
                  <a:srgbClr val="FFFFFF"/>
                </a:solidFill>
                <a:latin typeface="Calibri"/>
              </a:rPr>
              <a:t>is 20 mg prednisone a high dose</a:t>
            </a:r>
            <a:br/>
            <a:r>
              <a:rPr b="false" i="false" strike="noStrike" sz="1200" u="none">
                <a:solidFill>
                  <a:srgbClr val="FFFFFF"/>
                </a:solidFill>
                <a:latin typeface="Calibri"/>
              </a:rPr>
              <a:t>prednisone online overnight</a:t>
            </a:r>
            <a:br/>
            <a:r>
              <a:rPr b="false" i="false" strike="noStrike" sz="1200" u="none">
                <a:solidFill>
                  <a:srgbClr val="FFFFFF"/>
                </a:solidFill>
                <a:latin typeface="Calibri"/>
              </a:rPr>
              <a:t>prednisone 20 mg dose pack</a:t>
            </a:r>
            <a:br/>
            <a:r>
              <a:rPr b="false" i="false" strike="noStrike" sz="1200" u="none">
                <a:solidFill>
                  <a:srgbClr val="FFFFFF"/>
                </a:solidFill>
                <a:latin typeface="Calibri"/>
              </a:rPr>
              <a:t>prednisone 20 mg tablets used for</a:t>
            </a:r>
            <a:br/>
            <a:r>
              <a:rPr b="false" i="false" strike="noStrike" sz="1200" u="none">
                <a:solidFill>
                  <a:srgbClr val="FFFFFF"/>
                </a:solidFill>
                <a:latin typeface="Calibri"/>
              </a:rPr>
              <a:t>prednisone tablets 20 mg (apo)</a:t>
            </a:r>
            <a:br/>
            <a:r>
              <a:rPr b="false" i="false" strike="noStrike" sz="1200" u="none">
                <a:solidFill>
                  <a:srgbClr val="FFFFFF"/>
                </a:solidFill>
                <a:latin typeface="Calibri"/>
              </a:rPr>
              <a:t>costco prednisone price</a:t>
            </a:r>
            <a:br/>
            <a:r>
              <a:rPr b="false" i="false" strike="noStrike" sz="1200" u="none">
                <a:solidFill>
                  <a:srgbClr val="FFFFFF"/>
                </a:solidFill>
                <a:latin typeface="Calibri"/>
              </a:rPr>
              <a:t>In addition, compared to SRI treatment of other disorders, SRI treatment of OCD usually takes longer for response to begin</a:t>
            </a:r>
            <a:br/>
            <a:r>
              <a:rPr b="false" i="false" strike="noStrike" sz="1200" u="none">
                <a:solidFill>
                  <a:srgbClr val="FFFFFF"/>
                </a:solidFill>
                <a:latin typeface="Calibri"/>
              </a:rPr>
              <a:t>prednisone 20 mg for poison ivy</a:t>
            </a:r>
            <a:br/>
            <a:r>
              <a:rPr b="false" i="false" strike="noStrike" sz="1200" u="none">
                <a:solidFill>
                  <a:srgbClr val="FFFFFF"/>
                </a:solidFill>
                <a:latin typeface="Calibri"/>
              </a:rPr>
              <a:t>I will never let a doc talk me into depression tablets again i will hang myself instead</a:t>
            </a:r>
            <a:br/>
            <a:r>
              <a:rPr b="false" i="false" strike="noStrike" sz="1200" u="none">
                <a:solidFill>
                  <a:srgbClr val="FFFFFF"/>
                </a:solidFill>
                <a:latin typeface="Calibri"/>
              </a:rPr>
              <a:t>purchase prednisone for dogs</a:t>
            </a:r>
            <a:br/>
            <a:r>
              <a:rPr b="false" i="false" strike="noStrike" sz="1200" u="none">
                <a:solidFill>
                  <a:srgbClr val="FFFFFF"/>
                </a:solidFill>
                <a:latin typeface="Calibri"/>
              </a:rPr>
              <a:t>Usually 50-75 mg/day for the remainder of the cycle</a:t>
            </a:r>
            <a:br/>
            <a:r>
              <a:rPr b="false" i="false" strike="noStrike" sz="1200" u="none">
                <a:solidFill>
                  <a:srgbClr val="FFFFFF"/>
                </a:solidFill>
                <a:latin typeface="Calibri"/>
              </a:rPr>
              <a:t>prednisone 250 mg usp</a:t>
            </a:r>
            <a:br/>
            <a:r>
              <a:rPr b="false" i="false" strike="noStrike" sz="1200" u="none">
                <a:solidFill>
                  <a:srgbClr val="FFFFFF"/>
                </a:solidFill>
                <a:latin typeface="Calibri"/>
              </a:rPr>
              <a:t>prednisone tablets usp current lot coa</a:t>
            </a:r>
            <a:br/>
            <a:r>
              <a:rPr b="false" i="false" strike="noStrike" sz="1200" u="none">
                <a:solidFill>
                  <a:srgbClr val="FFFFFF"/>
                </a:solidFill>
                <a:latin typeface="Calibri"/>
              </a:rPr>
              <a:t>prednisone tablets</a:t>
            </a:r>
            <a:br/>
            <a:r>
              <a:rPr b="false" i="false" strike="noStrike" sz="1200" u="none">
                <a:solidFill>
                  <a:srgbClr val="FFFFFF"/>
                </a:solidFill>
                <a:latin typeface="Calibri"/>
              </a:rPr>
              <a:t>prednisone 10 mg 12 day dose pack</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prednisone 20 mg 2 tablets daily</a:t>
            </a:r>
            <a:br/>
            <a:r>
              <a:rPr b="false" i="false" strike="noStrike" sz="1200" u="none">
                <a:solidFill>
                  <a:srgbClr val="FFFFFF"/>
                </a:solidFill>
                <a:latin typeface="Calibri"/>
              </a:rPr>
              <a:t>prednisone online for dogs</a:t>
            </a:r>
            <a:br/>
            <a:r>
              <a:rPr b="false" i="false" strike="noStrike" sz="1200" u="none">
                <a:solidFill>
                  <a:srgbClr val="FFFFFF"/>
                </a:solidFill>
                <a:latin typeface="Calibri"/>
              </a:rPr>
              <a:t>After, a research 2000 post-secondary, introduced by the huge medicine daily kos, died that a pregnancy of his bupropion but took a public end, synthroid price</a:t>
            </a:r>
            <a:br/>
            <a:r>
              <a:rPr b="false" i="false" strike="noStrike" sz="1200" u="none">
                <a:solidFill>
                  <a:srgbClr val="FFFFFF"/>
                </a:solidFill>
                <a:latin typeface="Calibri"/>
              </a:rPr>
              <a:t>buy prednisone online uk</a:t>
            </a:r>
            <a:br/>
            <a:r>
              <a:rPr b="false" i="false" strike="noStrike" sz="1200" u="none">
                <a:solidFill>
                  <a:srgbClr val="FFFFFF"/>
                </a:solidFill>
                <a:latin typeface="Calibri"/>
              </a:rPr>
              <a:t>Zou dit door de (zware) medicijnen komen?Vriendelijke groet en alvast bedankt,Lydia</a:t>
            </a:r>
            <a:br/>
            <a:r>
              <a:rPr b="false" i="false" strike="noStrike" sz="1200" u="none">
                <a:solidFill>
                  <a:srgbClr val="FFFFFF"/>
                </a:solidFill>
                <a:latin typeface="Calibri"/>
              </a:rPr>
              <a:t>taking prednisone for costochondritis</a:t>
            </a:r>
            <a:br/>
            <a:r>
              <a:rPr b="false" i="false" strike="noStrike" sz="1200" u="none">
                <a:solidFill>
                  <a:srgbClr val="FFFFFF"/>
                </a:solidFill>
                <a:latin typeface="Calibri"/>
              </a:rPr>
              <a:t>prednisone 10mg dosage for poison ivy</a:t>
            </a:r>
            <a:br/>
            <a:r>
              <a:rPr b="false" i="false" strike="noStrike" sz="1200" u="none">
                <a:solidFill>
                  <a:srgbClr val="FFFFFF"/>
                </a:solidFill>
                <a:latin typeface="Calibri"/>
              </a:rPr>
              <a:t>is prednisone good for costochondritis</a:t>
            </a:r>
            <a:br/>
            <a:r>
              <a:rPr b="false" i="false" strike="noStrike" sz="1200" u="none">
                <a:solidFill>
                  <a:srgbClr val="FFFFFF"/>
                </a:solidFill>
                <a:latin typeface="Calibri"/>
              </a:rPr>
              <a:t>buy prednisone</a:t>
            </a:r>
            <a:br/>
            <a:r>
              <a:rPr b="false" i="false" strike="noStrike" sz="1200" u="none">
                <a:solidFill>
                  <a:srgbClr val="FFFFFF"/>
                </a:solidFill>
                <a:latin typeface="Calibri"/>
              </a:rPr>
              <a:t>Also, serious blood clots have been associated with this medicine in some cases</a:t>
            </a:r>
            <a:br/>
            <a:r>
              <a:rPr b="false" i="false" strike="noStrike" sz="1200" u="none">
                <a:solidFill>
                  <a:srgbClr val="FFFFFF"/>
                </a:solidFill>
                <a:latin typeface="Calibri"/>
              </a:rPr>
              <a:t>prednisone 10 mg 12 day taper</a:t>
            </a:r>
            <a:br/>
            <a:r>
              <a:rPr b="false" i="false" strike="noStrike" sz="1200" u="none">
                <a:solidFill>
                  <a:srgbClr val="FFFFFF"/>
                </a:solidFill>
                <a:latin typeface="Calibri"/>
              </a:rPr>
              <a:t>prednisone 10mg dosage for rash</a:t>
            </a:r>
            <a:br/>
            <a:r>
              <a:rPr b="false" i="false" strike="noStrike" sz="1200" u="none">
                <a:solidFill>
                  <a:srgbClr val="FFFFFF"/>
                </a:solidFill>
                <a:latin typeface="Calibri"/>
              </a:rPr>
              <a:t>can prednisone help costochondritis</a:t>
            </a:r>
            <a:br/>
            <a:r>
              <a:rPr b="false" i="false" strike="noStrike" sz="1200" u="none">
                <a:solidFill>
                  <a:srgbClr val="FFFFFF"/>
                </a:solidFill>
                <a:latin typeface="Calibri"/>
              </a:rPr>
              <a:t>prednisone 10mg dose pack how to take</a:t>
            </a:r>
            <a:br/>
            <a:r>
              <a:rPr b="false" i="false" strike="noStrike" sz="1200" u="none">
                <a:solidFill>
                  <a:srgbClr val="FFFFFF"/>
                </a:solidFill>
                <a:latin typeface="Calibri"/>
              </a:rPr>
              <a:t>prednisone mg/kg</a:t>
            </a:r>
            <a:br/>
            <a:r>
              <a:rPr b="false" i="false" strike="noStrike" sz="1200" u="none">
                <a:solidFill>
                  <a:srgbClr val="FFFFFF"/>
                </a:solidFill>
                <a:latin typeface="Calibri"/>
              </a:rPr>
              <a:t>Also my face has become mroe greasy resulting in a few spots etc (nothing horrendous though).</a:t>
            </a:r>
            <a:br/>
            <a:r>
              <a:rPr b="false" i="false" strike="noStrike" sz="1200" u="none">
                <a:solidFill>
                  <a:srgbClr val="FFFFFF"/>
                </a:solidFill>
                <a:latin typeface="Calibri"/>
              </a:rPr>
              <a:t>buy prednisone for dogs online uk</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use the sulfur but get the ivermectin horse paste and adjust to ur weight</a:t>
            </a:r>
            <a:br/>
            <a:r>
              <a:rPr b="false" i="false" strike="noStrike" sz="1200" u="none">
                <a:solidFill>
                  <a:srgbClr val="FFFFFF"/>
                </a:solidFill>
                <a:latin typeface="Calibri"/>
              </a:rPr>
              <a:t>prednisone 10mg dose pack</a:t>
            </a:r>
            <a:br/>
            <a:r>
              <a:rPr b="false" i="false" strike="noStrike" sz="1200" u="none">
                <a:solidFill>
                  <a:srgbClr val="FFFFFF"/>
                </a:solidFill>
                <a:latin typeface="Calibri"/>
              </a:rPr>
              <a:t>prednisone cost canada</a:t>
            </a:r>
            <a:br/>
            <a:r>
              <a:rPr b="false" i="false" strike="noStrike" sz="1200" u="none">
                <a:solidFill>
                  <a:srgbClr val="FFFFFF"/>
                </a:solidFill>
                <a:latin typeface="Calibri"/>
              </a:rPr>
              <a:t>All of the above things have had a very significant effect on my joint pain, bloating, weight loss and sense of well being</a:t>
            </a:r>
            <a:br/>
            <a:r>
              <a:rPr b="false" i="false" strike="noStrike" sz="1200" u="none">
                <a:solidFill>
                  <a:srgbClr val="FFFFFF"/>
                </a:solidFill>
                <a:latin typeface="Calibri"/>
              </a:rPr>
              <a:t>prednisone tablets 20 mg for dogs</a:t>
            </a:r>
            <a:br/>
            <a:r>
              <a:rPr b="false" i="false" strike="noStrike" sz="1200" u="none">
                <a:solidFill>
                  <a:srgbClr val="FFFFFF"/>
                </a:solidFill>
                <a:latin typeface="Calibri"/>
              </a:rPr>
              <a:t>They all go away after a little while so don&amp;#39;t freak yourself out like I did.</a:t>
            </a:r>
            <a:br/>
            <a:r>
              <a:rPr b="false" i="false" strike="noStrike" sz="1200" u="none">
                <a:solidFill>
                  <a:srgbClr val="FFFFFF"/>
                </a:solidFill>
                <a:latin typeface="Calibri"/>
              </a:rPr>
              <a:t>prednisone online</a:t>
            </a:r>
            <a:br/>
            <a:r>
              <a:rPr b="false" i="false" strike="noStrike" sz="1200" u="none">
                <a:solidFill>
                  <a:srgbClr val="FFFFFF"/>
                </a:solidFill>
                <a:latin typeface="Calibri"/>
              </a:rPr>
              <a:t>During heart failure these compensatory mechanisms are required even during periods of mild stress, or even at rest, and exercise tolerance is diminished</a:t>
            </a:r>
            <a:br/>
            <a:r>
              <a:rPr b="false" i="false" strike="noStrike" sz="1200" u="none">
                <a:solidFill>
                  <a:srgbClr val="FFFFFF"/>
                </a:solidFill>
                <a:latin typeface="Calibri"/>
              </a:rPr>
              <a:t>purchase prednisone online</a:t>
            </a:r>
            <a:br/>
            <a:r>
              <a:rPr b="false" i="false" strike="noStrike" sz="1200" u="none">
                <a:solidFill>
                  <a:srgbClr val="FFFFFF"/>
                </a:solidFill>
                <a:latin typeface="Calibri"/>
              </a:rPr>
              <a:t>Your best bet is a warm, moist environment a cystoscopy my blaPatient.</a:t>
            </a:r>
            <a:br/>
            <a:r>
              <a:rPr b="false" i="false" strike="noStrike" sz="1200" u="none">
                <a:solidFill>
                  <a:srgbClr val="FFFFFF"/>
                </a:solidFill>
                <a:latin typeface="Calibri"/>
              </a:rPr>
              <a:t>buy prednisone online cheap</a:t>
            </a:r>
            <a:br/>
            <a:r>
              <a:rPr b="false" i="false" strike="noStrike" sz="1200" u="none">
                <a:solidFill>
                  <a:srgbClr val="FFFFFF"/>
                </a:solidFill>
                <a:latin typeface="Calibri"/>
              </a:rPr>
              <a:t>prednisone mg for dogs</a:t>
            </a:r>
            <a:br/>
            <a:r>
              <a:rPr b="false" i="false" strike="noStrike" sz="1200" u="none">
                <a:solidFill>
                  <a:srgbClr val="FFFFFF"/>
                </a:solidFill>
                <a:latin typeface="Calibri"/>
              </a:rPr>
              <a:t>prednisone 10 mg taper schedule</a:t>
            </a:r>
            <a:br/>
            <a:r>
              <a:rPr b="false" i="false" strike="noStrike" sz="1200" u="none">
                <a:solidFill>
                  <a:srgbClr val="FFFFFF"/>
                </a:solidFill>
                <a:latin typeface="Calibri"/>
              </a:rPr>
              <a:t>prednisone 50 mg for allergic reaction</a:t>
            </a:r>
            <a:br/>
            <a:r>
              <a:rPr b="false" i="false" strike="noStrike" sz="1200" u="none">
                <a:solidFill>
                  <a:srgbClr val="FFFFFF"/>
                </a:solidFill>
                <a:latin typeface="Calibri"/>
              </a:rPr>
              <a:t>buy prednisone online now</a:t>
            </a:r>
            <a:br/>
            <a:r>
              <a:rPr b="false" i="false" strike="noStrike" sz="1200" u="none">
                <a:solidFill>
                  <a:srgbClr val="FFFFFF"/>
                </a:solidFill>
                <a:latin typeface="Calibri"/>
              </a:rPr>
              <a:t>A short course of therapy at low doses (0.3 mg/kg for 7 to 14 days) is usually effective, although here again relapses are common in the absence of some form of maintenance therapy</a:t>
            </a:r>
            <a:br/>
            <a:r>
              <a:rPr b="false" i="false" strike="noStrike" sz="1200" u="none">
                <a:solidFill>
                  <a:srgbClr val="FFFFFF"/>
                </a:solidFill>
                <a:latin typeface="Calibri"/>
              </a:rPr>
              <a:t>prednisone 10mg price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 buy prednisone online in uk</a:t>
            </a:r>
            <a:br/>
            <a:r>
              <a:rPr b="false" i="false" strike="noStrike" sz="1200" u="none">
                <a:solidFill>
                  <a:srgbClr val="FFFFFF"/>
                </a:solidFill>
                <a:latin typeface="Calibri"/>
              </a:rPr>
              <a:t>Illegal buy accutane online enlargement surgery is anything, minimize the chance of developing prostate cancer, you take ityou therefore when levels are high so to is your libido</a:t>
            </a:r>
            <a:br/>
            <a:r>
              <a:rPr b="false" i="false" strike="noStrike" sz="1200" u="none">
                <a:solidFill>
                  <a:srgbClr val="FFFFFF"/>
                </a:solidFill>
                <a:latin typeface="Calibri"/>
              </a:rPr>
              <a:t>prednisone price philippines</a:t>
            </a:r>
            <a:br/>
            <a:r>
              <a:rPr b="false" i="false" strike="noStrike" sz="1200" u="none">
                <a:solidFill>
                  <a:srgbClr val="FFFFFF"/>
                </a:solidFill>
                <a:latin typeface="Calibri"/>
              </a:rPr>
              <a:t>But if your doctor prescribes a higher dose of Lamictal to makesure that you don&amp;rsquo;t have breakthrough seizures, there could be a higher risk of damage to your baby</a:t>
            </a:r>
            <a:br/>
            <a:r>
              <a:rPr b="false" i="false" strike="noStrike" sz="1200" u="none">
                <a:solidFill>
                  <a:srgbClr val="FFFFFF"/>
                </a:solidFill>
                <a:latin typeface="Calibri"/>
              </a:rPr>
              <a:t>prednisone 10mg dose pack 21 tablets directions</a:t>
            </a:r>
            <a:br/>
            <a:r>
              <a:rPr b="false" i="false" strike="noStrike" sz="1200" u="none">
                <a:solidFill>
                  <a:srgbClr val="FFFFFF"/>
                </a:solidFill>
                <a:latin typeface="Calibri"/>
              </a:rPr>
              <a:t>It started in one eye and after her rubbing it now it&amp;rsquo;s in both</a:t>
            </a:r>
            <a:br/>
            <a:r>
              <a:rPr b="false" i="false" strike="noStrike" sz="1200" u="none">
                <a:solidFill>
                  <a:srgbClr val="FFFFFF"/>
                </a:solidFill>
                <a:latin typeface="Calibri"/>
              </a:rPr>
              <a:t>prednisone 10 mg taper pack</a:t>
            </a:r>
            <a:br/>
            <a:r>
              <a:rPr b="false" i="false" strike="noStrike" sz="1200" u="none">
                <a:solidFill>
                  <a:srgbClr val="FFFFFF"/>
                </a:solidFill>
                <a:latin typeface="Calibri"/>
              </a:rPr>
              <a:t>buy cheap prednisone</a:t>
            </a:r>
            <a:br/>
            <a:r>
              <a:rPr b="false" i="false" strike="noStrike" sz="1200" u="none">
                <a:solidFill>
                  <a:srgbClr val="FFFFFF"/>
                </a:solidFill>
                <a:latin typeface="Calibri"/>
              </a:rPr>
              <a:t>prednisone tablets usp q1l136</a:t>
            </a:r>
            <a:br/>
            <a:r>
              <a:rPr b="false" i="false" strike="noStrike" sz="1200" u="none">
                <a:solidFill>
                  <a:srgbClr val="FFFFFF"/>
                </a:solidFill>
                <a:latin typeface="Calibri"/>
              </a:rPr>
              <a:t>order prednisone online canada</a:t>
            </a:r>
            <a:br/>
            <a:r>
              <a:rPr b="false" i="false" strike="noStrike" sz="1200" u="none">
                <a:solidFill>
                  <a:srgbClr val="FFFFFF"/>
                </a:solidFill>
                <a:latin typeface="Calibri"/>
              </a:rPr>
              <a:t>prednisone tablets for cats</a:t>
            </a:r>
            <a:br/>
            <a:r>
              <a:rPr b="false" i="false" strike="noStrike" sz="1200" u="none">
                <a:solidFill>
                  <a:srgbClr val="FFFFFF"/>
                </a:solidFill>
                <a:latin typeface="Calibri"/>
              </a:rPr>
              <a:t>If you have been told to use albuterol inhalation on a regular schedule, use the missed dose as soon as you remember it</a:t>
            </a:r>
            <a:br/>
            <a:r>
              <a:rPr b="false" i="false" strike="noStrike" sz="1200" u="none">
                <a:solidFill>
                  <a:srgbClr val="FFFFFF"/>
                </a:solidFill>
                <a:latin typeface="Calibri"/>
              </a:rPr>
              <a:t>prednisone 20mg tablets price</a:t>
            </a:r>
            <a:br/>
            <a:r>
              <a:rPr b="false" i="false" strike="noStrike" sz="1200" u="none">
                <a:solidFill>
                  <a:srgbClr val="FFFFFF"/>
                </a:solidFill>
                <a:latin typeface="Calibri"/>
              </a:rPr>
              <a:t>There are no production quotas, and companies can simply discontinue making a drug without consequence.</a:t>
            </a:r>
            <a:br/>
            <a:r>
              <a:rPr b="false" i="false" strike="noStrike" sz="1200" u="none">
                <a:solidFill>
                  <a:srgbClr val="FFFFFF"/>
                </a:solidFill>
                <a:latin typeface="Calibri"/>
              </a:rPr>
              <a:t>prednisone 20 mg price philippines</a:t>
            </a:r>
            <a:br/>
            <a:r>
              <a:rPr b="false" i="false" strike="noStrike" sz="1200" u="none">
                <a:solidFill>
                  <a:srgbClr val="FFFFFF"/>
                </a:solidFill>
                <a:latin typeface="Calibri"/>
              </a:rPr>
              <a:t>I have had no other problems with D.S</a:t>
            </a:r>
            <a:br/>
            <a:r>
              <a:rPr b="false" i="false" strike="noStrike" sz="1200" u="none">
                <a:solidFill>
                  <a:srgbClr val="FFFFFF"/>
                </a:solidFill>
                <a:latin typeface="Calibri"/>
              </a:rPr>
              <a:t>can you order prednisone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prednisone 10 mg price</a:t>
            </a:r>
            <a:br/>
            <a:r>
              <a:rPr b="false" i="false" strike="noStrike" sz="1200" u="none">
                <a:solidFill>
                  <a:srgbClr val="FFFFFF"/>
                </a:solidFill>
                <a:latin typeface="Calibri"/>
              </a:rPr>
              <a:t>My doctor even laughed considering it was my first round of clomid and I had very minimal signs of ovulation</a:t>
            </a:r>
            <a:br/>
            <a:r>
              <a:rPr b="false" i="false" strike="noStrike" sz="1200" u="none">
                <a:solidFill>
                  <a:srgbClr val="FFFFFF"/>
                </a:solidFill>
                <a:latin typeface="Calibri"/>
              </a:rPr>
              <a:t>prednisone 20 mg for dogs</a:t>
            </a:r>
            <a:br/>
            <a:r>
              <a:rPr b="false" i="false" strike="noStrike" sz="1200" u="none">
                <a:solidFill>
                  <a:srgbClr val="FFFFFF"/>
                </a:solidFill>
                <a:latin typeface="Calibri"/>
              </a:rPr>
              <a:t>prednisone 50 mg cost</a:t>
            </a:r>
            <a:br/>
            <a:r>
              <a:rPr b="false" i="false" strike="noStrike" sz="1200" u="none">
                <a:solidFill>
                  <a:srgbClr val="FFFFFF"/>
                </a:solidFill>
                <a:latin typeface="Calibri"/>
              </a:rPr>
              <a:t>How much minoxidil will I need and how long will it take to cover the patches and grow an even beard</a:t>
            </a:r>
            <a:br/>
            <a:r>
              <a:rPr b="false" i="false" strike="noStrike" sz="1200" u="none">
                <a:solidFill>
                  <a:srgbClr val="FFFFFF"/>
                </a:solidFill>
                <a:latin typeface="Calibri"/>
              </a:rPr>
              <a:t>prednisone 20 mg street price</a:t>
            </a:r>
            <a:br/>
            <a:r>
              <a:rPr b="false" i="false" strike="noStrike" sz="1200" u="none">
                <a:solidFill>
                  <a:srgbClr val="FFFFFF"/>
                </a:solidFill>
                <a:latin typeface="Calibri"/>
              </a:rPr>
              <a:t>is 25 mg prednisone a high dose</a:t>
            </a:r>
            <a:br/>
            <a:r>
              <a:rPr b="false" i="false" strike="noStrike" sz="1200" u="none">
                <a:solidFill>
                  <a:srgbClr val="FFFFFF"/>
                </a:solidFill>
                <a:latin typeface="Calibri"/>
              </a:rPr>
              <a:t>order prednisone overnight</a:t>
            </a:r>
            <a:br/>
            <a:r>
              <a:rPr b="false" i="false" strike="noStrike" sz="1200" u="none">
                <a:solidFill>
                  <a:srgbClr val="FFFFFF"/>
                </a:solidFill>
                <a:latin typeface="Calibri"/>
              </a:rPr>
              <a:t>prednisone 20 mg watson</a:t>
            </a:r>
            <a:br/>
            <a:r>
              <a:rPr b="false" i="false" strike="noStrike" sz="1200" u="none">
                <a:solidFill>
                  <a:srgbClr val="FFFFFF"/>
                </a:solidFill>
                <a:latin typeface="Calibri"/>
              </a:rPr>
              <a:t>what do 20 mg prednisone pills look like</a:t>
            </a:r>
            <a:br/>
            <a:r>
              <a:rPr b="false" i="false" strike="noStrike" sz="1200" u="none">
                <a:solidFill>
                  <a:srgbClr val="FFFFFF"/>
                </a:solidFill>
                <a:latin typeface="Calibri"/>
              </a:rPr>
              <a:t>what is prednisone 20 mg used for in dogs</a:t>
            </a:r>
            <a:br/>
            <a:r>
              <a:rPr b="false" i="false" strike="noStrike" sz="1200" u="none">
                <a:solidFill>
                  <a:srgbClr val="FFFFFF"/>
                </a:solidFill>
                <a:latin typeface="Calibri"/>
              </a:rPr>
              <a:t>prednisone tablets 5mg for dogs</a:t>
            </a:r>
            <a:br/>
            <a:r>
              <a:rPr b="false" i="false" strike="noStrike" sz="1200" u="none">
                <a:solidFill>
                  <a:srgbClr val="FFFFFF"/>
                </a:solidFill>
                <a:latin typeface="Calibri"/>
              </a:rPr>
              <a:t>prednisone cost walmart</a:t>
            </a:r>
            <a:br/>
            <a:r>
              <a:rPr b="false" i="false" strike="noStrike" sz="1200" u="none">
                <a:solidFill>
                  <a:srgbClr val="FFFFFF"/>
                </a:solidFill>
                <a:latin typeface="Calibri"/>
              </a:rPr>
              <a:t>prednisone 20 mg 3 tablets a day</a:t>
            </a:r>
            <a:br/>
            <a:r>
              <a:rPr b="false" i="false" strike="noStrike" sz="1200" u="none">
                <a:solidFill>
                  <a:srgbClr val="FFFFFF"/>
                </a:solidFill>
                <a:latin typeface="Calibri"/>
              </a:rPr>
              <a:t>prednisone 10mg dosage schedule</a:t>
            </a:r>
            <a:br/>
            <a:r>
              <a:rPr b="false" i="false" strike="noStrike" sz="1200" u="none">
                <a:solidFill>
                  <a:srgbClr val="FFFFFF"/>
                </a:solidFill>
                <a:latin typeface="Calibri"/>
              </a:rPr>
              <a:t>Now I feel like I have a heat rash all the time</a:t>
            </a:r>
            <a:br/>
            <a:r>
              <a:rPr b="false" i="false" strike="noStrike" sz="1200" u="none">
                <a:solidFill>
                  <a:srgbClr val="FFFFFF"/>
                </a:solidFill>
                <a:latin typeface="Calibri"/>
              </a:rPr>
              <a:t>prednisone 10mg dose pack 21 tablets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long does it take for prednisone to work 20 mg</a:t>
            </a:r>
            <a:br/>
            <a:r>
              <a:rPr b="false" i="false" strike="noStrike" sz="1200" u="none">
                <a:solidFill>
                  <a:srgbClr val="FFFFFF"/>
                </a:solidFill>
                <a:latin typeface="Calibri"/>
              </a:rPr>
              <a:t>If the drug has not worked for you in twelve months, further treatment is unlikely to be of benefit</a:t>
            </a:r>
            <a:br/>
            <a:r>
              <a:rPr b="false" i="false" strike="noStrike" sz="1200" u="none">
                <a:solidFill>
                  <a:srgbClr val="FFFFFF"/>
                </a:solidFill>
                <a:latin typeface="Calibri"/>
              </a:rPr>
              <a:t>prednisone 10 mg twice a day</a:t>
            </a:r>
            <a:br/>
            <a:r>
              <a:rPr b="false" i="false" strike="noStrike" sz="1200" u="none">
                <a:solidFill>
                  <a:srgbClr val="FFFFFF"/>
                </a:solidFill>
                <a:latin typeface="Calibri"/>
              </a:rPr>
              <a:t>how to take prednisone 20 mg tablets</a:t>
            </a:r>
            <a:br/>
            <a:r>
              <a:rPr b="false" i="false" strike="noStrike" sz="1200" u="none">
                <a:solidFill>
                  <a:srgbClr val="FFFFFF"/>
                </a:solidFill>
                <a:latin typeface="Calibri"/>
              </a:rPr>
              <a:t>prednisone tablets price in india</a:t>
            </a:r>
            <a:br/>
            <a:r>
              <a:rPr b="false" i="false" strike="noStrike" sz="1200" u="none">
                <a:solidFill>
                  <a:srgbClr val="FFFFFF"/>
                </a:solidFill>
                <a:latin typeface="Calibri"/>
              </a:rPr>
              <a:t>how to take prednisone 20 mg for asthma</a:t>
            </a:r>
            <a:br/>
            <a:r>
              <a:rPr b="false" i="false" strike="noStrike" sz="1200" u="none">
                <a:solidFill>
                  <a:srgbClr val="FFFFFF"/>
                </a:solidFill>
                <a:latin typeface="Calibri"/>
              </a:rPr>
              <a:t>purchase prednisone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2015-12-20T01:17:01+04:00</dcterms:created>
  <dcterms:modified xsi:type="dcterms:W3CDTF">2015-12-20T01:17:01+04:00</dcterms:modified>
  <dc:title>Prednisone 20 Mg Cost - Prednisone Online Buy</dc:title>
  <dc:description>Prednisone 50 mg for 5 days bronchitis, prednisone 20 mg tablet what, prednisone 20 mg for poison ivy, prednisone 10 mg taper pack, order prednisone online canada, what do 20 mg prednisone pills look like, prednisone 10 mg twice a day</dc:description>
  <dc:subject>Prednisone 20 Mg Cost - Prednisone Online Buy</dc:subject>
  <cp:keywords>prednisone 20 mg cost, does prednisone help costochondritis, prednisone tablets 20 mg for dogs, buy prednisone online cheap, prednisone 50 mg for allergic reaction, prednisone 10 mg taper pack, prednisone tablets for cats, prednisone 20 mg for dogs, is 25 mg prednisone a high dose, how to take prednisone 20 mg for asthma</cp:keywords>
  <cp:category/>
</cp:coreProperties>
</file>