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9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9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9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9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9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0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0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0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0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0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0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0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0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Flagyl Tab 200 Mg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metronidazole 500mg online</a:t>
            </a:r>
            <a:br/>
            <a:r>
              <a:rPr b="false" i="false" strike="noStrike" sz="1200" u="none">
                <a:solidFill>
                  <a:srgbClr val="FFFFFF"/>
                </a:solidFill>
                <a:latin typeface="Calibri"/>
              </a:rPr>
              <a:t>what is metronidazole 500mg used for in dogs</a:t>
            </a:r>
            <a:br/>
            <a:r>
              <a:rPr b="false" i="false" strike="noStrike" sz="1200" u="none">
                <a:solidFill>
                  <a:srgbClr val="FFFFFF"/>
                </a:solidFill>
                <a:latin typeface="Calibri"/>
              </a:rPr>
              <a:t>metronidazole to buy online</a:t>
            </a:r>
            <a:br/>
            <a:r>
              <a:rPr b="false" i="false" strike="noStrike" sz="1200" u="none">
                <a:solidFill>
                  <a:srgbClr val="FFFFFF"/>
                </a:solidFill>
                <a:latin typeface="Calibri"/>
              </a:rPr>
              <a:t>buy metronidazole online uk</a:t>
            </a:r>
            <a:br/>
            <a:r>
              <a:rPr b="false" i="false" strike="noStrike" sz="1200" u="none">
                <a:solidFill>
                  <a:srgbClr val="FFFFFF"/>
                </a:solidFill>
                <a:latin typeface="Calibri"/>
              </a:rPr>
              <a:t>My first outbreak had me in agony, my tip for making going to the bathroom bearable is to take a couple of 3 inch gauze pads, soak them with Bactine first aid liquid, then wipe affected area</a:t>
            </a:r>
            <a:br/>
            <a:r>
              <a:rPr b="false" i="false" strike="noStrike" sz="1200" u="none">
                <a:solidFill>
                  <a:srgbClr val="FFFFFF"/>
                </a:solidFill>
                <a:latin typeface="Calibri"/>
              </a:rPr>
              <a:t>can i purchase flagyl over the counter</a:t>
            </a:r>
            <a:br/>
            <a:r>
              <a:rPr b="false" i="false" strike="noStrike" sz="1200" u="none">
                <a:solidFill>
                  <a:srgbClr val="FFFFFF"/>
                </a:solidFill>
                <a:latin typeface="Calibri"/>
              </a:rPr>
              <a:t>flagyl 500 mg ivpb</a:t>
            </a:r>
            <a:br/>
            <a:r>
              <a:rPr b="false" i="false" strike="noStrike" sz="1200" u="none">
                <a:solidFill>
                  <a:srgbClr val="FFFFFF"/>
                </a:solidFill>
                <a:latin typeface="Calibri"/>
              </a:rPr>
              <a:t>It cannot be mixed with many other migraine intervention treatments.</a:t>
            </a:r>
            <a:br/>
            <a:r>
              <a:rPr b="false" i="false" strike="noStrike" sz="1200" u="none">
                <a:solidFill>
                  <a:srgbClr val="FFFFFF"/>
                </a:solidFill>
                <a:latin typeface="Calibri"/>
              </a:rPr>
              <a:t>buy flagyl 500mg online no prescription</a:t>
            </a:r>
            <a:br/>
            <a:r>
              <a:rPr b="false" i="false" strike="noStrike" sz="1200" u="none">
                <a:solidFill>
                  <a:srgbClr val="FFFFFF"/>
                </a:solidFill>
                <a:latin typeface="Calibri"/>
              </a:rPr>
              <a:t>how much does the antibiotic flagyl cost</a:t>
            </a:r>
            <a:br/>
            <a:r>
              <a:rPr b="false" i="false" strike="noStrike" sz="1200" u="none">
                <a:solidFill>
                  <a:srgbClr val="FFFFFF"/>
                </a:solidFill>
                <a:latin typeface="Calibri"/>
              </a:rPr>
              <a:t>Patients who have had prior severe reactions to iodinated contrast media (oral or iv) should not receive oral iodinated contrast media whenever possible</a:t>
            </a:r>
            <a:br/>
            <a:r>
              <a:rPr b="false" i="false" strike="noStrike" sz="1200" u="none">
                <a:solidFill>
                  <a:srgbClr val="FFFFFF"/>
                </a:solidFill>
                <a:latin typeface="Calibri"/>
              </a:rPr>
              <a:t>can i take 2000 mg of flagyl</a:t>
            </a:r>
            <a:br/>
            <a:r>
              <a:rPr b="false" i="false" strike="noStrike" sz="1200" u="none">
                <a:solidFill>
                  <a:srgbClr val="FFFFFF"/>
                </a:solidFill>
                <a:latin typeface="Calibri"/>
              </a:rPr>
              <a:t>metronidazole cream buy online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flagyl metronidazole cream 10</a:t>
            </a:r>
            <a:br/>
            <a:r>
              <a:rPr b="false" i="false" strike="noStrike" sz="1200" u="none">
                <a:solidFill>
                  <a:srgbClr val="FFFFFF"/>
                </a:solidFill>
                <a:latin typeface="Calibri"/>
              </a:rPr>
              <a:t>para que sirve flagyl suspension 125 mg</a:t>
            </a:r>
            <a:br/>
            <a:r>
              <a:rPr b="false" i="false" strike="noStrike" sz="1200" u="none">
                <a:solidFill>
                  <a:srgbClr val="FFFFFF"/>
                </a:solidFill>
                <a:latin typeface="Calibri"/>
              </a:rPr>
              <a:t>payday loans off child tax credit "Transparency will be its primary objective," he said</a:t>
            </a:r>
            <a:br/>
            <a:r>
              <a:rPr b="false" i="false" strike="noStrike" sz="1200" u="none">
                <a:solidFill>
                  <a:srgbClr val="FFFFFF"/>
                </a:solidFill>
                <a:latin typeface="Calibri"/>
              </a:rPr>
              <a:t>can flagyl cause black stools</a:t>
            </a:r>
            <a:br/>
            <a:r>
              <a:rPr b="false" i="false" strike="noStrike" sz="1200" u="none">
                <a:solidFill>
                  <a:srgbClr val="FFFFFF"/>
                </a:solidFill>
                <a:latin typeface="Calibri"/>
              </a:rPr>
              <a:t>buying flagyl online uk</a:t>
            </a:r>
            <a:br/>
            <a:r>
              <a:rPr b="false" i="false" strike="noStrike" sz="1200" u="none">
                <a:solidFill>
                  <a:srgbClr val="FFFFFF"/>
                </a:solidFill>
                <a:latin typeface="Calibri"/>
              </a:rPr>
              <a:t>flagyl uses uti</a:t>
            </a:r>
            <a:br/>
            <a:r>
              <a:rPr b="false" i="false" strike="noStrike" sz="1200" u="none">
                <a:solidFill>
                  <a:srgbClr val="FFFFFF"/>
                </a:solidFill>
                <a:latin typeface="Calibri"/>
              </a:rPr>
              <a:t>Nicotine lozenge is similar to a sore throat lozenge</a:t>
            </a:r>
            <a:br/>
            <a:r>
              <a:rPr b="false" i="false" strike="noStrike" sz="1200" u="none">
                <a:solidFill>
                  <a:srgbClr val="FFFFFF"/>
                </a:solidFill>
                <a:latin typeface="Calibri"/>
              </a:rPr>
              <a:t>blastocystis hominis tratamiento flagyl</a:t>
            </a:r>
            <a:br/>
            <a:r>
              <a:rPr b="false" i="false" strike="noStrike" sz="1200" u="none">
                <a:solidFill>
                  <a:srgbClr val="FFFFFF"/>
                </a:solidFill>
                <a:latin typeface="Calibri"/>
              </a:rPr>
              <a:t>Cipro hc taste cipro severe nausea</a:t>
            </a:r>
            <a:br/>
            <a:r>
              <a:rPr b="false" i="false" strike="noStrike" sz="1200" u="none">
                <a:solidFill>
                  <a:srgbClr val="FFFFFF"/>
                </a:solidFill>
                <a:latin typeface="Calibri"/>
              </a:rPr>
              <a:t>buy metronidazole 500mg</a:t>
            </a:r>
            <a:br/>
            <a:r>
              <a:rPr b="false" i="false" strike="noStrike" sz="1200" u="none">
                <a:solidFill>
                  <a:srgbClr val="FFFFFF"/>
                </a:solidFill>
                <a:latin typeface="Calibri"/>
              </a:rPr>
              <a:t>flagyl 250 mg tabletas</a:t>
            </a:r>
            <a:br/>
            <a:r>
              <a:rPr b="false" i="false" strike="noStrike" sz="1200" u="none">
                <a:solidFill>
                  <a:srgbClr val="FFFFFF"/>
                </a:solidFill>
                <a:latin typeface="Calibri"/>
              </a:rPr>
              <a:t>flagyl antibiotic cost</a:t>
            </a:r>
            <a:br/>
            <a:r>
              <a:rPr b="false" i="false" strike="noStrike" sz="1200" u="none">
                <a:solidFill>
                  <a:srgbClr val="FFFFFF"/>
                </a:solidFill>
                <a:latin typeface="Calibri"/>
              </a:rPr>
              <a:t>price flagyl philippines</a:t>
            </a:r>
            <a:br/>
            <a:r>
              <a:rPr b="false" i="false" strike="noStrike" sz="1200" u="none">
                <a:solidFill>
                  <a:srgbClr val="FFFFFF"/>
                </a:solidFill>
                <a:latin typeface="Calibri"/>
              </a:rPr>
              <a:t>metronidazol 500 mg flagyl</a:t>
            </a:r>
            <a:br/>
            <a:r>
              <a:rPr b="false" i="false" strike="noStrike" sz="1200" u="none">
                <a:solidFill>
                  <a:srgbClr val="FFFFFF"/>
                </a:solidFill>
                <a:latin typeface="Calibri"/>
              </a:rPr>
              <a:t>flagyl tablets images</a:t>
            </a:r>
            <a:br/>
            <a:r>
              <a:rPr b="false" i="false" strike="noStrike" sz="1200" u="none">
                <a:solidFill>
                  <a:srgbClr val="FFFFFF"/>
                </a:solidFill>
                <a:latin typeface="Calibri"/>
              </a:rPr>
              <a:t>order flagyl online 500mg</a:t>
            </a:r>
            <a:br/>
            <a:r>
              <a:rPr b="false" i="false" strike="noStrike" sz="1200" u="none">
                <a:solidFill>
                  <a:srgbClr val="FFFFFF"/>
                </a:solidFill>
                <a:latin typeface="Calibri"/>
              </a:rPr>
              <a:t>burning after flagyl</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Goldsmith LA, Bolognia JL, Callen JP et al</a:t>
            </a:r>
            <a:br/>
            <a:r>
              <a:rPr b="false" i="false" strike="noStrike" sz="1200" u="none">
                <a:solidFill>
                  <a:srgbClr val="FFFFFF"/>
                </a:solidFill>
                <a:latin typeface="Calibri"/>
              </a:rPr>
              <a:t>metronidazole online pharmacy canada</a:t>
            </a:r>
            <a:br/>
            <a:r>
              <a:rPr b="false" i="false" strike="noStrike" sz="1200" u="none">
                <a:solidFill>
                  <a:srgbClr val="FFFFFF"/>
                </a:solidFill>
                <a:latin typeface="Calibri"/>
              </a:rPr>
              <a:t>flagyl 250 mg 20 comprimidos</a:t>
            </a:r>
            <a:br/>
            <a:r>
              <a:rPr b="false" i="false" strike="noStrike" sz="1200" u="none">
                <a:solidFill>
                  <a:srgbClr val="FFFFFF"/>
                </a:solidFill>
                <a:latin typeface="Calibri"/>
              </a:rPr>
              <a:t>where can i buy metronidazole topical cream</a:t>
            </a:r>
            <a:br/>
            <a:r>
              <a:rPr b="false" i="false" strike="noStrike" sz="1200" u="none">
                <a:solidFill>
                  <a:srgbClr val="FFFFFF"/>
                </a:solidFill>
                <a:latin typeface="Calibri"/>
              </a:rPr>
              <a:t>where to buy metronidazole for bv</a:t>
            </a:r>
            <a:br/>
            <a:r>
              <a:rPr b="false" i="false" strike="noStrike" sz="1200" u="none">
                <a:solidFill>
                  <a:srgbClr val="FFFFFF"/>
                </a:solidFill>
                <a:latin typeface="Calibri"/>
              </a:rPr>
              <a:t>can i order flagyl</a:t>
            </a:r>
            <a:br/>
            <a:r>
              <a:rPr b="false" i="false" strike="noStrike" sz="1200" u="none">
                <a:solidFill>
                  <a:srgbClr val="FFFFFF"/>
                </a:solidFill>
                <a:latin typeface="Calibri"/>
              </a:rPr>
              <a:t>Complete the consultation that will be sent to our UK registered doctors; we will then send your prescription off for dispatch to your address of choice.</a:t>
            </a:r>
            <a:br/>
            <a:r>
              <a:rPr b="false" i="false" strike="noStrike" sz="1200" u="none">
                <a:solidFill>
                  <a:srgbClr val="FFFFFF"/>
                </a:solidFill>
                <a:latin typeface="Calibri"/>
              </a:rPr>
              <a:t>flagyl price walgreens</a:t>
            </a:r>
            <a:br/>
            <a:r>
              <a:rPr b="false" i="false" strike="noStrike" sz="1200" u="none">
                <a:solidFill>
                  <a:srgbClr val="FFFFFF"/>
                </a:solidFill>
                <a:latin typeface="Calibri"/>
              </a:rPr>
              <a:t>flagyl price philippines</a:t>
            </a:r>
            <a:br/>
            <a:r>
              <a:rPr b="false" i="false" strike="noStrike" sz="1200" u="none">
                <a:solidFill>
                  <a:srgbClr val="FFFFFF"/>
                </a:solidFill>
                <a:latin typeface="Calibri"/>
              </a:rPr>
              <a:t>metronidazole 500 mg order online</a:t>
            </a:r>
            <a:br/>
            <a:r>
              <a:rPr b="false" i="false" strike="noStrike" sz="1200" u="none">
                <a:solidFill>
                  <a:srgbClr val="FFFFFF"/>
                </a:solidFill>
                <a:latin typeface="Calibri"/>
              </a:rPr>
              <a:t>My anxiety is so high and the panic that sets In and I don&amp;#39;t know how to break the circle but with his help and understanding why I am like I am I feel I can and will beat this</a:t>
            </a:r>
            <a:br/>
            <a:r>
              <a:rPr b="false" i="false" strike="noStrike" sz="1200" u="none">
                <a:solidFill>
                  <a:srgbClr val="FFFFFF"/>
                </a:solidFill>
                <a:latin typeface="Calibri"/>
              </a:rPr>
              <a:t>can flagyl treat bladder infections</a:t>
            </a:r>
            <a:br/>
            <a:r>
              <a:rPr b="false" i="false" strike="noStrike" sz="1200" u="none">
                <a:solidFill>
                  <a:srgbClr val="FFFFFF"/>
                </a:solidFill>
                <a:latin typeface="Calibri"/>
              </a:rPr>
              <a:t>how do i purchase flagyl online</a:t>
            </a:r>
            <a:br/>
            <a:r>
              <a:rPr b="false" i="false" strike="noStrike" sz="1200" u="none">
                <a:solidFill>
                  <a:srgbClr val="FFFFFF"/>
                </a:solidFill>
                <a:latin typeface="Calibri"/>
              </a:rPr>
              <a:t>and the very next week I started to dec the dose</a:t>
            </a:r>
            <a:br/>
            <a:r>
              <a:rPr b="false" i="false" strike="noStrike" sz="1200" u="none">
                <a:solidFill>
                  <a:srgbClr val="FFFFFF"/>
                </a:solidFill>
                <a:latin typeface="Calibri"/>
              </a:rPr>
              <a:t>buying metronidazole gel online</a:t>
            </a:r>
            <a:br/>
            <a:r>
              <a:rPr b="false" i="false" strike="noStrike" sz="1200" u="none">
                <a:solidFill>
                  <a:srgbClr val="FFFFFF"/>
                </a:solidFill>
                <a:latin typeface="Calibri"/>
              </a:rPr>
              <a:t>These conclusions were established with the help of clinical studies about Zoloft&amp;rsquo;s effectiveness</a:t>
            </a:r>
            <a:br/>
            <a:r>
              <a:rPr b="false" i="false" strike="noStrike" sz="1200" u="none">
                <a:solidFill>
                  <a:srgbClr val="FFFFFF"/>
                </a:solidFill>
                <a:latin typeface="Calibri"/>
              </a:rPr>
              <a:t>buy metronidazole gel</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Yal hastalarda veya mevcut folik asit yetersizlii veya bbrek yetmezlii olan hastalarda folik asit yetersizliine bal hematolojik deiiklikler olabilir</a:t>
            </a:r>
            <a:br/>
            <a:r>
              <a:rPr b="false" i="false" strike="noStrike" sz="1200" u="none">
                <a:solidFill>
                  <a:srgbClr val="FFFFFF"/>
                </a:solidFill>
                <a:latin typeface="Calibri"/>
              </a:rPr>
              <a:t>flagyl 200 mg used for</a:t>
            </a:r>
            <a:br/>
            <a:r>
              <a:rPr b="false" i="false" strike="noStrike" sz="1200" u="none">
                <a:solidFill>
                  <a:srgbClr val="FFFFFF"/>
                </a:solidFill>
                <a:latin typeface="Calibri"/>
              </a:rPr>
              <a:t>hva er flagyl 400 mg</a:t>
            </a:r>
            <a:br/>
            <a:r>
              <a:rPr b="false" i="false" strike="noStrike" sz="1200" u="none">
                <a:solidFill>
                  <a:srgbClr val="FFFFFF"/>
                </a:solidFill>
                <a:latin typeface="Calibri"/>
              </a:rPr>
              <a:t>where can i buy metronidazole pills</a:t>
            </a:r>
            <a:br/>
            <a:r>
              <a:rPr b="false" i="false" strike="noStrike" sz="1200" u="none">
                <a:solidFill>
                  <a:srgbClr val="FFFFFF"/>
                </a:solidFill>
                <a:latin typeface="Calibri"/>
              </a:rPr>
              <a:t>can i buy metronidazole over the counter in the uk</a:t>
            </a:r>
            <a:br/>
            <a:r>
              <a:rPr b="false" i="false" strike="noStrike" sz="1200" u="none">
                <a:solidFill>
                  <a:srgbClr val="FFFFFF"/>
                </a:solidFill>
                <a:latin typeface="Calibri"/>
              </a:rPr>
              <a:t>flagyl can be used to treat what infections</a:t>
            </a:r>
            <a:br/>
            <a:r>
              <a:rPr b="false" i="false" strike="noStrike" sz="1200" u="none">
                <a:solidFill>
                  <a:srgbClr val="FFFFFF"/>
                </a:solidFill>
                <a:latin typeface="Calibri"/>
              </a:rPr>
              <a:t>flagyl 500mg tabletas</a:t>
            </a:r>
            <a:br/>
            <a:r>
              <a:rPr b="false" i="false" strike="noStrike" sz="1200" u="none">
                <a:solidFill>
                  <a:srgbClr val="FFFFFF"/>
                </a:solidFill>
                <a:latin typeface="Calibri"/>
              </a:rPr>
              <a:t>bula de flagyl comprimidos</a:t>
            </a:r>
            <a:br/>
            <a:r>
              <a:rPr b="false" i="false" strike="noStrike" sz="1200" u="none">
                <a:solidFill>
                  <a:srgbClr val="FFFFFF"/>
                </a:solidFill>
                <a:latin typeface="Calibri"/>
              </a:rPr>
              <a:t>bula do flagyl metronidazol</a:t>
            </a:r>
            <a:br/>
            <a:r>
              <a:rPr b="false" i="false" strike="noStrike" sz="1200" u="none">
                <a:solidFill>
                  <a:srgbClr val="FFFFFF"/>
                </a:solidFill>
                <a:latin typeface="Calibri"/>
              </a:rPr>
              <a:t>He remembers Walesa as someone who 0Lwas a very good strike leader, who never committed any mistakes and neither did other strikers.0M</a:t>
            </a:r>
            <a:br/>
            <a:r>
              <a:rPr b="false" i="false" strike="noStrike" sz="1200" u="none">
                <a:solidFill>
                  <a:srgbClr val="FFFFFF"/>
                </a:solidFill>
                <a:latin typeface="Calibri"/>
              </a:rPr>
              <a:t>flagyl used for urinary tract infection</a:t>
            </a:r>
            <a:br/>
            <a:r>
              <a:rPr b="false" i="false" strike="noStrike" sz="1200" u="none">
                <a:solidFill>
                  <a:srgbClr val="FFFFFF"/>
                </a:solidFill>
                <a:latin typeface="Calibri"/>
              </a:rPr>
              <a:t>flagyl online free shipping</a:t>
            </a:r>
            <a:br/>
            <a:r>
              <a:rPr b="false" i="false" strike="noStrike" sz="1200" u="none">
                <a:solidFill>
                  <a:srgbClr val="FFFFFF"/>
                </a:solidFill>
                <a:latin typeface="Calibri"/>
              </a:rPr>
              <a:t>metronidazole 500 milligram</a:t>
            </a:r>
            <a:br/>
            <a:r>
              <a:rPr b="false" i="false" strike="noStrike" sz="1200" u="none">
                <a:solidFill>
                  <a:srgbClr val="FFFFFF"/>
                </a:solidFill>
                <a:latin typeface="Calibri"/>
              </a:rPr>
              <a:t>There are no production quotas, and companies can simply discontinue making a drug without consequence.</a:t>
            </a:r>
            <a:br/>
            <a:r>
              <a:rPr b="false" i="false" strike="noStrike" sz="1200" u="none">
                <a:solidFill>
                  <a:srgbClr val="FFFFFF"/>
                </a:solidFill>
                <a:latin typeface="Calibri"/>
              </a:rPr>
              <a:t>bula do flagyl injetavel</a:t>
            </a:r>
            <a:br/>
            <a:r>
              <a:rPr b="false" i="false" strike="noStrike" sz="1200" u="none">
                <a:solidFill>
                  <a:srgbClr val="FFFFFF"/>
                </a:solidFill>
                <a:latin typeface="Calibri"/>
              </a:rPr>
              <a:t>Pecho precio del singulair 10 mg se me pidi aclarar t&amp;eacute;rminos del.</a:t>
            </a:r>
            <a:br/>
            <a:r>
              <a:rPr b="false" i="false" strike="noStrike" sz="1200" u="none">
                <a:solidFill>
                  <a:srgbClr val="FFFFFF"/>
                </a:solidFill>
                <a:latin typeface="Calibri"/>
              </a:rPr>
              <a:t>buying flagyl 500 mg</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metronidazole 500mg while pregnant</a:t>
            </a:r>
            <a:br/>
            <a:r>
              <a:rPr b="false" i="false" strike="noStrike" sz="1200" u="none">
                <a:solidFill>
                  <a:srgbClr val="FFFFFF"/>
                </a:solidFill>
                <a:latin typeface="Calibri"/>
              </a:rPr>
              <a:t>flagyl 250 mg tid</a:t>
            </a:r>
            <a:br/>
            <a:r>
              <a:rPr b="false" i="false" strike="noStrike" sz="1200" u="none">
                <a:solidFill>
                  <a:srgbClr val="FFFFFF"/>
                </a:solidFill>
                <a:latin typeface="Calibri"/>
              </a:rPr>
              <a:t>price of flagyl 500 mg at walmart</a:t>
            </a:r>
            <a:br/>
            <a:r>
              <a:rPr b="false" i="false" strike="noStrike" sz="1200" u="none">
                <a:solidFill>
                  <a:srgbClr val="FFFFFF"/>
                </a:solidFill>
                <a:latin typeface="Calibri"/>
              </a:rPr>
              <a:t>where can i buy flagyl for fish</a:t>
            </a:r>
            <a:br/>
            <a:r>
              <a:rPr b="false" i="false" strike="noStrike" sz="1200" u="none">
                <a:solidFill>
                  <a:srgbClr val="FFFFFF"/>
                </a:solidFill>
                <a:latin typeface="Calibri"/>
              </a:rPr>
              <a:t>metronidazole flagyl 500 mg</a:t>
            </a:r>
            <a:br/>
            <a:r>
              <a:rPr b="false" i="false" strike="noStrike" sz="1200" u="none">
                <a:solidFill>
                  <a:srgbClr val="FFFFFF"/>
                </a:solidFill>
                <a:latin typeface="Calibri"/>
              </a:rPr>
              <a:t>Everywhere capitulate periarteritis Renova in wounds or on your Google conformance</a:t>
            </a:r>
            <a:br/>
            <a:r>
              <a:rPr b="false" i="false" strike="noStrike" sz="1200" u="none">
                <a:solidFill>
                  <a:srgbClr val="FFFFFF"/>
                </a:solidFill>
                <a:latin typeface="Calibri"/>
              </a:rPr>
              <a:t>can i buy metronidazole tablets over the counter</a:t>
            </a:r>
            <a:br/>
            <a:r>
              <a:rPr b="false" i="false" strike="noStrike" sz="1200" u="none">
                <a:solidFill>
                  <a:srgbClr val="FFFFFF"/>
                </a:solidFill>
                <a:latin typeface="Calibri"/>
              </a:rPr>
              <a:t>flagyl 400 mg for bv</a:t>
            </a:r>
            <a:br/>
            <a:r>
              <a:rPr b="false" i="false" strike="noStrike" sz="1200" u="none">
                <a:solidFill>
                  <a:srgbClr val="FFFFFF"/>
                </a:solidFill>
                <a:latin typeface="Calibri"/>
              </a:rPr>
              <a:t>flagyl 400 mg uses</a:t>
            </a:r>
            <a:br/>
            <a:r>
              <a:rPr b="false" i="false" strike="noStrike" sz="1200" u="none">
                <a:solidFill>
                  <a:srgbClr val="FFFFFF"/>
                </a:solidFill>
                <a:latin typeface="Calibri"/>
              </a:rPr>
              <a:t>Do not stop taking risperidone without talking to your doctor</a:t>
            </a:r>
            <a:br/>
            <a:r>
              <a:rPr b="false" i="false" strike="noStrike" sz="1200" u="none">
                <a:solidFill>
                  <a:srgbClr val="FFFFFF"/>
                </a:solidFill>
                <a:latin typeface="Calibri"/>
              </a:rPr>
              <a:t>metronidazole 500mg tab dosage</a:t>
            </a:r>
            <a:br/>
            <a:r>
              <a:rPr b="false" i="false" strike="noStrike" sz="1200" u="none">
                <a:solidFill>
                  <a:srgbClr val="FFFFFF"/>
                </a:solidFill>
                <a:latin typeface="Calibri"/>
              </a:rPr>
              <a:t>flagyl 125 mg/5ml</a:t>
            </a:r>
            <a:br/>
            <a:r>
              <a:rPr b="false" i="false" strike="noStrike" sz="1200" u="none">
                <a:solidFill>
                  <a:srgbClr val="FFFFFF"/>
                </a:solidFill>
                <a:latin typeface="Calibri"/>
              </a:rPr>
              <a:t>buy metronidazole gel rosacea</a:t>
            </a:r>
            <a:br/>
            <a:r>
              <a:rPr b="false" i="false" strike="noStrike" sz="1200" u="none">
                <a:solidFill>
                  <a:srgbClr val="FFFFFF"/>
                </a:solidFill>
                <a:latin typeface="Calibri"/>
              </a:rPr>
              <a:t>para que serve o remedio flagyl metronidazol 250 mg</a:t>
            </a:r>
            <a:br/>
            <a:r>
              <a:rPr b="false" i="false" strike="noStrike" sz="1200" u="none">
                <a:solidFill>
                  <a:srgbClr val="FFFFFF"/>
                </a:solidFill>
                <a:latin typeface="Calibri"/>
              </a:rPr>
              <a:t>I weigh 370, I stupidly thought this about xanax, that it would take lots of mg to overdose</a:t>
            </a:r>
            <a:br/>
            <a:r>
              <a:rPr b="false" i="false" strike="noStrike" sz="1200" u="none">
                <a:solidFill>
                  <a:srgbClr val="FFFFFF"/>
                </a:solidFill>
                <a:latin typeface="Calibri"/>
              </a:rPr>
              <a:t>order generic flagyl online</a:t>
            </a:r>
            <a:br/>
            <a:r>
              <a:rPr b="false" i="false" strike="noStrike" sz="1200" u="none">
                <a:solidFill>
                  <a:srgbClr val="FFFFFF"/>
                </a:solidFill>
                <a:latin typeface="Calibri"/>
              </a:rPr>
              <a:t>generic metronidazole gel</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order flagyl online</a:t>
            </a:r>
            <a:br/>
            <a:r>
              <a:rPr b="false" i="false" strike="noStrike" sz="1200" u="none">
                <a:solidFill>
                  <a:srgbClr val="FFFFFF"/>
                </a:solidFill>
                <a:latin typeface="Calibri"/>
              </a:rPr>
              <a:t>is it safe to order flagyl online</a:t>
            </a:r>
            <a:br/>
            <a:r>
              <a:rPr b="false" i="false" strike="noStrike" sz="1200" u="none">
                <a:solidFill>
                  <a:srgbClr val="FFFFFF"/>
                </a:solidFill>
                <a:latin typeface="Calibri"/>
              </a:rPr>
              <a:t>flagyl 500 mg 20 film tablet nedir</a:t>
            </a:r>
            <a:br/>
            <a:r>
              <a:rPr b="false" i="false" strike="noStrike" sz="1200" u="none">
                <a:solidFill>
                  <a:srgbClr val="FFFFFF"/>
                </a:solidFill>
                <a:latin typeface="Calibri"/>
              </a:rPr>
              <a:t>buy metronidazole 500mg online</a:t>
            </a:r>
            <a:br/>
            <a:r>
              <a:rPr b="false" i="false" strike="noStrike" sz="1200" u="none">
                <a:solidFill>
                  <a:srgbClr val="FFFFFF"/>
                </a:solidFill>
                <a:latin typeface="Calibri"/>
              </a:rPr>
              <a:t>flagyl 500 mg tabletti</a:t>
            </a:r>
            <a:br/>
            <a:r>
              <a:rPr b="false" i="false" strike="noStrike" sz="1200" u="none">
                <a:solidFill>
                  <a:srgbClr val="FFFFFF"/>
                </a:solidFill>
                <a:latin typeface="Calibri"/>
              </a:rPr>
              <a:t>She has a massive, massive serve</a:t>
            </a:r>
            <a:br/>
            <a:r>
              <a:rPr b="false" i="false" strike="noStrike" sz="1200" u="none">
                <a:solidFill>
                  <a:srgbClr val="FFFFFF"/>
                </a:solidFill>
                <a:latin typeface="Calibri"/>
              </a:rPr>
              <a:t>flagyl 50mg tablets</a:t>
            </a:r>
            <a:br/>
            <a:r>
              <a:rPr b="false" i="false" strike="noStrike" sz="1200" u="none">
                <a:solidFill>
                  <a:srgbClr val="FFFFFF"/>
                </a:solidFill>
                <a:latin typeface="Calibri"/>
              </a:rPr>
              <a:t>metronidazole online overnight</a:t>
            </a:r>
            <a:br/>
            <a:r>
              <a:rPr b="false" i="false" strike="noStrike" sz="1200" u="none">
                <a:solidFill>
                  <a:srgbClr val="FFFFFF"/>
                </a:solidFill>
                <a:latin typeface="Calibri"/>
              </a:rPr>
              <a:t>buying flagyl online</a:t>
            </a:r>
            <a:br/>
            <a:r>
              <a:rPr b="false" i="false" strike="noStrike" sz="1200" u="none">
                <a:solidFill>
                  <a:srgbClr val="FFFFFF"/>
                </a:solidFill>
                <a:latin typeface="Calibri"/>
              </a:rPr>
              <a:t>Ranitidine may be employed in the tablets according to the invention in the form ofeither its free base or a physiologically acceptable salt</a:t>
            </a:r>
            <a:br/>
            <a:r>
              <a:rPr b="false" i="false" strike="noStrike" sz="1200" u="none">
                <a:solidFill>
                  <a:srgbClr val="FFFFFF"/>
                </a:solidFill>
                <a:latin typeface="Calibri"/>
              </a:rPr>
              <a:t>can i buy flagyl over the counter</a:t>
            </a:r>
            <a:br/>
            <a:r>
              <a:rPr b="false" i="false" strike="noStrike" sz="1200" u="none">
                <a:solidFill>
                  <a:srgbClr val="FFFFFF"/>
                </a:solidFill>
                <a:latin typeface="Calibri"/>
              </a:rPr>
              <a:t>400 mg flagyl dosage</a:t>
            </a:r>
            <a:br/>
            <a:r>
              <a:rPr b="false" i="false" strike="noStrike" sz="1200" u="none">
                <a:solidFill>
                  <a:srgbClr val="FFFFFF"/>
                </a:solidFill>
                <a:latin typeface="Calibri"/>
              </a:rPr>
              <a:t>buy flagyl 250 mg online</a:t>
            </a:r>
            <a:br/>
            <a:r>
              <a:rPr b="false" i="false" strike="noStrike" sz="1200" u="none">
                <a:solidFill>
                  <a:srgbClr val="FFFFFF"/>
                </a:solidFill>
                <a:latin typeface="Calibri"/>
              </a:rPr>
              <a:t>IF it could be PROVED that it really WAS necessary ...</a:t>
            </a:r>
            <a:br/>
            <a:r>
              <a:rPr b="false" i="false" strike="noStrike" sz="1200" u="none">
                <a:solidFill>
                  <a:srgbClr val="FFFFFF"/>
                </a:solidFill>
                <a:latin typeface="Calibri"/>
              </a:rPr>
              <a:t>flagyl 500 mg price philippines</a:t>
            </a:r>
            <a:br/>
            <a:r>
              <a:rPr b="false" i="false" strike="noStrike" sz="1200" u="none">
                <a:solidFill>
                  <a:srgbClr val="FFFFFF"/>
                </a:solidFill>
                <a:latin typeface="Calibri"/>
              </a:rPr>
              <a:t>All adult adverse reactions to PROTONIX are considered relevant to pediatric patients</a:t>
            </a:r>
            <a:br/>
            <a:r>
              <a:rPr b="false" i="false" strike="noStrike" sz="1200" u="none">
                <a:solidFill>
                  <a:srgbClr val="FFFFFF"/>
                </a:solidFill>
                <a:latin typeface="Calibri"/>
              </a:rPr>
              <a:t>bula do flagyl adulto</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flagyl/generic metronidazole</a:t>
            </a:r>
            <a:br/>
            <a:r>
              <a:rPr b="false" i="false" strike="noStrike" sz="1200" u="none">
                <a:solidFill>
                  <a:srgbClr val="FFFFFF"/>
                </a:solidFill>
                <a:latin typeface="Calibri"/>
              </a:rPr>
              <a:t>Omeprazole is not likely to affect your ability to drive or use any tools or machines</a:t>
            </a:r>
            <a:br/>
            <a:r>
              <a:rPr b="false" i="false" strike="noStrike" sz="1200" u="none">
                <a:solidFill>
                  <a:srgbClr val="FFFFFF"/>
                </a:solidFill>
                <a:latin typeface="Calibri"/>
              </a:rPr>
              <a:t>can buy flagyl over counter</a:t>
            </a:r>
            <a:br/>
            <a:r>
              <a:rPr b="false" i="false" strike="noStrike" sz="1200" u="none">
                <a:solidFill>
                  <a:srgbClr val="FFFFFF"/>
                </a:solidFill>
                <a:latin typeface="Calibri"/>
              </a:rPr>
              <a:t>flagyl 125 mg/5ml dosage</a:t>
            </a:r>
            <a:br/>
            <a:r>
              <a:rPr b="false" i="false" strike="noStrike" sz="1200" u="none">
                <a:solidFill>
                  <a:srgbClr val="FFFFFF"/>
                </a:solidFill>
                <a:latin typeface="Calibri"/>
              </a:rPr>
              <a:t>Have you got any experience? essay service Federal officials have been engaged in intense negotiations with the teachers</a:t>
            </a:r>
            <a:br/>
            <a:r>
              <a:rPr b="false" i="false" strike="noStrike" sz="1200" u="none">
                <a:solidFill>
                  <a:srgbClr val="FFFFFF"/>
                </a:solidFill>
                <a:latin typeface="Calibri"/>
              </a:rPr>
              <a:t>flagyl 125mg/5ml sirop</a:t>
            </a:r>
            <a:br/>
            <a:r>
              <a:rPr b="false" i="false" strike="noStrike" sz="1200" u="none">
                <a:solidFill>
                  <a:srgbClr val="FFFFFF"/>
                </a:solidFill>
                <a:latin typeface="Calibri"/>
              </a:rPr>
              <a:t>buy flagyl online usa</a:t>
            </a:r>
            <a:br/>
            <a:r>
              <a:rPr b="false" i="false" strike="noStrike" sz="1200" u="none">
                <a:solidFill>
                  <a:srgbClr val="FFFFFF"/>
                </a:solidFill>
                <a:latin typeface="Calibri"/>
              </a:rPr>
              <a:t>how much does flagyl 500mg cost</a:t>
            </a:r>
            <a:br/>
            <a:r>
              <a:rPr b="false" i="false" strike="noStrike" sz="1200" u="none">
                <a:solidFill>
                  <a:srgbClr val="FFFFFF"/>
                </a:solidFill>
                <a:latin typeface="Calibri"/>
              </a:rPr>
              <a:t>iv flagyl clostridium</a:t>
            </a:r>
            <a:br/>
            <a:r>
              <a:rPr b="false" i="false" strike="noStrike" sz="1200" u="none">
                <a:solidFill>
                  <a:srgbClr val="FFFFFF"/>
                </a:solidFill>
                <a:latin typeface="Calibri"/>
              </a:rPr>
              <a:t>can i buy metronidazole online in the uk</a:t>
            </a:r>
            <a:br/>
            <a:r>
              <a:rPr b="false" i="false" strike="noStrike" sz="1200" u="none">
                <a:solidFill>
                  <a:srgbClr val="FFFFFF"/>
                </a:solidFill>
                <a:latin typeface="Calibri"/>
              </a:rPr>
              <a:t>'I don't feel like I'm wrong,' she told the website</a:t>
            </a:r>
            <a:br/>
            <a:r>
              <a:rPr b="false" i="false" strike="noStrike" sz="1200" u="none">
                <a:solidFill>
                  <a:srgbClr val="FFFFFF"/>
                </a:solidFill>
                <a:latin typeface="Calibri"/>
              </a:rPr>
              <a:t>non prescription flagyl</a:t>
            </a:r>
            <a:br/>
            <a:r>
              <a:rPr b="false" i="false" strike="noStrike" sz="1200" u="none">
                <a:solidFill>
                  <a:srgbClr val="FFFFFF"/>
                </a:solidFill>
                <a:latin typeface="Calibri"/>
              </a:rPr>
              <a:t>can i purchase metronidazole online</a:t>
            </a:r>
            <a:br/>
            <a:r>
              <a:rPr b="false" i="false" strike="noStrike" sz="1200" u="none">
                <a:solidFill>
                  <a:srgbClr val="FFFFFF"/>
                </a:solidFill>
                <a:latin typeface="Calibri"/>
              </a:rPr>
              <a:t>flagyl generic drug name</a:t>
            </a:r>
            <a:br/>
            <a:r>
              <a:rPr b="false" i="false" strike="noStrike" sz="1200" u="none">
                <a:solidFill>
                  <a:srgbClr val="FFFFFF"/>
                </a:solidFill>
                <a:latin typeface="Calibri"/>
              </a:rPr>
              <a:t>I id in the end of you3 relatinshi@</a:t>
            </a:r>
            <a:br/>
            <a:r>
              <a:rPr b="false" i="false" strike="noStrike" sz="1200" u="none">
                <a:solidFill>
                  <a:srgbClr val="FFFFFF"/>
                </a:solidFill>
                <a:latin typeface="Calibri"/>
              </a:rPr>
              <a:t>buy flagyl no prescription</a:t>
            </a:r>
            <a:br/>
            <a:r>
              <a:rPr b="false" i="false" strike="noStrike" sz="1200" u="none">
                <a:solidFill>
                  <a:srgbClr val="FFFFFF"/>
                </a:solidFill>
                <a:latin typeface="Calibri"/>
              </a:rPr>
              <a:t>The clinical significance of these abnormalities has not been clearly established.</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flagyl over the counter</a:t>
            </a:r>
            <a:br/>
            <a:r>
              <a:rPr b="false" i="false" strike="noStrike" sz="1200" u="none">
                <a:solidFill>
                  <a:srgbClr val="FFFFFF"/>
                </a:solidFill>
                <a:latin typeface="Calibri"/>
              </a:rPr>
              <a:t>flagyl 250 mg metronidazole</a:t>
            </a:r>
            <a:br/>
            <a:r>
              <a:rPr b="false" i="false" strike="noStrike" sz="1200" u="none">
                <a:solidFill>
                  <a:srgbClr val="FFFFFF"/>
                </a:solidFill>
                <a:latin typeface="Calibri"/>
              </a:rPr>
              <a:t>Do not use this medication if you have a scalp infection</a:t>
            </a:r>
            <a:br/>
            <a:r>
              <a:rPr b="false" i="false" strike="noStrike" sz="1200" u="none">
                <a:solidFill>
                  <a:srgbClr val="FFFFFF"/>
                </a:solidFill>
                <a:latin typeface="Calibri"/>
              </a:rPr>
              <a:t>can you take metronidazole 500mg while pregnant</a:t>
            </a:r>
            <a:br/>
            <a:r>
              <a:rPr b="false" i="false" strike="noStrike" sz="1200" u="none">
                <a:solidFill>
                  <a:srgbClr val="FFFFFF"/>
                </a:solidFill>
                <a:latin typeface="Calibri"/>
              </a:rPr>
              <a:t>purchase flagyl 500 mg</a:t>
            </a:r>
            <a:br/>
            <a:r>
              <a:rPr b="false" i="false" strike="noStrike" sz="1200" u="none">
                <a:solidFill>
                  <a:srgbClr val="FFFFFF"/>
                </a:solidFill>
                <a:latin typeface="Calibri"/>
              </a:rPr>
              <a:t>order metronidazole pills</a:t>
            </a:r>
            <a:br/>
            <a:r>
              <a:rPr b="false" i="false" strike="noStrike" sz="1200" u="none">
                <a:solidFill>
                  <a:srgbClr val="FFFFFF"/>
                </a:solidFill>
                <a:latin typeface="Calibri"/>
              </a:rPr>
              <a:t>khasiat obat flagyl forte 500mg</a:t>
            </a:r>
            <a:br/>
            <a:r>
              <a:rPr b="false" i="false" strike="noStrike" sz="1200" u="none">
                <a:solidFill>
                  <a:srgbClr val="FFFFFF"/>
                </a:solidFill>
                <a:latin typeface="Calibri"/>
              </a:rPr>
              <a:t>1) I purchased a 6 month supply of Kirkland&amp;rsquo;s minoxidil 5% (foam)</a:t>
            </a:r>
            <a:br/>
            <a:r>
              <a:rPr b="false" i="false" strike="noStrike" sz="1200" u="none">
                <a:solidFill>
                  <a:srgbClr val="FFFFFF"/>
                </a:solidFill>
                <a:latin typeface="Calibri"/>
              </a:rPr>
              <a:t>can flagyl cause bladder infection</a:t>
            </a:r>
            <a:br/>
            <a:r>
              <a:rPr b="false" i="false" strike="noStrike" sz="1200" u="none">
                <a:solidFill>
                  <a:srgbClr val="FFFFFF"/>
                </a:solidFill>
                <a:latin typeface="Calibri"/>
              </a:rPr>
              <a:t>how much does flagyl cost at walmart</a:t>
            </a:r>
            <a:br/>
            <a:r>
              <a:rPr b="false" i="false" strike="noStrike" sz="1200" u="none">
                <a:solidFill>
                  <a:srgbClr val="FFFFFF"/>
                </a:solidFill>
                <a:latin typeface="Calibri"/>
              </a:rPr>
              <a:t>order flagyl 500</a:t>
            </a:r>
            <a:br/>
            <a:r>
              <a:rPr b="false" i="false" strike="noStrike" sz="1200" u="none">
                <a:solidFill>
                  <a:srgbClr val="FFFFFF"/>
                </a:solidFill>
                <a:latin typeface="Calibri"/>
              </a:rPr>
              <a:t>metronidazole (flagyl) 2000 mg 񇰵𿰰</a:t>
            </a:r>
            <a:br/>
            <a:r>
              <a:rPr b="false" i="false" strike="noStrike" sz="1200" u="none">
                <a:solidFill>
                  <a:srgbClr val="FFFFFF"/>
                </a:solidFill>
                <a:latin typeface="Calibri"/>
              </a:rPr>
              <a:t>order flagyl no prescription</a:t>
            </a:r>
            <a:br/>
            <a:r>
              <a:rPr b="false" i="false" strike="noStrike" sz="1200" u="none">
                <a:solidFill>
                  <a:srgbClr val="FFFFFF"/>
                </a:solidFill>
                <a:latin typeface="Calibri"/>
              </a:rPr>
              <a:t>flagyl 400 mg price</a:t>
            </a:r>
            <a:br/>
            <a:r>
              <a:rPr b="false" i="false" strike="noStrike" sz="1200" u="none">
                <a:solidFill>
                  <a:srgbClr val="FFFFFF"/>
                </a:solidFill>
                <a:latin typeface="Calibri"/>
              </a:rPr>
              <a:t>flagyl use in cats</a:t>
            </a:r>
            <a:br/>
            <a:r>
              <a:rPr b="false" i="false" strike="noStrike" sz="1200" u="none">
                <a:solidFill>
                  <a:srgbClr val="FFFFFF"/>
                </a:solidFill>
                <a:latin typeface="Calibri"/>
              </a:rPr>
              <a:t>metrolag 500 mg metronidazole</a:t>
            </a:r>
            <a:br/>
            <a:r>
              <a:rPr b="false" i="false" strike="noStrike" sz="1200" u="none">
                <a:solidFill>
                  <a:srgbClr val="FFFFFF"/>
                </a:solidFill>
                <a:latin typeface="Calibri"/>
              </a:rPr>
              <a:t>metronidazole 500 mg tablet for dogs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20mg form is the usual dosage for this medication</a:t>
            </a:r>
            <a:br/>
            <a:r>
              <a:rPr b="false" i="false" strike="noStrike" sz="1200" u="none">
                <a:solidFill>
                  <a:srgbClr val="FFFFFF"/>
                </a:solidFill>
                <a:latin typeface="Calibri"/>
              </a:rPr>
              <a:t>flagyl 500 mg tablet fiyat俚flagyl 250 mg tab</a:t>
            </a:r>
            <a:br/>
            <a:r>
              <a:rPr b="false" i="false" strike="noStrike" sz="1200" u="none">
                <a:solidFill>
                  <a:srgbClr val="FFFFFF"/>
                </a:solidFill>
                <a:latin typeface="Calibri"/>
              </a:rPr>
              <a:t>flagyl 400 mg dosage</a:t>
            </a:r>
            <a:br/>
            <a:r>
              <a:rPr b="false" i="false" strike="noStrike" sz="1200" u="none">
                <a:solidFill>
                  <a:srgbClr val="FFFFFF"/>
                </a:solidFill>
                <a:latin typeface="Calibri"/>
              </a:rPr>
              <a:t>metronidazole flagyl burning urethra</a:t>
            </a:r>
            <a:br/>
            <a:r>
              <a:rPr b="false" i="false" strike="noStrike" sz="1200" u="none">
                <a:solidFill>
                  <a:srgbClr val="FFFFFF"/>
                </a:solidFill>
                <a:latin typeface="Calibri"/>
              </a:rPr>
              <a:t>can i take metronidazole 500 mg while breastfeeding</a:t>
            </a:r>
            <a:br/>
            <a:r>
              <a:rPr b="false" i="false" strike="noStrike" sz="1200" u="none">
                <a:solidFill>
                  <a:srgbClr val="FFFFFF"/>
                </a:solidFill>
                <a:latin typeface="Calibri"/>
              </a:rPr>
              <a:t>where can i buy metronidazole</a:t>
            </a:r>
            <a:br/>
            <a:r>
              <a:rPr b="false" i="false" strike="noStrike" sz="1200" u="none">
                <a:solidFill>
                  <a:srgbClr val="FFFFFF"/>
                </a:solidFill>
                <a:latin typeface="Calibri"/>
              </a:rPr>
              <a:t>Het is helaas dus wel lastig om alternatieven te vinden zonder mint, je zou eventueel dermarest shampoo kunnen proberen</a:t>
            </a:r>
            <a:br/>
            <a:r>
              <a:rPr b="false" i="false" strike="noStrike" sz="1200" u="none">
                <a:solidFill>
                  <a:srgbClr val="FFFFFF"/>
                </a:solidFill>
                <a:latin typeface="Calibri"/>
              </a:rPr>
              <a:t>flagyl/generic metronidazole</a:t>
            </a:r>
            <a:br/>
            <a:r>
              <a:rPr b="false" i="false" strike="noStrike" sz="1200" u="none">
                <a:solidFill>
                  <a:srgbClr val="FFFFFF"/>
                </a:solidFill>
                <a:latin typeface="Calibri"/>
              </a:rPr>
              <a:t>flagyl order online canada</a:t>
            </a:r>
            <a:br/>
            <a:r>
              <a:rPr b="false" i="false" strike="noStrike" sz="1200" u="none">
                <a:solidFill>
                  <a:srgbClr val="FFFFFF"/>
                </a:solidFill>
                <a:latin typeface="Calibri"/>
              </a:rPr>
              <a:t>cheap flagyl no prescription</a:t>
            </a:r>
            <a:br/>
            <a:r>
              <a:rPr b="false" i="false" strike="noStrike" sz="1200" u="none">
                <a:solidFill>
                  <a:srgbClr val="FFFFFF"/>
                </a:solidFill>
                <a:latin typeface="Calibri"/>
              </a:rPr>
              <a:t>metronidazole to buy</a:t>
            </a:r>
            <a:br/>
            <a:r>
              <a:rPr b="false" i="false" strike="noStrike" sz="1200" u="none">
                <a:solidFill>
                  <a:srgbClr val="FFFFFF"/>
                </a:solidFill>
                <a:latin typeface="Calibri"/>
              </a:rPr>
              <a:t>flagyl rx for bv</a:t>
            </a:r>
            <a:br/>
            <a:r>
              <a:rPr b="false" i="false" strike="noStrike" sz="1200" u="none">
                <a:solidFill>
                  <a:srgbClr val="FFFFFF"/>
                </a:solidFill>
                <a:latin typeface="Calibri"/>
              </a:rPr>
              <a:t>Russell, IJ, Mease PJ, Smith TR, Kajdasz DK, Wohlreich MM, Detke MJ, Walker DJ, Chappell AS, Arnold LM</a:t>
            </a:r>
            <a:br/>
            <a:r>
              <a:rPr b="false" i="false" strike="noStrike" sz="1200" u="none">
                <a:solidFill>
                  <a:srgbClr val="FFFFFF"/>
                </a:solidFill>
                <a:latin typeface="Calibri"/>
              </a:rPr>
              <a:t>where can i buy metronidazole for dogs uk</a:t>
            </a:r>
            <a:br/>
            <a:r>
              <a:rPr b="false" i="false" strike="noStrike" sz="1200" u="none">
                <a:solidFill>
                  <a:srgbClr val="FFFFFF"/>
                </a:solidFill>
                <a:latin typeface="Calibri"/>
              </a:rPr>
              <a:t>flagyl er 750 mg</a:t>
            </a:r>
            <a:br/>
            <a:r>
              <a:rPr b="false" i="false" strike="noStrike" sz="1200" u="none">
                <a:solidFill>
                  <a:srgbClr val="FFFFFF"/>
                </a:solidFill>
                <a:latin typeface="Calibri"/>
              </a:rPr>
              <a:t>metronidazole flagyl dosage for dogs</a:t>
            </a:r>
            <a:br/>
            <a:r>
              <a:rPr b="false" i="false" strike="noStrike" sz="1200" u="none">
                <a:solidFill>
                  <a:srgbClr val="FFFFFF"/>
                </a:solidFill>
                <a:latin typeface="Calibri"/>
              </a:rPr>
              <a:t>metronidazole flagyl 500 mg infections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metronidazole generic for flagyl used for</a:t>
            </a:r>
            <a:br/>
            <a:r>
              <a:rPr b="false" i="false" strike="noStrike" sz="1200" u="none">
                <a:solidFill>
                  <a:srgbClr val="FFFFFF"/>
                </a:solidFill>
                <a:latin typeface="Calibri"/>
              </a:rPr>
              <a:t>flagyl 200 mg dosage</a:t>
            </a:r>
            <a:br/>
            <a:r>
              <a:rPr b="false" i="false" strike="noStrike" sz="1200" u="none">
                <a:solidFill>
                  <a:srgbClr val="FFFFFF"/>
                </a:solidFill>
                <a:latin typeface="Calibri"/>
              </a:rPr>
              <a:t>flagyl metronidazole 400mg serve</a:t>
            </a:r>
            <a:br/>
            <a:r>
              <a:rPr b="false" i="false" strike="noStrike" sz="1200" u="none">
                <a:solidFill>
                  <a:srgbClr val="FFFFFF"/>
                </a:solidFill>
                <a:latin typeface="Calibri"/>
              </a:rPr>
              <a:t>buy flagyl 500mg antibiotic</a:t>
            </a:r>
            <a:br/>
            <a:r>
              <a:rPr b="false" i="false" strike="noStrike" sz="1200" u="none">
                <a:solidFill>
                  <a:srgbClr val="FFFFFF"/>
                </a:solidFill>
                <a:latin typeface="Calibri"/>
              </a:rPr>
              <a:t>flagyl used to treat diverticulitis</a:t>
            </a:r>
            <a:br/>
            <a:r>
              <a:rPr b="false" i="false" strike="noStrike" sz="1200" u="none">
                <a:solidFill>
                  <a:srgbClr val="FFFFFF"/>
                </a:solidFill>
                <a:latin typeface="Calibri"/>
              </a:rPr>
              <a:t>canine flagyl dosage</a:t>
            </a:r>
            <a:br/>
            <a:r>
              <a:rPr b="false" i="false" strike="noStrike" sz="1200" u="none">
                <a:solidFill>
                  <a:srgbClr val="FFFFFF"/>
                </a:solidFill>
                <a:latin typeface="Calibri"/>
              </a:rPr>
              <a:t>blastocystis hominis treatment flagyl</a:t>
            </a:r>
            <a:br/>
            <a:r>
              <a:rPr b="false" i="false" strike="noStrike" sz="1200" u="none">
                <a:solidFill>
                  <a:srgbClr val="FFFFFF"/>
                </a:solidFill>
                <a:latin typeface="Calibri"/>
              </a:rPr>
              <a:t>metronidazole gel buy online uk</a:t>
            </a:r>
            <a:br/>
            <a:r>
              <a:rPr b="false" i="false" strike="noStrike" sz="1200" u="none">
                <a:solidFill>
                  <a:srgbClr val="FFFFFF"/>
                </a:solidFill>
                <a:latin typeface="Calibri"/>
              </a:rPr>
              <a:t>can i buy metronidazole cream over the counter</a:t>
            </a:r>
            <a:br/>
            <a:r>
              <a:rPr b="false" i="false" strike="noStrike" sz="1200" u="none">
                <a:solidFill>
                  <a:srgbClr val="FFFFFF"/>
                </a:solidFill>
                <a:latin typeface="Calibri"/>
              </a:rPr>
              <a:t>buying flagyl online no prescription</a:t>
            </a:r>
            <a:br/>
            <a:r>
              <a:rPr b="false" i="false" strike="noStrike" sz="1200" u="none">
                <a:solidFill>
                  <a:srgbClr val="FFFFFF"/>
                </a:solidFill>
                <a:latin typeface="Calibri"/>
              </a:rPr>
              <a:t>flagyl price increase</a:t>
            </a:r>
            <a:br/>
            <a:r>
              <a:rPr b="false" i="false" strike="noStrike" sz="1200" u="none">
                <a:solidFill>
                  <a:srgbClr val="FFFFFF"/>
                </a:solidFill>
                <a:latin typeface="Calibri"/>
              </a:rPr>
              <a:t>online pharmacy uk metronidazole</a:t>
            </a:r>
            <a:br/>
            <a:r>
              <a:rPr b="false" i="false" strike="noStrike" sz="1200" u="none">
                <a:solidFill>
                  <a:srgbClr val="FFFFFF"/>
                </a:solidFill>
                <a:latin typeface="Calibri"/>
              </a:rPr>
              <a:t>how to buy flagyl online</a:t>
            </a:r>
            <a:br/>
            <a:r>
              <a:rPr b="false" i="false" strike="noStrike" sz="1200" u="none">
                <a:solidFill>
                  <a:srgbClr val="FFFFFF"/>
                </a:solidFill>
                <a:latin typeface="Calibri"/>
              </a:rPr>
              <a:t>flagyl 500 mg tabletas dosis</a:t>
            </a:r>
            <a:br/>
            <a:r>
              <a:rPr b="false" i="false" strike="noStrike" sz="1200" u="none">
                <a:solidFill>
                  <a:srgbClr val="FFFFFF"/>
                </a:solidFill>
                <a:latin typeface="Calibri"/>
              </a:rPr>
              <a:t>normal prescription flagyl</a:t>
            </a:r>
            <a:br/>
            <a:r>
              <a:rPr b="false" i="false" strike="noStrike" sz="1200" u="none">
                <a:solidFill>
                  <a:srgbClr val="FFFFFF"/>
                </a:solidFill>
                <a:latin typeface="Calibri"/>
              </a:rPr>
              <a:t>Gandolfini continued to gravitate toward character actor roles, several of which will now be released posthumously</a:t>
            </a:r>
            <a:br/>
            <a:r>
              <a:rPr b="false" i="false" strike="noStrike" sz="1200" u="none">
                <a:solidFill>
                  <a:srgbClr val="FFFFFF"/>
                </a:solidFill>
                <a:latin typeface="Calibri"/>
              </a:rPr>
              <a:t>buy metronidazole cheap online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metronidazole or tinidazole for trichomoniasis</a:t>
            </a:r>
            <a:br/>
            <a:r>
              <a:rPr b="false" i="false" strike="noStrike" sz="1200" u="none">
                <a:solidFill>
                  <a:srgbClr val="FFFFFF"/>
                </a:solidFill>
                <a:latin typeface="Calibri"/>
              </a:rPr>
              <a:t>flagyl bula injetavel</a:t>
            </a:r>
            <a:br/>
            <a:r>
              <a:rPr b="false" i="false" strike="noStrike" sz="1200" u="none">
                <a:solidFill>
                  <a:srgbClr val="FFFFFF"/>
                </a:solidFill>
                <a:latin typeface="Calibri"/>
              </a:rPr>
              <a:t>It knocked my immune system for six</a:t>
            </a:r>
            <a:br/>
            <a:r>
              <a:rPr b="false" i="false" strike="noStrike" sz="1200" u="none">
                <a:solidFill>
                  <a:srgbClr val="FFFFFF"/>
                </a:solidFill>
                <a:latin typeface="Calibri"/>
              </a:rPr>
              <a:t>no prescription flagyl online</a:t>
            </a:r>
            <a:br/>
            <a:r>
              <a:rPr b="false" i="false" strike="noStrike" sz="1200" u="none">
                <a:solidFill>
                  <a:srgbClr val="FFFFFF"/>
                </a:solidFill>
                <a:latin typeface="Calibri"/>
              </a:rPr>
              <a:t>This potentially makes the bone a more challenging environment for rogue cancer cells to survive in, reducing the risk of the cancer coming back.</a:t>
            </a:r>
            <a:br/>
            <a:r>
              <a:rPr b="false" i="false" strike="noStrike" sz="1200" u="none">
                <a:solidFill>
                  <a:srgbClr val="FFFFFF"/>
                </a:solidFill>
                <a:latin typeface="Calibri"/>
              </a:rPr>
              <a:t>metronidazole tablets online uk</a:t>
            </a:r>
            <a:br/>
            <a:r>
              <a:rPr b="false" i="false" strike="noStrike" sz="1200" u="none">
                <a:solidFill>
                  <a:srgbClr val="FFFFFF"/>
                </a:solidFill>
                <a:latin typeface="Calibri"/>
              </a:rPr>
              <a:t>flagyl metronidazole suspension 250 mg</a:t>
            </a:r>
            <a:br/>
            <a:r>
              <a:rPr b="false" i="false" strike="noStrike" sz="1200" u="none">
                <a:solidFill>
                  <a:srgbClr val="FFFFFF"/>
                </a:solidFill>
                <a:latin typeface="Calibri"/>
              </a:rPr>
              <a:t>cheap flagyl online</a:t>
            </a:r>
            <a:br/>
            <a:r>
              <a:rPr b="false" i="false" strike="noStrike" sz="1200" u="none">
                <a:solidFill>
                  <a:srgbClr val="FFFFFF"/>
                </a:solidFill>
                <a:latin typeface="Calibri"/>
              </a:rPr>
              <a:t>As a past user of retin a i can tell you starting slow is best</a:t>
            </a:r>
            <a:br/>
            <a:r>
              <a:rPr b="false" i="false" strike="noStrike" sz="1200" u="none">
                <a:solidFill>
                  <a:srgbClr val="FFFFFF"/>
                </a:solidFill>
                <a:latin typeface="Calibri"/>
              </a:rPr>
              <a:t>flagyl 500 mg bid</a:t>
            </a:r>
            <a:br/>
            <a:r>
              <a:rPr b="false" i="false" strike="noStrike" sz="1200" u="none">
                <a:solidFill>
                  <a:srgbClr val="FFFFFF"/>
                </a:solidFill>
                <a:latin typeface="Calibri"/>
              </a:rPr>
              <a:t>where can i buy flagyl over counter</a:t>
            </a:r>
            <a:br/>
            <a:r>
              <a:rPr b="false" i="false" strike="noStrike" sz="1200" u="none">
                <a:solidFill>
                  <a:srgbClr val="FFFFFF"/>
                </a:solidFill>
                <a:latin typeface="Calibri"/>
              </a:rPr>
              <a:t>flagyl antibiotic buy online</a:t>
            </a:r>
            <a:br/>
            <a:r>
              <a:rPr b="false" i="false" strike="noStrike" sz="1200" u="none">
                <a:solidFill>
                  <a:srgbClr val="FFFFFF"/>
                </a:solidFill>
                <a:latin typeface="Calibri"/>
              </a:rPr>
              <a:t>flagyl 250 mg directions</a:t>
            </a:r>
            <a:br/>
            <a:r>
              <a:rPr b="false" i="false" strike="noStrike" sz="1200" u="none">
                <a:solidFill>
                  <a:srgbClr val="FFFFFF"/>
                </a:solidFill>
                <a:latin typeface="Calibri"/>
              </a:rPr>
              <a:t>bula do flagyl 400 mg</a:t>
            </a:r>
            <a:br/>
            <a:r>
              <a:rPr b="false" i="false" strike="noStrike" sz="1200" u="none">
                <a:solidFill>
                  <a:srgbClr val="FFFFFF"/>
                </a:solidFill>
                <a:latin typeface="Calibri"/>
              </a:rPr>
              <a:t>flagyl purchase</a:t>
            </a:r>
            <a:br/>
            <a:r>
              <a:rPr b="false" i="false" strike="noStrike" sz="1200" u="none">
                <a:solidFill>
                  <a:srgbClr val="FFFFFF"/>
                </a:solidFill>
                <a:latin typeface="Calibri"/>
              </a:rPr>
              <a:t>flagyl used to treat</a:t>
            </a:r>
            <a:br/>
            <a:r>
              <a:rPr b="false" i="false" strike="noStrike" sz="1200" u="none">
                <a:solidFill>
                  <a:srgbClr val="FFFFFF"/>
                </a:solidFill>
                <a:latin typeface="Calibri"/>
              </a:rPr>
              <a:t>purchase flagyl metronidazole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pituitary, adrenals, etc.) which can be simultaneously affected, hopefully each will also keep PHPT (Primary Hyperparathyroidism) in mind</a:t>
            </a:r>
            <a:br/>
            <a:r>
              <a:rPr b="false" i="false" strike="noStrike" sz="1200" u="none">
                <a:solidFill>
                  <a:srgbClr val="FFFFFF"/>
                </a:solidFill>
                <a:latin typeface="Calibri"/>
              </a:rPr>
              <a:t>metronidazole 500mg price</a:t>
            </a:r>
            <a:br/>
            <a:r>
              <a:rPr b="false" i="false" strike="noStrike" sz="1200" u="none">
                <a:solidFill>
                  <a:srgbClr val="FFFFFF"/>
                </a:solidFill>
                <a:latin typeface="Calibri"/>
              </a:rPr>
              <a:t>Adult dogs with weak immune systems can however develop generalized ringworm.</a:t>
            </a:r>
            <a:br/>
            <a:r>
              <a:rPr b="false" i="false" strike="noStrike" sz="1200" u="none">
                <a:solidFill>
                  <a:srgbClr val="FFFFFF"/>
                </a:solidFill>
                <a:latin typeface="Calibri"/>
              </a:rPr>
              <a:t>buy flagyl online paypal</a:t>
            </a:r>
            <a:br/>
            <a:r>
              <a:rPr b="false" i="false" strike="noStrike" sz="1200" u="none">
                <a:solidFill>
                  <a:srgbClr val="FFFFFF"/>
                </a:solidFill>
                <a:latin typeface="Calibri"/>
              </a:rPr>
              <a:t>flagyl for sale online</a:t>
            </a:r>
            <a:br/>
            <a:r>
              <a:rPr b="false" i="false" strike="noStrike" sz="1200" u="none">
                <a:solidFill>
                  <a:srgbClr val="FFFFFF"/>
                </a:solidFill>
                <a:latin typeface="Calibri"/>
              </a:rPr>
              <a:t>flagyl tab 200 mg</a:t>
            </a:r>
            <a:br/>
            <a:r>
              <a:rPr b="false" i="false" strike="noStrike" sz="1200" u="none">
                <a:solidFill>
                  <a:srgbClr val="FFFFFF"/>
                </a:solidFill>
                <a:latin typeface="Calibri"/>
              </a:rPr>
              <a:t>0LFor Nasdaq to seemingly ignore these concerns is bordering on reckless.0M</a:t>
            </a:r>
            <a:br/>
            <a:r>
              <a:rPr b="false" i="false" strike="noStrike" sz="1200" u="none">
                <a:solidFill>
                  <a:srgbClr val="FFFFFF"/>
                </a:solidFill>
                <a:latin typeface="Calibri"/>
              </a:rPr>
              <a:t>will flagyl treat a bladder infection</a:t>
            </a:r>
            <a:br/>
            <a:r>
              <a:rPr b="false" i="false" strike="noStrike" sz="1200" u="none">
                <a:solidFill>
                  <a:srgbClr val="FFFFFF"/>
                </a:solidFill>
                <a:latin typeface="Calibri"/>
              </a:rPr>
              <a:t>flagyl uses for std</a:t>
            </a:r>
            <a:br/>
            <a:r>
              <a:rPr b="false" i="false" strike="noStrike" sz="1200" u="none">
                <a:solidFill>
                  <a:srgbClr val="FFFFFF"/>
                </a:solidFill>
                <a:latin typeface="Calibri"/>
              </a:rPr>
              <a:t>I weaned myself off Lamictal because my EEG scans showed that my anxiety attacks weren&amp;#039;t triggered by epilepsy or seizures so I found it pointless to be taking them..</a:t>
            </a:r>
            <a:br/>
            <a:r>
              <a:rPr b="false" i="false" strike="noStrike" sz="1200" u="none">
                <a:solidFill>
                  <a:srgbClr val="FFFFFF"/>
                </a:solidFill>
                <a:latin typeface="Calibri"/>
              </a:rPr>
              <a:t>flagyl metronidazole 500 mg para que sirve</a:t>
            </a:r>
            <a:br/>
            <a:r>
              <a:rPr b="false" i="false" strike="noStrike" sz="1200" u="none">
                <a:solidFill>
                  <a:srgbClr val="FFFFFF"/>
                </a:solidFill>
                <a:latin typeface="Calibri"/>
              </a:rPr>
              <a:t>flagyl 50mg for cats</a:t>
            </a:r>
            <a:br/>
            <a:r>
              <a:rPr b="false" i="false" strike="noStrike" sz="1200" u="none">
                <a:solidFill>
                  <a:srgbClr val="FFFFFF"/>
                </a:solidFill>
                <a:latin typeface="Calibri"/>
              </a:rPr>
              <a:t>how much does flagyl cost at the pharmacy</a:t>
            </a:r>
            <a:br/>
            <a:r>
              <a:rPr b="false" i="false" strike="noStrike" sz="1200" u="none">
                <a:solidFill>
                  <a:srgbClr val="FFFFFF"/>
                </a:solidFill>
                <a:latin typeface="Calibri"/>
              </a:rPr>
              <a:t>Usually, a physical therapist, or sometimes a psychologist with cognitive-behavioral skills, performs this therapy.</a:t>
            </a:r>
            <a:br/>
            <a:r>
              <a:rPr b="false" i="false" strike="noStrike" sz="1200" u="none">
                <a:solidFill>
                  <a:srgbClr val="FFFFFF"/>
                </a:solidFill>
                <a:latin typeface="Calibri"/>
              </a:rPr>
              <a:t>flagyl by injection</a:t>
            </a:r>
            <a:br/>
            <a:r>
              <a:rPr b="false" i="false" strike="noStrike" sz="1200" u="none">
                <a:solidFill>
                  <a:srgbClr val="FFFFFF"/>
                </a:solidFill>
                <a:latin typeface="Calibri"/>
              </a:rPr>
              <a:t>cheapest flagyl</a:t>
            </a:r>
            <a:br/>
            <a:r>
              <a:rPr b="false" i="false" strike="noStrike" sz="1200" u="none">
                <a:solidFill>
                  <a:srgbClr val="FFFFFF"/>
                </a:solidFill>
                <a:latin typeface="Calibri"/>
              </a:rPr>
              <a:t>where can i buy flagyl tablets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buy flagyl over the counter</a:t>
            </a:r>
            <a:br/>
            <a:r>
              <a:rPr b="false" i="false" strike="noStrike" sz="1200" u="none">
                <a:solidFill>
                  <a:srgbClr val="FFFFFF"/>
                </a:solidFill>
                <a:latin typeface="Calibri"/>
              </a:rPr>
              <a:t>flagyl 500 mg 20 film tablet endikasyonlar俚flagyl 500 mg treatment</a:t>
            </a:r>
            <a:br/>
            <a:r>
              <a:rPr b="false" i="false" strike="noStrike" sz="1200" u="none">
                <a:solidFill>
                  <a:srgbClr val="FFFFFF"/>
                </a:solidFill>
                <a:latin typeface="Calibri"/>
              </a:rPr>
              <a:t>flagyl capsules 500mg</a:t>
            </a:r>
            <a:br/>
            <a:r>
              <a:rPr b="false" i="false" strike="noStrike" sz="1200" u="none">
                <a:solidFill>
                  <a:srgbClr val="FFFFFF"/>
                </a:solidFill>
                <a:latin typeface="Calibri"/>
              </a:rPr>
              <a:t>can i buy metronidazole at walgreens</a:t>
            </a:r>
            <a:br/>
            <a:r>
              <a:rPr b="false" i="false" strike="noStrike" sz="1200" u="none">
                <a:solidFill>
                  <a:srgbClr val="FFFFFF"/>
                </a:solidFill>
                <a:latin typeface="Calibri"/>
              </a:rPr>
              <a:t>flagyl 250 mg 5 ml</a:t>
            </a:r>
            <a:br/>
            <a:r>
              <a:rPr b="false" i="false" strike="noStrike" sz="1200" u="none">
                <a:solidFill>
                  <a:srgbClr val="FFFFFF"/>
                </a:solidFill>
                <a:latin typeface="Calibri"/>
              </a:rPr>
              <a:t>flagyl 125mg 5ml posologie</a:t>
            </a:r>
            <a:br/>
            <a:r>
              <a:rPr b="false" i="false" strike="noStrike" sz="1200" u="none">
                <a:solidFill>
                  <a:srgbClr val="FFFFFF"/>
                </a:solidFill>
                <a:latin typeface="Calibri"/>
              </a:rPr>
              <a:t>canine flagyl</a:t>
            </a:r>
            <a:br/>
            <a:r>
              <a:rPr b="false" i="false" strike="noStrike" sz="1200" u="none">
                <a:solidFill>
                  <a:srgbClr val="FFFFFF"/>
                </a:solidFill>
                <a:latin typeface="Calibri"/>
              </a:rPr>
              <a:t>http://www.endoftherainbowmerchandise.com/B,Obtain the next Ferragamo Store in your position today</a:t>
            </a:r>
            <a:br/>
            <a:r>
              <a:rPr b="false" i="false" strike="noStrike" sz="1200" u="none">
                <a:solidFill>
                  <a:srgbClr val="FFFFFF"/>
                </a:solidFill>
                <a:latin typeface="Calibri"/>
              </a:rPr>
              <a:t>flagyl 500 mg filmtablet</a:t>
            </a:r>
            <a:br/>
            <a:r>
              <a:rPr b="false" i="false" strike="noStrike" sz="1200" u="none">
                <a:solidFill>
                  <a:srgbClr val="FFFFFF"/>
                </a:solidFill>
                <a:latin typeface="Calibri"/>
              </a:rPr>
              <a:t>Hemoliz olasl nedeniyle, Bactrim kesinlikle gerekli olmadka G6PD yetersizlii olan hastalara verilmemelidir veya verilecekse minimal dozlar uygulanmaldr</a:t>
            </a:r>
            <a:br/>
            <a:r>
              <a:rPr b="false" i="false" strike="noStrike" sz="1200" u="none">
                <a:solidFill>
                  <a:srgbClr val="FFFFFF"/>
                </a:solidFill>
                <a:latin typeface="Calibri"/>
              </a:rPr>
              <a:t>tinidazole metronidazole giardia</a:t>
            </a:r>
            <a:br/>
            <a:r>
              <a:rPr b="false" i="false" strike="noStrike" sz="1200" u="none">
                <a:solidFill>
                  <a:srgbClr val="FFFFFF"/>
                </a:solidFill>
                <a:latin typeface="Calibri"/>
              </a:rPr>
              <a:t>does flagyl kill blastocystis hominis</a:t>
            </a:r>
            <a:br/>
            <a:r>
              <a:rPr b="false" i="false" strike="noStrike" sz="1200" u="none">
                <a:solidFill>
                  <a:srgbClr val="FFFFFF"/>
                </a:solidFill>
                <a:latin typeface="Calibri"/>
              </a:rPr>
              <a:t>can you buy metronidazole tablets over the counter</a:t>
            </a:r>
            <a:br/>
            <a:r>
              <a:rPr b="false" i="false" strike="noStrike" sz="1200" u="none">
                <a:solidFill>
                  <a:srgbClr val="FFFFFF"/>
                </a:solidFill>
                <a:latin typeface="Calibri"/>
              </a:rPr>
              <a:t>People are living in this hype of fair skin and that has led them to spend exorbitant amounts of money to achieve this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2015-12-20T01:16:49+04:00</dcterms:created>
  <dcterms:modified xsi:type="dcterms:W3CDTF">2015-12-20T01:16:49+04:00</dcterms:modified>
  <dc:title>Flagyl Er 750 Mg - Canine Flagyl</dc:title>
  <dc:description>How much does the antibiotic flagyl cost, can flagyl treat bladder infections, bula do flagyl metronidazol, generic metronidazole gel, can buy flagyl over counter, can flagyl cause bladder infection, can you buy flagyl over the counter</dc:description>
  <dc:subject>Flagyl Er 750 Mg - Canine Flagyl</dc:subject>
  <cp:keywords>flagyl 500 mg ivpb, buy metronidazole 500mg, flagyl 250 mg 20 comprimidos, flagyl price walgreens, flagyl 500 mg tabletti, buying flagyl online, flagyl er 750 mg, can i buy metronidazole cream over the counter, flagyl metronidazole suspension 250 mg, purchase flagyl metronidazole</cp:keywords>
  <cp:category/>
</cp:coreProperties>
</file>