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9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0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0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0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0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Mifepristone Misoprostol How To Use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pills for sale</a:t>
            </a:r>
            <a:br/>
            <a:r>
              <a:rPr b="false" i="false" strike="noStrike" sz="1200" u="none">
                <a:solidFill>
                  <a:srgbClr val="FFFFFF"/>
                </a:solidFill>
                <a:latin typeface="Calibri"/>
              </a:rPr>
              <a:t>cytotec misoprostol 200 mg precio</a:t>
            </a:r>
            <a:br/>
            <a:r>
              <a:rPr b="false" i="false" strike="noStrike" sz="1200" u="none">
                <a:solidFill>
                  <a:srgbClr val="FFFFFF"/>
                </a:solidFill>
                <a:latin typeface="Calibri"/>
              </a:rPr>
              <a:t>cytotec 200 mg misoprostol</a:t>
            </a:r>
            <a:br/>
            <a:r>
              <a:rPr b="false" i="false" strike="noStrike" sz="1200" u="none">
                <a:solidFill>
                  <a:srgbClr val="FFFFFF"/>
                </a:solidFill>
                <a:latin typeface="Calibri"/>
              </a:rPr>
              <a:t>cytotec 200mg price in pakistan</a:t>
            </a:r>
            <a:br/>
            <a:r>
              <a:rPr b="false" i="false" strike="noStrike" sz="1200" u="none">
                <a:solidFill>
                  <a:srgbClr val="FFFFFF"/>
                </a:solidFill>
                <a:latin typeface="Calibri"/>
              </a:rPr>
              <a:t>oral cytotec for miscarriage</a:t>
            </a:r>
            <a:br/>
            <a:r>
              <a:rPr b="false" i="false" strike="noStrike" sz="1200" u="none">
                <a:solidFill>
                  <a:srgbClr val="FFFFFF"/>
                </a:solidFill>
                <a:latin typeface="Calibri"/>
              </a:rPr>
              <a:t>buy cytotec online south africa</a:t>
            </a:r>
            <a:br/>
            <a:r>
              <a:rPr b="false" i="false" strike="noStrike" sz="1200" u="none">
                <a:solidFill>
                  <a:srgbClr val="FFFFFF"/>
                </a:solidFill>
                <a:latin typeface="Calibri"/>
              </a:rPr>
              <a:t>And, as mentioned, she happens to be German</a:t>
            </a:r>
            <a:br/>
            <a:r>
              <a:rPr b="false" i="false" strike="noStrike" sz="1200" u="none">
                <a:solidFill>
                  <a:srgbClr val="FFFFFF"/>
                </a:solidFill>
                <a:latin typeface="Calibri"/>
              </a:rPr>
              <a:t>buy cytotec misoprostol online</a:t>
            </a:r>
            <a:br/>
            <a:r>
              <a:rPr b="false" i="false" strike="noStrike" sz="1200" u="none">
                <a:solidFill>
                  <a:srgbClr val="FFFFFF"/>
                </a:solidFill>
                <a:latin typeface="Calibri"/>
              </a:rPr>
              <a:t>buy cytotec online philippines</a:t>
            </a:r>
            <a:br/>
            <a:r>
              <a:rPr b="false" i="false" strike="noStrike" sz="1200" u="none">
                <a:solidFill>
                  <a:srgbClr val="FFFFFF"/>
                </a:solidFill>
                <a:latin typeface="Calibri"/>
              </a:rPr>
              <a:t>Since stopping them I tried beta-prograne 80mgs but they were too strong to start with but wore off as the day went on leaving me waking up with palpitations, banging heart in the</a:t>
            </a:r>
            <a:br/>
            <a:r>
              <a:rPr b="false" i="false" strike="noStrike" sz="1200" u="none">
                <a:solidFill>
                  <a:srgbClr val="FFFFFF"/>
                </a:solidFill>
                <a:latin typeface="Calibri"/>
              </a:rPr>
              <a:t>price of misoprostol tablets in india</a:t>
            </a:r>
            <a:br/>
            <a:r>
              <a:rPr b="false" i="false" strike="noStrike" sz="1200" u="none">
                <a:solidFill>
                  <a:srgbClr val="FFFFFF"/>
                </a:solidFill>
                <a:latin typeface="Calibri"/>
              </a:rPr>
              <a:t>misoprostol cost walgreens</a:t>
            </a:r>
            <a:br/>
            <a:r>
              <a:rPr b="false" i="false" strike="noStrike" sz="1200" u="none">
                <a:solidFill>
                  <a:srgbClr val="FFFFFF"/>
                </a:solidFill>
                <a:latin typeface="Calibri"/>
              </a:rPr>
              <a:t>mifepristona y misoprostol costa rica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costo de misoprostol en ecuador</a:t>
            </a:r>
            <a:br/>
            <a:r>
              <a:rPr b="false" i="false" strike="noStrike" sz="1200" u="none">
                <a:solidFill>
                  <a:srgbClr val="FFFFFF"/>
                </a:solidFill>
                <a:latin typeface="Calibri"/>
              </a:rPr>
              <a:t>where to buy cytotec pills in south africa</a:t>
            </a:r>
            <a:br/>
            <a:r>
              <a:rPr b="false" i="false" strike="noStrike" sz="1200" u="none">
                <a:solidFill>
                  <a:srgbClr val="FFFFFF"/>
                </a:solidFill>
                <a:latin typeface="Calibri"/>
              </a:rPr>
              <a:t>misoprostol 200 mcg tablet for miscarriage</a:t>
            </a:r>
            <a:br/>
            <a:r>
              <a:rPr b="false" i="false" strike="noStrike" sz="1200" u="none">
                <a:solidFill>
                  <a:srgbClr val="FFFFFF"/>
                </a:solidFill>
                <a:latin typeface="Calibri"/>
              </a:rPr>
              <a:t>cytotec tablets</a:t>
            </a:r>
            <a:br/>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how much does the misoprostol pill cost in south africa</a:t>
            </a:r>
            <a:br/>
            <a:r>
              <a:rPr b="false" i="false" strike="noStrike" sz="1200" u="none">
                <a:solidFill>
                  <a:srgbClr val="FFFFFF"/>
                </a:solidFill>
                <a:latin typeface="Calibri"/>
              </a:rPr>
              <a:t>where to buy cytotec in quiapo</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precio de las pastillas cytotec en costa rica</a:t>
            </a:r>
            <a:br/>
            <a:r>
              <a:rPr b="false" i="false" strike="noStrike" sz="1200" u="none">
                <a:solidFill>
                  <a:srgbClr val="FFFFFF"/>
                </a:solidFill>
                <a:latin typeface="Calibri"/>
              </a:rPr>
              <a:t>Fluconazole works to cure the infection by killing the fungi that causes it</a:t>
            </a:r>
            <a:br/>
            <a:r>
              <a:rPr b="false" i="false" strike="noStrike" sz="1200" u="none">
                <a:solidFill>
                  <a:srgbClr val="FFFFFF"/>
                </a:solidFill>
                <a:latin typeface="Calibri"/>
              </a:rPr>
              <a:t>cost of misoprostol tablet in india</a:t>
            </a:r>
            <a:br/>
            <a:r>
              <a:rPr b="false" i="false" strike="noStrike" sz="1200" u="none">
                <a:solidFill>
                  <a:srgbClr val="FFFFFF"/>
                </a:solidFill>
                <a:latin typeface="Calibri"/>
              </a:rPr>
              <a:t>online cytotechnology programs</a:t>
            </a:r>
            <a:br/>
            <a:r>
              <a:rPr b="false" i="false" strike="noStrike" sz="1200" u="none">
                <a:solidFill>
                  <a:srgbClr val="FFFFFF"/>
                </a:solidFill>
                <a:latin typeface="Calibri"/>
              </a:rPr>
              <a:t>misoprostol tablets in uae</a:t>
            </a:r>
            <a:br/>
            <a:r>
              <a:rPr b="false" i="false" strike="noStrike" sz="1200" u="none">
                <a:solidFill>
                  <a:srgbClr val="FFFFFF"/>
                </a:solidFill>
                <a:latin typeface="Calibri"/>
              </a:rPr>
              <a:t>price of misoprostol tablet in india</a:t>
            </a:r>
            <a:br/>
            <a:r>
              <a:rPr b="false" i="false" strike="noStrike" sz="1200" u="none">
                <a:solidFill>
                  <a:srgbClr val="FFFFFF"/>
                </a:solidFill>
                <a:latin typeface="Calibri"/>
              </a:rPr>
              <a:t>where to buy original cytotec in quiapo</a:t>
            </a:r>
            <a:br/>
            <a:r>
              <a:rPr b="false" i="false" strike="noStrike" sz="1200" u="none">
                <a:solidFill>
                  <a:srgbClr val="FFFFFF"/>
                </a:solidFill>
                <a:latin typeface="Calibri"/>
              </a:rPr>
              <a:t>I hope you take the time to read some of the other Pristiq threads here</a:t>
            </a:r>
            <a:br/>
            <a:r>
              <a:rPr b="false" i="false" strike="noStrike" sz="1200" u="none">
                <a:solidFill>
                  <a:srgbClr val="FFFFFF"/>
                </a:solidFill>
                <a:latin typeface="Calibri"/>
              </a:rPr>
              <a:t>misoprostol 200mg abortion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price of misoprostol in pakistan</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where to buy cytotec pills</a:t>
            </a:r>
            <a:br/>
            <a:r>
              <a:rPr b="false" i="false" strike="noStrike" sz="1200" u="none">
                <a:solidFill>
                  <a:srgbClr val="FFFFFF"/>
                </a:solidFill>
                <a:latin typeface="Calibri"/>
              </a:rPr>
              <a:t>Visual symptoms such as blurring, double vision, or seeing spots occur in 1 to 2 percent of women, and usually resolve when treatment stops.</a:t>
            </a:r>
            <a:br/>
            <a:r>
              <a:rPr b="false" i="false" strike="noStrike" sz="1200" u="none">
                <a:solidFill>
                  <a:srgbClr val="FFFFFF"/>
                </a:solidFill>
                <a:latin typeface="Calibri"/>
              </a:rPr>
              <a:t>oral misoprostol iud insertion</a:t>
            </a:r>
            <a:br/>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cost of misoprostol</a:t>
            </a:r>
            <a:br/>
            <a:r>
              <a:rPr b="false" i="false" strike="noStrike" sz="1200" u="none">
                <a:solidFill>
                  <a:srgbClr val="FFFFFF"/>
                </a:solidFill>
                <a:latin typeface="Calibri"/>
              </a:rPr>
              <a:t>buy cytotec online fast delivery</a:t>
            </a:r>
            <a:br/>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misoprostol price in usa</a:t>
            </a:r>
            <a:br/>
            <a:r>
              <a:rPr b="false" i="false" strike="noStrike" sz="1200" u="none">
                <a:solidFill>
                  <a:srgbClr val="FFFFFF"/>
                </a:solidFill>
                <a:latin typeface="Calibri"/>
              </a:rPr>
              <a:t>However, I&amp;rsquo;m not sure if that is what is happening and what you are experiencing sounds unpleasant</a:t>
            </a:r>
            <a:br/>
            <a:r>
              <a:rPr b="false" i="false" strike="noStrike" sz="1200" u="none">
                <a:solidFill>
                  <a:srgbClr val="FFFFFF"/>
                </a:solidFill>
                <a:latin typeface="Calibri"/>
              </a:rPr>
              <a:t>cytotec price philippines</a:t>
            </a:r>
            <a:br/>
            <a:r>
              <a:rPr b="false" i="false" strike="noStrike" sz="1200" u="none">
                <a:solidFill>
                  <a:srgbClr val="FFFFFF"/>
                </a:solidFill>
                <a:latin typeface="Calibri"/>
              </a:rPr>
              <a:t>Petenten mssen transfundiert werden, erworben, oder samsca fr.</a:t>
            </a:r>
            <a:br/>
            <a:r>
              <a:rPr b="false" i="false" strike="noStrike" sz="1200" u="none">
                <a:solidFill>
                  <a:srgbClr val="FFFFFF"/>
                </a:solidFill>
                <a:latin typeface="Calibri"/>
              </a:rPr>
              <a:t>buy cytotec misoprostol tablets</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cytotec 200 mcg compresse misoprostol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sale online</a:t>
            </a:r>
            <a:br/>
            <a:r>
              <a:rPr b="false" i="false" strike="noStrike" sz="1200" u="none">
                <a:solidFill>
                  <a:srgbClr val="FFFFFF"/>
                </a:solidFill>
                <a:latin typeface="Calibri"/>
              </a:rPr>
              <a:t>tablet misoprostol 200 mcg</a:t>
            </a:r>
            <a:br/>
            <a:r>
              <a:rPr b="false" i="false" strike="noStrike" sz="1200" u="none">
                <a:solidFill>
                  <a:srgbClr val="FFFFFF"/>
                </a:solidFill>
                <a:latin typeface="Calibri"/>
              </a:rPr>
              <a:t>Yes, I still have the hypothyroidism but adding B-12 (I have to have injections since I have pernicious anemia) has helped in many ways, from emotions to giving me energy</a:t>
            </a:r>
            <a:br/>
            <a:r>
              <a:rPr b="false" i="false" strike="noStrike" sz="1200" u="none">
                <a:solidFill>
                  <a:srgbClr val="FFFFFF"/>
                </a:solidFill>
                <a:latin typeface="Calibri"/>
              </a:rPr>
              <a:t>misoprostol 200 mg price in india</a:t>
            </a:r>
            <a:br/>
            <a:r>
              <a:rPr b="false" i="false" strike="noStrike" sz="1200" u="none">
                <a:solidFill>
                  <a:srgbClr val="FFFFFF"/>
                </a:solidFill>
                <a:latin typeface="Calibri"/>
              </a:rPr>
              <a:t>pil cytotec misoprostol 200 mcg</a:t>
            </a:r>
            <a:br/>
            <a:r>
              <a:rPr b="false" i="false" strike="noStrike" sz="1200" u="none">
                <a:solidFill>
                  <a:srgbClr val="FFFFFF"/>
                </a:solidFill>
                <a:latin typeface="Calibri"/>
              </a:rPr>
              <a:t>oral misoprostol induction labor</a:t>
            </a:r>
            <a:br/>
            <a:r>
              <a:rPr b="false" i="false" strike="noStrike" sz="1200" u="none">
                <a:solidFill>
                  <a:srgbClr val="FFFFFF"/>
                </a:solidFill>
                <a:latin typeface="Calibri"/>
              </a:rPr>
              <a:t>mifepristone misoprostol kit india</a:t>
            </a:r>
            <a:br/>
            <a:r>
              <a:rPr b="false" i="false" strike="noStrike" sz="1200" u="none">
                <a:solidFill>
                  <a:srgbClr val="FFFFFF"/>
                </a:solidFill>
                <a:latin typeface="Calibri"/>
              </a:rPr>
              <a:t>http://www.upsigmabeta.com/ \, These power tool power packs possess gotten to end up being as effective as being a corded program</a:t>
            </a:r>
            <a:br/>
            <a:r>
              <a:rPr b="false" i="false" strike="noStrike" sz="1200" u="none">
                <a:solidFill>
                  <a:srgbClr val="FFFFFF"/>
                </a:solidFill>
                <a:latin typeface="Calibri"/>
              </a:rPr>
              <a:t>cytotec for sale baguio city</a:t>
            </a:r>
            <a:br/>
            <a:r>
              <a:rPr b="false" i="false" strike="noStrike" sz="1200" u="none">
                <a:solidFill>
                  <a:srgbClr val="FFFFFF"/>
                </a:solidFill>
                <a:latin typeface="Calibri"/>
              </a:rPr>
              <a:t>cytotec costa rica</a:t>
            </a:r>
            <a:br/>
            <a:r>
              <a:rPr b="false" i="false" strike="noStrike" sz="1200" u="none">
                <a:solidFill>
                  <a:srgbClr val="FFFFFF"/>
                </a:solidFill>
                <a:latin typeface="Calibri"/>
              </a:rPr>
              <a:t>There has not been much price change since then, according to Avella CEO John Musil.</a:t>
            </a:r>
            <a:br/>
            <a:r>
              <a:rPr b="false" i="false" strike="noStrike" sz="1200" u="none">
                <a:solidFill>
                  <a:srgbClr val="FFFFFF"/>
                </a:solidFill>
                <a:latin typeface="Calibri"/>
              </a:rPr>
              <a:t>misoprostol 200 mcg uses</a:t>
            </a:r>
            <a:br/>
            <a:r>
              <a:rPr b="false" i="false" strike="noStrike" sz="1200" u="none">
                <a:solidFill>
                  <a:srgbClr val="FFFFFF"/>
                </a:solidFill>
                <a:latin typeface="Calibri"/>
              </a:rPr>
              <a:t>use of cytotec in early pregnancy</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how many cytotec used for abortion</a:t>
            </a:r>
            <a:br/>
            <a:r>
              <a:rPr b="false" i="false" strike="noStrike" sz="1200" u="none">
                <a:solidFill>
                  <a:srgbClr val="FFFFFF"/>
                </a:solidFill>
                <a:latin typeface="Calibri"/>
              </a:rPr>
              <a:t>oral misoprostol for induction of labour at term</a:t>
            </a:r>
            <a:br/>
            <a:r>
              <a:rPr b="false" i="false" strike="noStrike" sz="1200" u="none">
                <a:solidFill>
                  <a:srgbClr val="FFFFFF"/>
                </a:solidFill>
                <a:latin typeface="Calibri"/>
              </a:rPr>
              <a:t>apo misoprostol 200mcg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misoprostol 200mg tab</a:t>
            </a:r>
            <a:br/>
            <a:r>
              <a:rPr b="false" i="false" strike="noStrike" sz="1200" u="none">
                <a:solidFill>
                  <a:srgbClr val="FFFFFF"/>
                </a:solidFill>
                <a:latin typeface="Calibri"/>
              </a:rPr>
              <a:t>cytotec price in lebanon</a:t>
            </a:r>
            <a:br/>
            <a:r>
              <a:rPr b="false" i="false" strike="noStrike" sz="1200" u="none">
                <a:solidFill>
                  <a:srgbClr val="FFFFFF"/>
                </a:solidFill>
                <a:latin typeface="Calibri"/>
              </a:rPr>
              <a:t>A response to the restoration of renal blood flow should occur in 24 to 48 hours</a:t>
            </a:r>
            <a:br/>
            <a:r>
              <a:rPr b="false" i="false" strike="noStrike" sz="1200" u="none">
                <a:solidFill>
                  <a:srgbClr val="FFFFFF"/>
                </a:solidFill>
                <a:latin typeface="Calibri"/>
              </a:rPr>
              <a:t>buy misoprostol cytotec online</a:t>
            </a:r>
            <a:br/>
            <a:r>
              <a:rPr b="false" i="false" strike="noStrike" sz="1200" u="none">
                <a:solidFill>
                  <a:srgbClr val="FFFFFF"/>
                </a:solidFill>
                <a:latin typeface="Calibri"/>
              </a:rPr>
              <a:t>This medication protects your stomach lining by lowering the amount of acid that comes in contact with it.</a:t>
            </a:r>
            <a:br/>
            <a:r>
              <a:rPr b="false" i="false" strike="noStrike" sz="1200" u="none">
                <a:solidFill>
                  <a:srgbClr val="FFFFFF"/>
                </a:solidFill>
                <a:latin typeface="Calibri"/>
              </a:rPr>
              <a:t>misoprostol australia</a:t>
            </a:r>
            <a:br/>
            <a:r>
              <a:rPr b="false" i="false" strike="noStrike" sz="1200" u="none">
                <a:solidFill>
                  <a:srgbClr val="FFFFFF"/>
                </a:solidFill>
                <a:latin typeface="Calibri"/>
              </a:rPr>
              <a:t>I hear a lot of people going to get follicle tests and progesterone level checks</a:t>
            </a:r>
            <a:br/>
            <a:r>
              <a:rPr b="false" i="false" strike="noStrike" sz="1200" u="none">
                <a:solidFill>
                  <a:srgbClr val="FFFFFF"/>
                </a:solidFill>
                <a:latin typeface="Calibri"/>
              </a:rPr>
              <a:t>cytotec sale cebu</a:t>
            </a:r>
            <a:br/>
            <a:r>
              <a:rPr b="false" i="false" strike="noStrike" sz="1200" u="none">
                <a:solidFill>
                  <a:srgbClr val="FFFFFF"/>
                </a:solidFill>
                <a:latin typeface="Calibri"/>
              </a:rPr>
              <a:t>If you're admitted to hospital with an upper UTI, you'll probably have a drip put in your arm to give you fluids</a:t>
            </a:r>
            <a:br/>
            <a:r>
              <a:rPr b="false" i="false" strike="noStrike" sz="1200" u="none">
                <a:solidFill>
                  <a:srgbClr val="FFFFFF"/>
                </a:solidFill>
                <a:latin typeface="Calibri"/>
              </a:rPr>
              <a:t>cytotec 200 mcg compresse prezzo</a:t>
            </a:r>
            <a:br/>
            <a:r>
              <a:rPr b="false" i="false" strike="noStrike" sz="1200" u="none">
                <a:solidFill>
                  <a:srgbClr val="FFFFFF"/>
                </a:solidFill>
                <a:latin typeface="Calibri"/>
              </a:rPr>
              <a:t>cytotec 200 mg para que sirve</a:t>
            </a:r>
            <a:br/>
            <a:r>
              <a:rPr b="false" i="false" strike="noStrike" sz="1200" u="none">
                <a:solidFill>
                  <a:srgbClr val="FFFFFF"/>
                </a:solidFill>
                <a:latin typeface="Calibri"/>
              </a:rPr>
              <a:t>buy misoprostol canada</a:t>
            </a:r>
            <a:br/>
            <a:r>
              <a:rPr b="false" i="false" strike="noStrike" sz="1200" u="none">
                <a:solidFill>
                  <a:srgbClr val="FFFFFF"/>
                </a:solidFill>
                <a:latin typeface="Calibri"/>
              </a:rPr>
              <a:t>cytotec 200 mcg 28 tablet</a:t>
            </a:r>
            <a:br/>
            <a:r>
              <a:rPr b="false" i="false" strike="noStrike" sz="1200" u="none">
                <a:solidFill>
                  <a:srgbClr val="FFFFFF"/>
                </a:solidFill>
                <a:latin typeface="Calibri"/>
              </a:rPr>
              <a:t>Clindamycin or Cleocin is also provided in gel form, oral tablet or suppository</a:t>
            </a:r>
            <a:br/>
            <a:r>
              <a:rPr b="false" i="false" strike="noStrike" sz="1200" u="none">
                <a:solidFill>
                  <a:srgbClr val="FFFFFF"/>
                </a:solidFill>
                <a:latin typeface="Calibri"/>
              </a:rPr>
              <a:t>misoprostol costo uruguay</a:t>
            </a:r>
            <a:br/>
            <a:r>
              <a:rPr b="false" i="false" strike="noStrike" sz="1200" u="none">
                <a:solidFill>
                  <a:srgbClr val="FFFFFF"/>
                </a:solidFill>
                <a:latin typeface="Calibri"/>
              </a:rPr>
              <a:t>Every time the irritation got to bad I used good quality aloe vera as night cream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oral administration of misoprostol for abortion</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oral use of cytotec for abortion</a:t>
            </a:r>
            <a:br/>
            <a:r>
              <a:rPr b="false" i="false" strike="noStrike" sz="1200" u="none">
                <a:solidFill>
                  <a:srgbClr val="FFFFFF"/>
                </a:solidFill>
                <a:latin typeface="Calibri"/>
              </a:rPr>
              <a:t>cytotec vendita on line</a:t>
            </a:r>
            <a:br/>
            <a:r>
              <a:rPr b="false" i="false" strike="noStrike" sz="1200" u="none">
                <a:solidFill>
                  <a:srgbClr val="FFFFFF"/>
                </a:solidFill>
                <a:latin typeface="Calibri"/>
              </a:rPr>
              <a:t>cytotec for sale manila 2013</a:t>
            </a:r>
            <a:br/>
            <a:r>
              <a:rPr b="false" i="false" strike="noStrike" sz="1200" u="none">
                <a:solidFill>
                  <a:srgbClr val="FFFFFF"/>
                </a:solidFill>
                <a:latin typeface="Calibri"/>
              </a:rPr>
              <a:t>costo de misoprostol en farmacias del ahorro</a:t>
            </a:r>
            <a:br/>
            <a:r>
              <a:rPr b="false" i="false" strike="noStrike" sz="1200" u="none">
                <a:solidFill>
                  <a:srgbClr val="FFFFFF"/>
                </a:solidFill>
                <a:latin typeface="Calibri"/>
              </a:rPr>
              <a:t>misoprostol 800 mg</a:t>
            </a:r>
            <a:br/>
            <a:r>
              <a:rPr b="false" i="false" strike="noStrike" sz="1200" u="none">
                <a:solidFill>
                  <a:srgbClr val="FFFFFF"/>
                </a:solidFill>
                <a:latin typeface="Calibri"/>
              </a:rPr>
              <a:t>is misoprostol legal in canada</a:t>
            </a:r>
            <a:br/>
            <a:r>
              <a:rPr b="false" i="false" strike="noStrike" sz="1200" u="none">
                <a:solidFill>
                  <a:srgbClr val="FFFFFF"/>
                </a:solidFill>
                <a:latin typeface="Calibri"/>
              </a:rPr>
              <a:t>where can i buy misoprostol over the counter</a:t>
            </a:r>
            <a:br/>
            <a:r>
              <a:rPr b="false" i="false" strike="noStrike" sz="1200" u="none">
                <a:solidFill>
                  <a:srgbClr val="FFFFFF"/>
                </a:solidFill>
                <a:latin typeface="Calibri"/>
              </a:rPr>
              <a:t>how to insert misoprostol 200 mcg before iud</a:t>
            </a:r>
            <a:br/>
            <a:r>
              <a:rPr b="false" i="false" strike="noStrike" sz="1200" u="none">
                <a:solidFill>
                  <a:srgbClr val="FFFFFF"/>
                </a:solidFill>
                <a:latin typeface="Calibri"/>
              </a:rPr>
              <a:t>Nr det gller sk "terstllare" finns det mnga sikter och myter om detta p tex olika forum p internet</a:t>
            </a:r>
            <a:br/>
            <a:r>
              <a:rPr b="false" i="false" strike="noStrike" sz="1200" u="none">
                <a:solidFill>
                  <a:srgbClr val="FFFFFF"/>
                </a:solidFill>
                <a:latin typeface="Calibri"/>
              </a:rPr>
              <a:t>buying cytotec</a:t>
            </a:r>
            <a:br/>
            <a:r>
              <a:rPr b="false" i="false" strike="noStrike" sz="1200" u="none">
                <a:solidFill>
                  <a:srgbClr val="FFFFFF"/>
                </a:solidFill>
                <a:latin typeface="Calibri"/>
              </a:rPr>
              <a:t>cytotec uses abortion</a:t>
            </a:r>
            <a:br/>
            <a:r>
              <a:rPr b="false" i="false" strike="noStrike" sz="1200" u="none">
                <a:solidFill>
                  <a:srgbClr val="FFFFFF"/>
                </a:solidFill>
                <a:latin typeface="Calibri"/>
              </a:rPr>
              <a:t>buy mifepristone cytotec ru486 misoprostol</a:t>
            </a:r>
            <a:br/>
            <a:r>
              <a:rPr b="false" i="false" strike="noStrike" sz="1200" u="none">
                <a:solidFill>
                  <a:srgbClr val="FFFFFF"/>
                </a:solidFill>
                <a:latin typeface="Calibri"/>
              </a:rPr>
              <a:t>The most common Ringworm symptoms in dogs are scaly patches with broken hairs, and sometimes the patches will become hairless</a:t>
            </a:r>
            <a:br/>
            <a:r>
              <a:rPr b="false" i="false" strike="noStrike" sz="1200" u="none">
                <a:solidFill>
                  <a:srgbClr val="FFFFFF"/>
                </a:solidFill>
                <a:latin typeface="Calibri"/>
              </a:rPr>
              <a:t>where to buy cytotec online</a:t>
            </a:r>
            <a:br/>
            <a:r>
              <a:rPr b="false" i="false" strike="noStrike" sz="1200" u="none">
                <a:solidFill>
                  <a:srgbClr val="FFFFFF"/>
                </a:solidFill>
                <a:latin typeface="Calibri"/>
              </a:rPr>
              <a:t>cytotec for sale manila area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pil cytotec misoprostol 200mcg</a:t>
            </a:r>
            <a:br/>
            <a:r>
              <a:rPr b="false" i="false" strike="noStrike" sz="1200" u="none">
                <a:solidFill>
                  <a:srgbClr val="FFFFFF"/>
                </a:solidFill>
                <a:latin typeface="Calibri"/>
              </a:rPr>
              <a:t>costo de mifepristona y misoprostol</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price of misoprostol in malaysia</a:t>
            </a:r>
            <a:br/>
            <a:r>
              <a:rPr b="false" i="false" strike="noStrike" sz="1200" u="none">
                <a:solidFill>
                  <a:srgbClr val="FFFFFF"/>
                </a:solidFill>
                <a:latin typeface="Calibri"/>
              </a:rPr>
              <a:t>cytotec misoprostol 200 mcg tablets</a:t>
            </a:r>
            <a:br/>
            <a:r>
              <a:rPr b="false" i="false" strike="noStrike" sz="1200" u="none">
                <a:solidFill>
                  <a:srgbClr val="FFFFFF"/>
                </a:solidFill>
                <a:latin typeface="Calibri"/>
              </a:rPr>
              <a:t>cytotec misoprostol 200 mcg price</a:t>
            </a:r>
            <a:br/>
            <a:r>
              <a:rPr b="false" i="false" strike="noStrike" sz="1200" u="none">
                <a:solidFill>
                  <a:srgbClr val="FFFFFF"/>
                </a:solidFill>
                <a:latin typeface="Calibri"/>
              </a:rPr>
              <a:t>misoprostol otc</a:t>
            </a:r>
            <a:br/>
            <a:r>
              <a:rPr b="false" i="false" strike="noStrike" sz="1200" u="none">
                <a:solidFill>
                  <a:srgbClr val="FFFFFF"/>
                </a:solidFill>
                <a:latin typeface="Calibri"/>
              </a:rPr>
              <a:t>how to get misoprostol in canada</a:t>
            </a:r>
            <a:br/>
            <a:r>
              <a:rPr b="false" i="false" strike="noStrike" sz="1200" u="none">
                <a:solidFill>
                  <a:srgbClr val="FFFFFF"/>
                </a:solidFill>
                <a:latin typeface="Calibri"/>
              </a:rPr>
              <a:t>None of these side effects is cause for concern, but contact your doctor if they become bothersome.</a:t>
            </a:r>
            <a:br/>
            <a:r>
              <a:rPr b="false" i="false" strike="noStrike" sz="1200" u="none">
                <a:solidFill>
                  <a:srgbClr val="FFFFFF"/>
                </a:solidFill>
                <a:latin typeface="Calibri"/>
              </a:rPr>
              <a:t>buy misoprostol online abortion</a:t>
            </a:r>
            <a:br/>
            <a:r>
              <a:rPr b="false" i="false" strike="noStrike" sz="1200" u="none">
                <a:solidFill>
                  <a:srgbClr val="FFFFFF"/>
                </a:solidFill>
                <a:latin typeface="Calibri"/>
              </a:rPr>
              <a:t>Wellicht geeft verkeerde huidverzorging irritatie aan de huid, waardoor het er verbrand uit ziet</a:t>
            </a:r>
            <a:br/>
            <a:r>
              <a:rPr b="false" i="false" strike="noStrike" sz="1200" u="none">
                <a:solidFill>
                  <a:srgbClr val="FFFFFF"/>
                </a:solidFill>
                <a:latin typeface="Calibri"/>
              </a:rPr>
              <a:t>where to buy cytotec pills in dubai</a:t>
            </a:r>
            <a:br/>
            <a:r>
              <a:rPr b="false" i="false" strike="noStrike" sz="1200" u="none">
                <a:solidFill>
                  <a:srgbClr val="FFFFFF"/>
                </a:solidFill>
                <a:latin typeface="Calibri"/>
              </a:rPr>
              <a:t>cytotec misoprostol 200 mcg pfizer</a:t>
            </a:r>
            <a:br/>
            <a:r>
              <a:rPr b="false" i="false" strike="noStrike" sz="1200" u="none">
                <a:solidFill>
                  <a:srgbClr val="FFFFFF"/>
                </a:solidFill>
                <a:latin typeface="Calibri"/>
              </a:rPr>
              <a:t>She was not involved in the new research.</a:t>
            </a:r>
            <a:br/>
            <a:r>
              <a:rPr b="false" i="false" strike="noStrike" sz="1200" u="none">
                <a:solidFill>
                  <a:srgbClr val="FFFFFF"/>
                </a:solidFill>
                <a:latin typeface="Calibri"/>
              </a:rPr>
              <a:t>misoprostol uk online</a:t>
            </a:r>
            <a:br/>
            <a:r>
              <a:rPr b="false" i="false" strike="noStrike" sz="1200" u="none">
                <a:solidFill>
                  <a:srgbClr val="FFFFFF"/>
                </a:solidFill>
                <a:latin typeface="Calibri"/>
              </a:rPr>
              <a:t>cyrux misoprostol costa rica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price per tablet</a:t>
            </a:r>
            <a:br/>
            <a:r>
              <a:rPr b="false" i="false" strike="noStrike" sz="1200" u="none">
                <a:solidFill>
                  <a:srgbClr val="FFFFFF"/>
                </a:solidFill>
                <a:latin typeface="Calibri"/>
              </a:rPr>
              <a:t>This lack of clarity may be due to comorbidities (ADHD, bipolar spectrum disorders) or additional symptom domains (affective instability, inattention)</a:t>
            </a:r>
            <a:br/>
            <a:r>
              <a:rPr b="false" i="false" strike="noStrike" sz="1200" u="none">
                <a:solidFill>
                  <a:srgbClr val="FFFFFF"/>
                </a:solidFill>
                <a:latin typeface="Calibri"/>
              </a:rPr>
              <a:t>cytotec dosage for induction of labor</a:t>
            </a:r>
            <a:br/>
            <a:r>
              <a:rPr b="false" i="false" strike="noStrike" sz="1200" u="none">
                <a:solidFill>
                  <a:srgbClr val="FFFFFF"/>
                </a:solidFill>
                <a:latin typeface="Calibri"/>
              </a:rPr>
              <a:t>She has a massive, massive serve</a:t>
            </a:r>
            <a:br/>
            <a:r>
              <a:rPr b="false" i="false" strike="noStrike" sz="1200" u="none">
                <a:solidFill>
                  <a:srgbClr val="FFFFFF"/>
                </a:solidFill>
                <a:latin typeface="Calibri"/>
              </a:rPr>
              <a:t>purchase mifepristone misoprostol online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cytotec 200 mcg tablet abortion</a:t>
            </a:r>
            <a:br/>
            <a:r>
              <a:rPr b="false" i="false" strike="noStrike" sz="1200" u="none">
                <a:solidFill>
                  <a:srgbClr val="FFFFFF"/>
                </a:solidFill>
                <a:latin typeface="Calibri"/>
              </a:rPr>
              <a:t>where can i buy misoprostol in philippines</a:t>
            </a:r>
            <a:br/>
            <a:r>
              <a:rPr b="false" i="false" strike="noStrike" sz="1200" u="none">
                <a:solidFill>
                  <a:srgbClr val="FFFFFF"/>
                </a:solidFill>
                <a:latin typeface="Calibri"/>
              </a:rPr>
              <a:t>Genox (Tamoxifen Citrate) is available as 10mg and 20mg strength tablets for oral administration</a:t>
            </a:r>
            <a:br/>
            <a:r>
              <a:rPr b="false" i="false" strike="noStrike" sz="1200" u="none">
                <a:solidFill>
                  <a:srgbClr val="FFFFFF"/>
                </a:solidFill>
                <a:latin typeface="Calibri"/>
              </a:rPr>
              <a:t>misoprostol malaysia pharmacy</a:t>
            </a:r>
            <a:br/>
            <a:r>
              <a:rPr b="false" i="false" strike="noStrike" sz="1200" u="none">
                <a:solidFill>
                  <a:srgbClr val="FFFFFF"/>
                </a:solidFill>
                <a:latin typeface="Calibri"/>
              </a:rPr>
              <a:t>where can i buy misoprostol in malaysia</a:t>
            </a:r>
            <a:br/>
            <a:r>
              <a:rPr b="false" i="false" strike="noStrike" sz="1200" u="none">
                <a:solidFill>
                  <a:srgbClr val="FFFFFF"/>
                </a:solidFill>
                <a:latin typeface="Calibri"/>
              </a:rPr>
              <a:t>pfizer cytotec dosage for abortion</a:t>
            </a:r>
            <a:br/>
            <a:r>
              <a:rPr b="false" i="false" strike="noStrike" sz="1200" u="none">
                <a:solidFill>
                  <a:srgbClr val="FFFFFF"/>
                </a:solidFill>
                <a:latin typeface="Calibri"/>
              </a:rPr>
              <a:t>On accident they found some &amp;ldquo;borderline to lymphadenopathy&amp;rdquo;nodes in my axilla and mediastinum and two shapes in my right lobe of my right lung</a:t>
            </a:r>
            <a:br/>
            <a:r>
              <a:rPr b="false" i="false" strike="noStrike" sz="1200" u="none">
                <a:solidFill>
                  <a:srgbClr val="FFFFFF"/>
                </a:solidFill>
                <a:latin typeface="Calibri"/>
              </a:rPr>
              <a:t>can i buy cytotec over the counter in south africa</a:t>
            </a:r>
            <a:br/>
            <a:r>
              <a:rPr b="false" i="false" strike="noStrike" sz="1200" u="none">
                <a:solidFill>
                  <a:srgbClr val="FFFFFF"/>
                </a:solidFill>
                <a:latin typeface="Calibri"/>
              </a:rPr>
              <a:t>misoprostol online</a:t>
            </a:r>
            <a:br/>
            <a:r>
              <a:rPr b="false" i="false" strike="noStrike" sz="1200" u="none">
                <a:solidFill>
                  <a:srgbClr val="FFFFFF"/>
                </a:solidFill>
                <a:latin typeface="Calibri"/>
              </a:rPr>
              <a:t>also my vision narrowed, sort of like tunnel vision, the edges of my peripherals blurred anmd almost seemed to cloud over, im gonna spend a bit longer looking to see if anything else happens</a:t>
            </a:r>
            <a:br/>
            <a:r>
              <a:rPr b="false" i="false" strike="noStrike" sz="1200" u="none">
                <a:solidFill>
                  <a:srgbClr val="FFFFFF"/>
                </a:solidFill>
                <a:latin typeface="Calibri"/>
              </a:rPr>
              <a:t>where can i buy misoprostol in australia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misoprostol 100 mcg para abortar</a:t>
            </a:r>
            <a:br/>
            <a:r>
              <a:rPr b="false" i="false" strike="noStrike" sz="1200" u="none">
                <a:solidFill>
                  <a:srgbClr val="FFFFFF"/>
                </a:solidFill>
                <a:latin typeface="Calibri"/>
              </a:rPr>
              <a:t>misoprostol uk pharmacies</a:t>
            </a:r>
            <a:br/>
            <a:r>
              <a:rPr b="false" i="false" strike="noStrike" sz="1200" u="none">
                <a:solidFill>
                  <a:srgbClr val="FFFFFF"/>
                </a:solidFill>
                <a:latin typeface="Calibri"/>
              </a:rPr>
              <a:t>Again,I always watch a doe for 1-hour after giving Oxy</a:t>
            </a:r>
            <a:br/>
            <a:r>
              <a:rPr b="false" i="false" strike="noStrike" sz="1200" u="none">
                <a:solidFill>
                  <a:srgbClr val="FFFFFF"/>
                </a:solidFill>
                <a:latin typeface="Calibri"/>
              </a:rPr>
              <a:t>where can i buy misoprostol</a:t>
            </a:r>
            <a:br/>
            <a:r>
              <a:rPr b="false" i="false" strike="noStrike" sz="1200" u="none">
                <a:solidFill>
                  <a:srgbClr val="FFFFFF"/>
                </a:solidFill>
                <a:latin typeface="Calibri"/>
              </a:rPr>
              <a:t>cytotec price in philippines</a:t>
            </a:r>
            <a:br/>
            <a:r>
              <a:rPr b="false" i="false" strike="noStrike" sz="1200" u="none">
                <a:solidFill>
                  <a:srgbClr val="FFFFFF"/>
                </a:solidFill>
                <a:latin typeface="Calibri"/>
              </a:rPr>
              <a:t>cytotec 200 mcg compresse pfizer</a:t>
            </a:r>
            <a:br/>
            <a:r>
              <a:rPr b="false" i="false" strike="noStrike" sz="1200" u="none">
                <a:solidFill>
                  <a:srgbClr val="FFFFFF"/>
                </a:solidFill>
                <a:latin typeface="Calibri"/>
              </a:rPr>
              <a:t>misoprostol canada over counter</a:t>
            </a:r>
            <a:br/>
            <a:r>
              <a:rPr b="false" i="false" strike="noStrike" sz="1200" u="none">
                <a:solidFill>
                  <a:srgbClr val="FFFFFF"/>
                </a:solidFill>
                <a:latin typeface="Calibri"/>
              </a:rPr>
              <a:t>ili pitaj &amp;ldquo;ALTERNATIVU&amp;rdquo; za savet</a:t>
            </a:r>
            <a:br/>
            <a:r>
              <a:rPr b="false" i="false" strike="noStrike" sz="1200" u="none">
                <a:solidFill>
                  <a:srgbClr val="FFFFFF"/>
                </a:solidFill>
                <a:latin typeface="Calibri"/>
              </a:rPr>
              <a:t>mifepristone misoprostol how to use</a:t>
            </a:r>
            <a:br/>
            <a:r>
              <a:rPr b="false" i="false" strike="noStrike" sz="1200" u="none">
                <a:solidFill>
                  <a:srgbClr val="FFFFFF"/>
                </a:solidFill>
                <a:latin typeface="Calibri"/>
              </a:rPr>
              <a:t>arthrotec 75 diclofenac sodium misoprostol</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dosage of oral misoprostol for abortion</a:t>
            </a:r>
            <a:br/>
            <a:r>
              <a:rPr b="false" i="false" strike="noStrike" sz="1200" u="none">
                <a:solidFill>
                  <a:srgbClr val="FFFFFF"/>
                </a:solidFill>
                <a:latin typeface="Calibri"/>
              </a:rPr>
              <a:t>My husband and I have been trying to conceive for over a year</a:t>
            </a:r>
            <a:br/>
            <a:r>
              <a:rPr b="false" i="false" strike="noStrike" sz="1200" u="none">
                <a:solidFill>
                  <a:srgbClr val="FFFFFF"/>
                </a:solidFill>
                <a:latin typeface="Calibri"/>
              </a:rPr>
              <a:t>online cytotechnology degree programs</a:t>
            </a:r>
            <a:br/>
            <a:r>
              <a:rPr b="false" i="false" strike="noStrike" sz="1200" u="none">
                <a:solidFill>
                  <a:srgbClr val="FFFFFF"/>
                </a:solidFill>
                <a:latin typeface="Calibri"/>
              </a:rPr>
              <a:t>I am currently on 50mg of trazadone, I am worried sick becuase I occasionally have a glass of wine</a:t>
            </a:r>
            <a:br/>
            <a:r>
              <a:rPr b="false" i="false" strike="noStrike" sz="1200" u="none">
                <a:solidFill>
                  <a:srgbClr val="FFFFFF"/>
                </a:solidFill>
                <a:latin typeface="Calibri"/>
              </a:rPr>
              <a:t>methotrexate &amp; misoprostol mtx abortion</a:t>
            </a:r>
            <a:br/>
            <a:r>
              <a:rPr b="false" i="false" strike="noStrike" sz="1200" u="none">
                <a:solidFill>
                  <a:srgbClr val="FFFFFF"/>
                </a:solidFill>
                <a:latin typeface="Calibri"/>
              </a:rPr>
              <a:t>can cytotec used for abortion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misoprostol</a:t>
            </a:r>
            <a:br/>
            <a:r>
              <a:rPr b="false" i="false" strike="noStrike" sz="1200" u="none">
                <a:solidFill>
                  <a:srgbClr val="FFFFFF"/>
                </a:solidFill>
                <a:latin typeface="Calibri"/>
              </a:rPr>
              <a:t>Just wanted to add that clomid also helps to develop more fertile egg</a:t>
            </a:r>
            <a:br/>
            <a:r>
              <a:rPr b="false" i="false" strike="noStrike" sz="1200" u="none">
                <a:solidFill>
                  <a:srgbClr val="FFFFFF"/>
                </a:solidFill>
                <a:latin typeface="Calibri"/>
              </a:rPr>
              <a:t>cytotec 200 mg directions</a:t>
            </a:r>
            <a:br/>
            <a:r>
              <a:rPr b="false" i="false" strike="noStrike" sz="1200" u="none">
                <a:solidFill>
                  <a:srgbClr val="FFFFFF"/>
                </a:solidFill>
                <a:latin typeface="Calibri"/>
              </a:rPr>
              <a:t>how many cytotec tablets for abortion</a:t>
            </a:r>
            <a:br/>
            <a:r>
              <a:rPr b="false" i="false" strike="noStrike" sz="1200" u="none">
                <a:solidFill>
                  <a:srgbClr val="FFFFFF"/>
                </a:solidFill>
                <a:latin typeface="Calibri"/>
              </a:rPr>
              <a:t>misoprostol 200 mcg tablets online</a:t>
            </a:r>
            <a:br/>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is misoprostol available in canada</a:t>
            </a:r>
            <a:br/>
            <a:r>
              <a:rPr b="false" i="false" strike="noStrike" sz="1200" u="none">
                <a:solidFill>
                  <a:srgbClr val="FFFFFF"/>
                </a:solidFill>
                <a:latin typeface="Calibri"/>
              </a:rPr>
              <a:t>costo de cytotec en mexico</a:t>
            </a:r>
            <a:br/>
            <a:r>
              <a:rPr b="false" i="false" strike="noStrike" sz="1200" u="none">
                <a:solidFill>
                  <a:srgbClr val="FFFFFF"/>
                </a:solidFill>
                <a:latin typeface="Calibri"/>
              </a:rPr>
              <a:t>cytotec 200 mg tablet</a:t>
            </a:r>
            <a:br/>
            <a:r>
              <a:rPr b="false" i="false" strike="noStrike" sz="1200" u="none">
                <a:solidFill>
                  <a:srgbClr val="FFFFFF"/>
                </a:solidFill>
                <a:latin typeface="Calibri"/>
              </a:rPr>
              <a:t>Product reviews on the threads of hair loss forums are short and mostly true.</a:t>
            </a:r>
            <a:br/>
            <a:r>
              <a:rPr b="false" i="false" strike="noStrike" sz="1200" u="none">
                <a:solidFill>
                  <a:srgbClr val="FFFFFF"/>
                </a:solidFill>
                <a:latin typeface="Calibri"/>
              </a:rPr>
              <a:t>arthrotec diclofenac sodium misoprostol tablets</a:t>
            </a:r>
            <a:br/>
            <a:r>
              <a:rPr b="false" i="false" strike="noStrike" sz="1200" u="none">
                <a:solidFill>
                  <a:srgbClr val="FFFFFF"/>
                </a:solidFill>
                <a:latin typeface="Calibri"/>
              </a:rPr>
              <a:t>how to use cytotec 200mg for abortion</a:t>
            </a:r>
            <a:br/>
            <a:r>
              <a:rPr b="false" i="false" strike="noStrike" sz="1200" u="none">
                <a:solidFill>
                  <a:srgbClr val="FFFFFF"/>
                </a:solidFill>
                <a:latin typeface="Calibri"/>
              </a:rPr>
              <a:t>misoprostol 200 mg uses</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donde puedo comprar misoprostol en costa rica</a:t>
            </a:r>
            <a:br/>
            <a:r>
              <a:rPr b="false" i="false" strike="noStrike" sz="1200" u="none">
                <a:solidFill>
                  <a:srgbClr val="FFFFFF"/>
                </a:solidFill>
                <a:latin typeface="Calibri"/>
              </a:rPr>
              <a:t>cytotec online india</a:t>
            </a:r>
            <a:br/>
            <a:r>
              <a:rPr b="false" i="false" strike="noStrike" sz="1200" u="none">
                <a:solidFill>
                  <a:srgbClr val="FFFFFF"/>
                </a:solidFill>
                <a:latin typeface="Calibri"/>
              </a:rPr>
              <a:t>oral cytotec protocol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why might cytotec be ordered in the postpartum period</a:t>
            </a:r>
            <a:br/>
            <a:r>
              <a:rPr b="false" i="false" strike="noStrike" sz="1200" u="none">
                <a:solidFill>
                  <a:srgbClr val="FFFFFF"/>
                </a:solidFill>
                <a:latin typeface="Calibri"/>
              </a:rPr>
              <a:t>I am glad to see that multiple people asked &amp;ldquo;why not aspirin?&amp;rdquo; Sure, there are people who cannot take it, but it is losing the advertising battles for obvious reasons ($)</a:t>
            </a:r>
            <a:br/>
            <a:r>
              <a:rPr b="false" i="false" strike="noStrike" sz="1200" u="none">
                <a:solidFill>
                  <a:srgbClr val="FFFFFF"/>
                </a:solidFill>
                <a:latin typeface="Calibri"/>
              </a:rPr>
              <a:t>genuine cytotec for sale philippines</a:t>
            </a:r>
            <a:br/>
            <a:r>
              <a:rPr b="false" i="false" strike="noStrike" sz="1200" u="none">
                <a:solidFill>
                  <a:srgbClr val="FFFFFF"/>
                </a:solidFill>
                <a:latin typeface="Calibri"/>
              </a:rPr>
              <a:t>misoprostol 200 mg dosage</a:t>
            </a:r>
            <a:br/>
            <a:r>
              <a:rPr b="false" i="false" strike="noStrike" sz="1200" u="none">
                <a:solidFill>
                  <a:srgbClr val="FFFFFF"/>
                </a:solidFill>
                <a:latin typeface="Calibri"/>
              </a:rPr>
              <a:t>cytotec use</a:t>
            </a:r>
            <a:br/>
            <a:r>
              <a:rPr b="false" i="false" strike="noStrike" sz="1200" u="none">
                <a:solidFill>
                  <a:srgbClr val="FFFFFF"/>
                </a:solidFill>
                <a:latin typeface="Calibri"/>
              </a:rPr>
              <a:t>how much do misoprostol cost in south africa</a:t>
            </a:r>
            <a:br/>
            <a:r>
              <a:rPr b="false" i="false" strike="noStrike" sz="1200" u="none">
                <a:solidFill>
                  <a:srgbClr val="FFFFFF"/>
                </a:solidFill>
                <a:latin typeface="Calibri"/>
              </a:rPr>
              <a:t>It made me able to function like a normal human being again</a:t>
            </a:r>
            <a:br/>
            <a:r>
              <a:rPr b="false" i="false" strike="noStrike" sz="1200" u="none">
                <a:solidFill>
                  <a:srgbClr val="FFFFFF"/>
                </a:solidFill>
                <a:latin typeface="Calibri"/>
              </a:rPr>
              <a:t>how to use misoprostol tablets 200 mcg for abortion</a:t>
            </a:r>
            <a:br/>
            <a:r>
              <a:rPr b="false" i="false" strike="noStrike" sz="1200" u="none">
                <a:solidFill>
                  <a:srgbClr val="FFFFFF"/>
                </a:solidFill>
                <a:latin typeface="Calibri"/>
              </a:rPr>
              <a:t>misoprostol 800 mcg orally</a:t>
            </a:r>
            <a:br/>
            <a:r>
              <a:rPr b="false" i="false" strike="noStrike" sz="1200" u="none">
                <a:solidFill>
                  <a:srgbClr val="FFFFFF"/>
                </a:solidFill>
                <a:latin typeface="Calibri"/>
              </a:rPr>
              <a:t>misoprostol fda abortion</a:t>
            </a:r>
            <a:br/>
            <a:r>
              <a:rPr b="false" i="false" strike="noStrike" sz="1200" u="none">
                <a:solidFill>
                  <a:srgbClr val="FFFFFF"/>
                </a:solidFill>
                <a:latin typeface="Calibri"/>
              </a:rPr>
              <a:t>GSK should have to answer for this bull crap</a:t>
            </a:r>
            <a:br/>
            <a:r>
              <a:rPr b="false" i="false" strike="noStrike" sz="1200" u="none">
                <a:solidFill>
                  <a:srgbClr val="FFFFFF"/>
                </a:solidFill>
                <a:latin typeface="Calibri"/>
              </a:rPr>
              <a:t>oral misoprostol labor induction</a:t>
            </a:r>
            <a:br/>
            <a:r>
              <a:rPr b="false" i="false" strike="noStrike" sz="1200" u="none">
                <a:solidFill>
                  <a:srgbClr val="FFFFFF"/>
                </a:solidFill>
                <a:latin typeface="Calibri"/>
              </a:rPr>
              <a:t>where can i buy misoprostol in sri lanka</a:t>
            </a:r>
            <a:br/>
            <a:r>
              <a:rPr b="false" i="false" strike="noStrike" sz="1200" u="none">
                <a:solidFill>
                  <a:srgbClr val="FFFFFF"/>
                </a:solidFill>
                <a:latin typeface="Calibri"/>
              </a:rPr>
              <a:t>cytotec 200 mcg compresse wie einnehmen</a:t>
            </a:r>
            <a:br/>
            <a:r>
              <a:rPr b="false" i="false" strike="noStrike" sz="1200" u="none">
                <a:solidFill>
                  <a:srgbClr val="FFFFFF"/>
                </a:solidFill>
                <a:latin typeface="Calibri"/>
              </a:rPr>
              <a:t>how to take cytotec tablets for abortion</a:t>
            </a:r>
            <a:br/>
            <a:r>
              <a:rPr b="false" i="false" strike="noStrike" sz="1200" u="none">
                <a:solidFill>
                  <a:srgbClr val="FFFFFF"/>
                </a:solidFill>
                <a:latin typeface="Calibri"/>
              </a:rPr>
              <a:t>buy mtp kit (misoprostol + mifepristone)</a:t>
            </a:r>
            <a:br/>
            <a:r>
              <a:rPr b="false" i="false" strike="noStrike" sz="1200" u="none">
                <a:solidFill>
                  <a:srgbClr val="FFFFFF"/>
                </a:solidFill>
                <a:latin typeface="Calibri"/>
              </a:rPr>
              <a:t>misoprostol fda guidance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misoprostol 200 mcg miscarriage</a:t>
            </a:r>
            <a:br/>
            <a:r>
              <a:rPr b="false" i="false" strike="noStrike" sz="1200" u="none">
                <a:solidFill>
                  <a:srgbClr val="FFFFFF"/>
                </a:solidFill>
                <a:latin typeface="Calibri"/>
              </a:rPr>
              <a:t>how to use cytotec tablets for abortion</a:t>
            </a:r>
            <a:br/>
            <a:r>
              <a:rPr b="false" i="false" strike="noStrike" sz="1200" u="none">
                <a:solidFill>
                  <a:srgbClr val="FFFFFF"/>
                </a:solidFill>
                <a:latin typeface="Calibri"/>
              </a:rPr>
              <a:t>can cytotec alone be used for abortion</a:t>
            </a:r>
            <a:br/>
            <a:r>
              <a:rPr b="false" i="false" strike="noStrike" sz="1200" u="none">
                <a:solidFill>
                  <a:srgbClr val="FFFFFF"/>
                </a:solidFill>
                <a:latin typeface="Calibri"/>
              </a:rPr>
              <a:t>misoprostol tablets australia</a:t>
            </a:r>
            <a:br/>
            <a:r>
              <a:rPr b="false" i="false" strike="noStrike" sz="1200" u="none">
                <a:solidFill>
                  <a:srgbClr val="FFFFFF"/>
                </a:solidFill>
                <a:latin typeface="Calibri"/>
              </a:rPr>
              <a:t>Typically a fine needle biospy would have detected cancer, but in my case, rare cells were found and I had to have surgery</a:t>
            </a:r>
            <a:br/>
            <a:r>
              <a:rPr b="false" i="false" strike="noStrike" sz="1200" u="none">
                <a:solidFill>
                  <a:srgbClr val="FFFFFF"/>
                </a:solidFill>
                <a:latin typeface="Calibri"/>
              </a:rPr>
              <a:t>cytotec online pharmacies</a:t>
            </a:r>
            <a:br/>
            <a:r>
              <a:rPr b="false" i="false" strike="noStrike" sz="1200" u="none">
                <a:solidFill>
                  <a:srgbClr val="FFFFFF"/>
                </a:solidFill>
                <a:latin typeface="Calibri"/>
              </a:rPr>
              <a:t>uses of cytotec tablet</a:t>
            </a:r>
            <a:br/>
            <a:r>
              <a:rPr b="false" i="false" strike="noStrike" sz="1200" u="none">
                <a:solidFill>
                  <a:srgbClr val="FFFFFF"/>
                </a:solidFill>
                <a:latin typeface="Calibri"/>
              </a:rPr>
              <a:t>misoprostol cost in canada</a:t>
            </a:r>
            <a:br/>
            <a:r>
              <a:rPr b="false" i="false" strike="noStrike" sz="1200" u="none">
                <a:solidFill>
                  <a:srgbClr val="FFFFFF"/>
                </a:solidFill>
                <a:latin typeface="Calibri"/>
              </a:rPr>
              <a:t>uses of misoprostol 200 mcg for abortion</a:t>
            </a:r>
            <a:br/>
            <a:r>
              <a:rPr b="false" i="false" strike="noStrike" sz="1200" u="none">
                <a:solidFill>
                  <a:srgbClr val="FFFFFF"/>
                </a:solidFill>
                <a:latin typeface="Calibri"/>
              </a:rPr>
              <a:t>online pharmacy cytotec</a:t>
            </a:r>
            <a:br/>
            <a:r>
              <a:rPr b="false" i="false" strike="noStrike" sz="1200" u="none">
                <a:solidFill>
                  <a:srgbClr val="FFFFFF"/>
                </a:solidFill>
                <a:latin typeface="Calibri"/>
              </a:rPr>
              <a:t>buy cytotec</a:t>
            </a:r>
            <a:br/>
            <a:r>
              <a:rPr b="false" i="false" strike="noStrike" sz="1200" u="none">
                <a:solidFill>
                  <a:srgbClr val="FFFFFF"/>
                </a:solidFill>
                <a:latin typeface="Calibri"/>
              </a:rPr>
              <a:t>order misoprostol</a:t>
            </a:r>
            <a:br/>
            <a:r>
              <a:rPr b="false" i="false" strike="noStrike" sz="1200" u="none">
                <a:solidFill>
                  <a:srgbClr val="FFFFFF"/>
                </a:solidFill>
                <a:latin typeface="Calibri"/>
              </a:rPr>
              <a:t>cytotec tablets price in pakistan</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generic cytotec 200 mcg</a:t>
            </a:r>
            <a:br/>
            <a:r>
              <a:rPr b="false" i="false" strike="noStrike" sz="1200" u="none">
                <a:solidFill>
                  <a:srgbClr val="FFFFFF"/>
                </a:solidFill>
                <a:latin typeface="Calibri"/>
              </a:rPr>
              <a:t>cytotec philippines for sale 2012</a:t>
            </a:r>
            <a:br/>
            <a:r>
              <a:rPr b="false" i="false" strike="noStrike" sz="1200" u="none">
                <a:solidFill>
                  <a:srgbClr val="FFFFFF"/>
                </a:solidFill>
                <a:latin typeface="Calibri"/>
              </a:rPr>
              <a:t>misoprostol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oral cytotec after miscarriage</a:t>
            </a:r>
            <a:br/>
            <a:r>
              <a:rPr b="false" i="false" strike="noStrike" sz="1200" u="none">
                <a:solidFill>
                  <a:srgbClr val="FFFFFF"/>
                </a:solidFill>
                <a:latin typeface="Calibri"/>
              </a:rPr>
              <a:t>misoprostol for sale</a:t>
            </a:r>
            <a:br/>
            <a:r>
              <a:rPr b="false" i="false" strike="noStrike" sz="1200" u="none">
                <a:solidFill>
                  <a:srgbClr val="FFFFFF"/>
                </a:solidFill>
                <a:latin typeface="Calibri"/>
              </a:rPr>
              <a:t>misoprostol 200 mcg</a:t>
            </a:r>
            <a:br/>
            <a:r>
              <a:rPr b="false" i="false" strike="noStrike" sz="1200" u="none">
                <a:solidFill>
                  <a:srgbClr val="FFFFFF"/>
                </a:solidFill>
                <a:latin typeface="Calibri"/>
              </a:rPr>
              <a:t>buy cytotec cheap online</a:t>
            </a:r>
            <a:br/>
            <a:r>
              <a:rPr b="false" i="false" strike="noStrike" sz="1200" u="none">
                <a:solidFill>
                  <a:srgbClr val="FFFFFF"/>
                </a:solidFill>
                <a:latin typeface="Calibri"/>
              </a:rPr>
              <a:t>oral cytotec for abortion</a:t>
            </a:r>
            <a:br/>
            <a:r>
              <a:rPr b="false" i="false" strike="noStrike" sz="1200" u="none">
                <a:solidFill>
                  <a:srgbClr val="FFFFFF"/>
                </a:solidFill>
                <a:latin typeface="Calibri"/>
              </a:rPr>
              <a:t>&amp;ldquo;Those focusing on its use as an abortion drug are misguided and in the process are causing women of this country to miss out on its many beneficial roles.&amp;rdquo;</a:t>
            </a:r>
            <a:br/>
            <a:r>
              <a:rPr b="false" i="false" strike="noStrike" sz="1200" u="none">
                <a:solidFill>
                  <a:srgbClr val="FFFFFF"/>
                </a:solidFill>
                <a:latin typeface="Calibri"/>
              </a:rPr>
              <a:t>generic cytotec for abortion</a:t>
            </a:r>
            <a:br/>
            <a:r>
              <a:rPr b="false" i="false" strike="noStrike" sz="1200" u="none">
                <a:solidFill>
                  <a:srgbClr val="FFFFFF"/>
                </a:solidFill>
                <a:latin typeface="Calibri"/>
              </a:rPr>
              <a:t>cara order cytotec</a:t>
            </a:r>
            <a:br/>
            <a:r>
              <a:rPr b="false" i="false" strike="noStrike" sz="1200" u="none">
                <a:solidFill>
                  <a:srgbClr val="FFFFFF"/>
                </a:solidFill>
                <a:latin typeface="Calibri"/>
              </a:rPr>
              <a:t>cytotec tablets in pakistan</a:t>
            </a:r>
            <a:br/>
            <a:r>
              <a:rPr b="false" i="false" strike="noStrike" sz="1200" u="none">
                <a:solidFill>
                  <a:srgbClr val="FFFFFF"/>
                </a:solidFill>
                <a:latin typeface="Calibri"/>
              </a:rPr>
              <a:t>cytotec buy online uk</a:t>
            </a:r>
            <a:br/>
            <a:r>
              <a:rPr b="false" i="false" strike="noStrike" sz="1200" u="none">
                <a:solidFill>
                  <a:srgbClr val="FFFFFF"/>
                </a:solidFill>
                <a:latin typeface="Calibri"/>
              </a:rPr>
              <a:t>mifepristone misoprostol buy uk</a:t>
            </a:r>
            <a:br/>
            <a:r>
              <a:rPr b="false" i="false" strike="noStrike" sz="1200" u="none">
                <a:solidFill>
                  <a:srgbClr val="FFFFFF"/>
                </a:solidFill>
                <a:latin typeface="Calibri"/>
              </a:rPr>
              <a:t>I suffer from panic attacks/anxiety</a:t>
            </a:r>
            <a:br/>
            <a:r>
              <a:rPr b="false" i="false" strike="noStrike" sz="1200" u="none">
                <a:solidFill>
                  <a:srgbClr val="FFFFFF"/>
                </a:solidFill>
                <a:latin typeface="Calibri"/>
              </a:rPr>
              <a:t>where to buy abortion pills misoprostol (cytotec)</a:t>
            </a:r>
            <a:br/>
            <a:r>
              <a:rPr b="false" i="false" strike="noStrike" sz="1200" u="none">
                <a:solidFill>
                  <a:srgbClr val="FFFFFF"/>
                </a:solidFill>
                <a:latin typeface="Calibri"/>
              </a:rPr>
              <a:t>can i buy cytotec over the counter in the philippines</a:t>
            </a:r>
            <a:br/>
            <a:r>
              <a:rPr b="false" i="false" strike="noStrike" sz="1200" u="none">
                <a:solidFill>
                  <a:srgbClr val="FFFFFF"/>
                </a:solidFill>
                <a:latin typeface="Calibri"/>
              </a:rPr>
              <a:t>cytotec price in quiapo</a:t>
            </a:r>
            <a:br/>
            <a:r>
              <a:rPr b="false" i="false" strike="noStrike" sz="1200" u="none">
                <a:solidFill>
                  <a:srgbClr val="FFFFFF"/>
                </a:solidFill>
                <a:latin typeface="Calibri"/>
              </a:rPr>
              <a:t>is cytotec used in canada for induction</a:t>
            </a:r>
            <a:br/>
            <a:r>
              <a:rPr b="false" i="false" strike="noStrike" sz="1200" u="none">
                <a:solidFill>
                  <a:srgbClr val="FFFFFF"/>
                </a:solidFill>
                <a:latin typeface="Calibri"/>
              </a:rPr>
              <a:t>where to buy cytotec over the counter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buy misoprostol otc</a:t>
            </a:r>
            <a:br/>
            <a:r>
              <a:rPr b="false" i="false" strike="noStrike" sz="1200" u="none">
                <a:solidFill>
                  <a:srgbClr val="FFFFFF"/>
                </a:solidFill>
                <a:latin typeface="Calibri"/>
              </a:rPr>
              <a:t>farmacia on line cytotec</a:t>
            </a:r>
            <a:br/>
            <a:r>
              <a:rPr b="false" i="false" strike="noStrike" sz="1200" u="none">
                <a:solidFill>
                  <a:srgbClr val="FFFFFF"/>
                </a:solidFill>
                <a:latin typeface="Calibri"/>
              </a:rPr>
              <a:t>misoprostol 800 mcg pr</a:t>
            </a:r>
            <a:br/>
            <a:r>
              <a:rPr b="false" i="false" strike="noStrike" sz="1200" u="none">
                <a:solidFill>
                  <a:srgbClr val="FFFFFF"/>
                </a:solidFill>
                <a:latin typeface="Calibri"/>
              </a:rPr>
              <a:t>cytotec prices</a:t>
            </a:r>
            <a:br/>
            <a:r>
              <a:rPr b="false" i="false" strike="noStrike" sz="1200" u="none">
                <a:solidFill>
                  <a:srgbClr val="FFFFFF"/>
                </a:solidFill>
                <a:latin typeface="Calibri"/>
              </a:rPr>
              <a:t>misoprostol uk</a:t>
            </a:r>
            <a:br/>
            <a:r>
              <a:rPr b="false" i="false" strike="noStrike" sz="1200" u="none">
                <a:solidFill>
                  <a:srgbClr val="FFFFFF"/>
                </a:solidFill>
                <a:latin typeface="Calibri"/>
              </a:rPr>
              <a:t>cytotec price in usa</a:t>
            </a:r>
            <a:br/>
            <a:r>
              <a:rPr b="false" i="false" strike="noStrike" sz="1200" u="none">
                <a:solidFill>
                  <a:srgbClr val="FFFFFF"/>
                </a:solidFill>
                <a:latin typeface="Calibri"/>
              </a:rPr>
              <a:t>The wound broke down and continually drained</a:t>
            </a:r>
            <a:br/>
            <a:r>
              <a:rPr b="false" i="false" strike="noStrike" sz="1200" u="none">
                <a:solidFill>
                  <a:srgbClr val="FFFFFF"/>
                </a:solidFill>
                <a:latin typeface="Calibri"/>
              </a:rPr>
              <a:t>misoprostol pill for sale</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how to use cytotec 200mg for abortion orally</a:t>
            </a:r>
            <a:br/>
            <a:r>
              <a:rPr b="false" i="false" strike="noStrike" sz="1200" u="none">
                <a:solidFill>
                  <a:srgbClr val="FFFFFF"/>
                </a:solidFill>
                <a:latin typeface="Calibri"/>
              </a:rPr>
              <a:t>donde puedo comprar cytotec en costa rica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2015-12-20T01:16:45+04:00</dcterms:created>
  <dcterms:modified xsi:type="dcterms:W3CDTF">2015-12-20T01:16:45+04:00</dcterms:modified>
  <dc:title>Misoprostol 200 Mcg Uses - Is Misoprostol Legal In Canada</dc:title>
  <dc:description>Buying cytotec, misoprostol canada over counter, how to use cytotec 200mg for abortion, cytotec 200 mcg compresse wie einnehmen, uses of cytotec tablet, can i buy cytotec over the counter in the philippines, how to use cytotec 200mg for abortion orally</dc:description>
  <dc:subject>Misoprostol 200 Mcg Uses - Is Misoprostol Legal In Canada</dc:subject>
  <cp:keywords>misoprostol 200 mcg tablet for miscarriage, misoprostol tablets in uae, where to buy cytotec pills, cytotec vendita on line, online cytotechnology degree programs, purchase misoprostol, cytotec online india, misoprostol 200 mg dosage, misoprostol 800 mcg orally, uses of cytotec tablet</cp:keywords>
  <cp:category/>
</cp:coreProperties>
</file>