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940.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941.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942.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943.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944.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945.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946.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947.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948.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949.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950.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951.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952.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953.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Atorvastatin 20 Mg Tablet Recall</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Also there have been more cybercrime, hackers communities growing in recent years as tech gets more widespread and available</a:t>
            </a:r>
            <a:br/>
            <a:r>
              <a:rPr b="false" i="false" strike="noStrike" sz="1200" u="none">
                <a:solidFill>
                  <a:srgbClr val="FFFFFF"/>
                </a:solidFill>
                <a:latin typeface="Calibri"/>
              </a:rPr>
              <a:t>cost of atorvastatin in india</a:t>
            </a:r>
            <a:br/>
            <a:r>
              <a:rPr b="false" i="false" strike="noStrike" sz="1200" u="none">
                <a:solidFill>
                  <a:srgbClr val="FFFFFF"/>
                </a:solidFill>
                <a:latin typeface="Calibri"/>
              </a:rPr>
              <a:t>Saw Dr recently, he said try taking lowest effective dosage of Prozac(anti libido for me), start at 10 MG/day, after 30 days if same behavior, go to 20 mg, repeat until success or reach 80 mg/day</a:t>
            </a:r>
            <a:br/>
            <a:r>
              <a:rPr b="false" i="false" strike="noStrike" sz="1200" u="none">
                <a:solidFill>
                  <a:srgbClr val="FFFFFF"/>
                </a:solidFill>
                <a:latin typeface="Calibri"/>
              </a:rPr>
              <a:t>atorvastatin 40 mg recall 2012</a:t>
            </a:r>
            <a:br/>
            <a:r>
              <a:rPr b="false" i="false" strike="noStrike" sz="1200" u="none">
                <a:solidFill>
                  <a:srgbClr val="FFFFFF"/>
                </a:solidFill>
                <a:latin typeface="Calibri"/>
              </a:rPr>
              <a:t>� � 20        �� �� ��������������  ,</a:t>
            </a:r>
            <a:br/>
            <a:r>
              <a:rPr b="false" i="false" strike="noStrike" sz="1200" u="none">
                <a:solidFill>
                  <a:srgbClr val="FFFFFF"/>
                </a:solidFill>
                <a:latin typeface="Calibri"/>
              </a:rPr>
              <a:t>atorvastatin price comparison india</a:t>
            </a:r>
            <a:br/>
            <a:r>
              <a:rPr b="false" i="false" strike="noStrike" sz="1200" u="none">
                <a:solidFill>
                  <a:srgbClr val="FFFFFF"/>
                </a:solidFill>
                <a:latin typeface="Calibri"/>
              </a:rPr>
              <a:t>ta trustfromcanada.com This is the metre when homo sapiens comes into the dupe of erectile dysfunction</a:t>
            </a:r>
            <a:br/>
            <a:r>
              <a:rPr b="false" i="false" strike="noStrike" sz="1200" u="none">
                <a:solidFill>
                  <a:srgbClr val="FFFFFF"/>
                </a:solidFill>
                <a:latin typeface="Calibri"/>
              </a:rPr>
              <a:t>atorvastatin price costco</a:t>
            </a:r>
            <a:br/>
            <a:r>
              <a:rPr b="false" i="false" strike="noStrike" sz="1200" u="none">
                <a:solidFill>
                  <a:srgbClr val="FFFFFF"/>
                </a:solidFill>
                <a:latin typeface="Calibri"/>
              </a:rPr>
              <a:t>caduet 10/80 price</a:t>
            </a:r>
            <a:br/>
            <a:r>
              <a:rPr b="false" i="false" strike="noStrike" sz="1200" u="none">
                <a:solidFill>
                  <a:srgbClr val="FFFFFF"/>
                </a:solidFill>
                <a:latin typeface="Calibri"/>
              </a:rPr>
              <a:t>Clinical trials of some of these medications in children are currently under way</a:t>
            </a:r>
            <a:br/>
            <a:r>
              <a:rPr b="false" i="false" strike="noStrike" sz="1200" u="none">
                <a:solidFill>
                  <a:srgbClr val="FFFFFF"/>
                </a:solidFill>
                <a:latin typeface="Calibri"/>
              </a:rPr>
              <a:t>walmart pharmacy atorvastatin cost</a:t>
            </a:r>
            <a:br/>
            <a:r>
              <a:rPr b="false" i="false" strike="noStrike" sz="1200" u="none">
                <a:solidFill>
                  <a:srgbClr val="FFFFFF"/>
                </a:solidFill>
                <a:latin typeface="Calibri"/>
              </a:rPr>
              <a:t>atorvastatin 20 mg tablet picture</a:t>
            </a:r>
            <a:br/>
            <a:r>
              <a:rPr b="false" i="false" strike="noStrike" sz="1200" u="none">
                <a:solidFill>
                  <a:srgbClr val="FFFFFF"/>
                </a:solidFill>
                <a:latin typeface="Calibri"/>
              </a:rPr>
              <a:t>atorvastatin fenofibrate uses</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As healthcare professionals, cytotechnologists are responsible for providing accurate, timely, and secure diagnoses for each patient</a:t>
            </a:r>
            <a:br/>
            <a:r>
              <a:rPr b="false" i="false" strike="noStrike" sz="1200" u="none">
                <a:solidFill>
                  <a:srgbClr val="FFFFFF"/>
                </a:solidFill>
                <a:latin typeface="Calibri"/>
              </a:rPr>
              <a:t>price of atorvastatin in india</a:t>
            </a:r>
            <a:br/>
            <a:r>
              <a:rPr b="false" i="false" strike="noStrike" sz="1200" u="none">
                <a:solidFill>
                  <a:srgbClr val="FFFFFF"/>
                </a:solidFill>
                <a:latin typeface="Calibri"/>
              </a:rPr>
              <a:t>cheap atorvastatin online</a:t>
            </a:r>
            <a:br/>
            <a:r>
              <a:rPr b="false" i="false" strike="noStrike" sz="1200" u="none">
                <a:solidFill>
                  <a:srgbClr val="FFFFFF"/>
                </a:solidFill>
                <a:latin typeface="Calibri"/>
              </a:rPr>
              <a:t>Losing weight can have a positive impact on other conditions, like lowering blood pressure, cholesterol and the risk of Type II Diabetes</a:t>
            </a:r>
            <a:br/>
            <a:r>
              <a:rPr b="false" i="false" strike="noStrike" sz="1200" u="none">
                <a:solidFill>
                  <a:srgbClr val="FFFFFF"/>
                </a:solidFill>
                <a:latin typeface="Calibri"/>
              </a:rPr>
              <a:t>generic atorvastatin price</a:t>
            </a:r>
            <a:br/>
            <a:r>
              <a:rPr b="false" i="false" strike="noStrike" sz="1200" u="none">
                <a:solidFill>
                  <a:srgbClr val="FFFFFF"/>
                </a:solidFill>
                <a:latin typeface="Calibri"/>
              </a:rPr>
              <a:t>ranbaxy storvas 20 atorvastatin calcium what is it</a:t>
            </a:r>
            <a:br/>
            <a:r>
              <a:rPr b="false" i="false" strike="noStrike" sz="1200" u="none">
                <a:solidFill>
                  <a:srgbClr val="FFFFFF"/>
                </a:solidFill>
                <a:latin typeface="Calibri"/>
              </a:rPr>
              <a:t>atorvastatin 10 mg image</a:t>
            </a:r>
            <a:br/>
            <a:r>
              <a:rPr b="false" i="false" strike="noStrike" sz="1200" u="none">
                <a:solidFill>
                  <a:srgbClr val="FFFFFF"/>
                </a:solidFill>
                <a:latin typeface="Calibri"/>
              </a:rPr>
              <a:t>atorvastatin calcium tablets usp monograph</a:t>
            </a:r>
            <a:br/>
            <a:r>
              <a:rPr b="false" i="false" strike="noStrike" sz="1200" u="none">
                <a:solidFill>
                  <a:srgbClr val="FFFFFF"/>
                </a:solidFill>
                <a:latin typeface="Calibri"/>
              </a:rPr>
              <a:t>atorvastatin teva pharma 80 mg</a:t>
            </a:r>
            <a:br/>
            <a:r>
              <a:rPr b="false" i="false" strike="noStrike" sz="1200" u="none">
                <a:solidFill>
                  <a:srgbClr val="FFFFFF"/>
                </a:solidFill>
                <a:latin typeface="Calibri"/>
              </a:rPr>
              <a:t>caduet generic equivalent</a:t>
            </a:r>
            <a:br/>
            <a:r>
              <a:rPr b="false" i="false" strike="noStrike" sz="1200" u="none">
                <a:solidFill>
                  <a:srgbClr val="FFFFFF"/>
                </a:solidFill>
                <a:latin typeface="Calibri"/>
              </a:rPr>
              <a:t>My mom did it to me, she sang to me, so I sing to my babies.</a:t>
            </a:r>
            <a:br/>
            <a:r>
              <a:rPr b="false" i="false" strike="noStrike" sz="1200" u="none">
                <a:solidFill>
                  <a:srgbClr val="FFFFFF"/>
                </a:solidFill>
                <a:latin typeface="Calibri"/>
              </a:rPr>
              <a:t>tnt study atorvastatin ppt</a:t>
            </a:r>
            <a:br/>
            <a:r>
              <a:rPr b="false" i="false" strike="noStrike" sz="1200" u="none">
                <a:solidFill>
                  <a:srgbClr val="FFFFFF"/>
                </a:solidFill>
                <a:latin typeface="Calibri"/>
              </a:rPr>
              <a:t>buy atorvastatin</a:t>
            </a:r>
            <a:br/>
            <a:r>
              <a:rPr b="false" i="false" strike="noStrike" sz="1200" u="none">
                <a:solidFill>
                  <a:srgbClr val="FFFFFF"/>
                </a:solidFill>
                <a:latin typeface="Calibri"/>
              </a:rPr>
              <a:t>generic name for caduet</a:t>
            </a:r>
            <a:br/>
            <a:r>
              <a:rPr b="false" i="false" strike="noStrike" sz="1200" u="none">
                <a:solidFill>
                  <a:srgbClr val="FFFFFF"/>
                </a:solidFill>
                <a:latin typeface="Calibri"/>
              </a:rPr>
              <a:t>Thankfully the Navy pays for my inhalers but I run a mile and a half or more every day, I still use my inhaler but not so frequently</a:t>
            </a:r>
            <a:br/>
            <a:r>
              <a:rPr b="false" i="false" strike="noStrike" sz="1200" u="none">
                <a:solidFill>
                  <a:srgbClr val="FFFFFF"/>
                </a:solidFill>
                <a:latin typeface="Calibri"/>
              </a:rPr>
              <a:t>atorvastatin cost walmart</a:t>
            </a:r>
            <a:br/>
            <a:r>
              <a:rPr b="false" i="false" strike="noStrike" sz="1200" u="none">
                <a:solidFill>
                  <a:srgbClr val="FFFFFF"/>
                </a:solidFill>
                <a:latin typeface="Calibri"/>
              </a:rPr>
              <a:t>glycolzuur; heb het idee dat het nu nog iets beter gaat.</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atorvastatin 40 mg tablets</a:t>
            </a:r>
            <a:br/>
            <a:r>
              <a:rPr b="false" i="false" strike="noStrike" sz="1200" u="none">
                <a:solidFill>
                  <a:srgbClr val="FFFFFF"/>
                </a:solidFill>
                <a:latin typeface="Calibri"/>
              </a:rPr>
              <a:t>where can i buy atorvastatin</a:t>
            </a:r>
            <a:br/>
            <a:r>
              <a:rPr b="false" i="false" strike="noStrike" sz="1200" u="none">
                <a:solidFill>
                  <a:srgbClr val="FFFFFF"/>
                </a:solidFill>
                <a:latin typeface="Calibri"/>
              </a:rPr>
              <a:t>atorvastatin cost australia</a:t>
            </a:r>
            <a:br/>
            <a:r>
              <a:rPr b="false" i="false" strike="noStrike" sz="1200" u="none">
                <a:solidFill>
                  <a:srgbClr val="FFFFFF"/>
                </a:solidFill>
                <a:latin typeface="Calibri"/>
              </a:rPr>
              <a:t>atorvastatin calcium generic price</a:t>
            </a:r>
            <a:br/>
            <a:r>
              <a:rPr b="false" i="false" strike="noStrike" sz="1200" u="none">
                <a:solidFill>
                  <a:srgbClr val="FFFFFF"/>
                </a:solidFill>
                <a:latin typeface="Calibri"/>
              </a:rPr>
              <a:t>caduet tablets</a:t>
            </a:r>
            <a:br/>
            <a:r>
              <a:rPr b="false" i="false" strike="noStrike" sz="1200" u="none">
                <a:solidFill>
                  <a:srgbClr val="FFFFFF"/>
                </a:solidFill>
                <a:latin typeface="Calibri"/>
              </a:rPr>
              <a:t>teva atorvastatin calcium</a:t>
            </a:r>
            <a:br/>
            <a:r>
              <a:rPr b="false" i="false" strike="noStrike" sz="1200" u="none">
                <a:solidFill>
                  <a:srgbClr val="FFFFFF"/>
                </a:solidFill>
                <a:latin typeface="Calibri"/>
              </a:rPr>
              <a:t>atorvastatin calcium 10 mg</a:t>
            </a:r>
            <a:br/>
            <a:r>
              <a:rPr b="false" i="false" strike="noStrike" sz="1200" u="none">
                <a:solidFill>
                  <a:srgbClr val="FFFFFF"/>
                </a:solidFill>
                <a:latin typeface="Calibri"/>
              </a:rPr>
              <a:t>atorvastatin 20 mg tabletta</a:t>
            </a:r>
            <a:br/>
            <a:r>
              <a:rPr b="false" i="false" strike="noStrike" sz="1200" u="none">
                <a:solidFill>
                  <a:srgbClr val="FFFFFF"/>
                </a:solidFill>
                <a:latin typeface="Calibri"/>
              </a:rPr>
              <a:t>caduet dosage</a:t>
            </a:r>
            <a:br/>
            <a:r>
              <a:rPr b="false" i="false" strike="noStrike" sz="1200" u="none">
                <a:solidFill>
                  <a:srgbClr val="FFFFFF"/>
                </a:solidFill>
                <a:latin typeface="Calibri"/>
              </a:rPr>
              <a:t>atorvastatin calcium generic</a:t>
            </a:r>
            <a:br/>
            <a:r>
              <a:rPr b="false" i="false" strike="noStrike" sz="1200" u="none">
                <a:solidFill>
                  <a:srgbClr val="FFFFFF"/>
                </a:solidFill>
                <a:latin typeface="Calibri"/>
              </a:rPr>
              <a:t>caduet dose</a:t>
            </a:r>
            <a:br/>
            <a:r>
              <a:rPr b="false" i="false" strike="noStrike" sz="1200" u="none">
                <a:solidFill>
                  <a:srgbClr val="FFFFFF"/>
                </a:solidFill>
                <a:latin typeface="Calibri"/>
              </a:rPr>
              <a:t>En adultos se recomienda iniciar el tratamiento con medio, uno o dos comprimidos (20 a 80 mg de furosemida) diarios</a:t>
            </a:r>
            <a:br/>
            <a:r>
              <a:rPr b="false" i="false" strike="noStrike" sz="1200" u="none">
                <a:solidFill>
                  <a:srgbClr val="FFFFFF"/>
                </a:solidFill>
                <a:latin typeface="Calibri"/>
              </a:rPr>
              <a:t>atorvastatin clinical trials</a:t>
            </a:r>
            <a:br/>
            <a:r>
              <a:rPr b="false" i="false" strike="noStrike" sz="1200" u="none">
                <a:solidFill>
                  <a:srgbClr val="FFFFFF"/>
                </a:solidFill>
                <a:latin typeface="Calibri"/>
              </a:rPr>
              <a:t>I was found to have HashiMoto&amp;rsquo;s a year and a half ago after my thyroid was damaged during spinal surgery</a:t>
            </a:r>
            <a:br/>
            <a:r>
              <a:rPr b="false" i="false" strike="noStrike" sz="1200" u="none">
                <a:solidFill>
                  <a:srgbClr val="FFFFFF"/>
                </a:solidFill>
                <a:latin typeface="Calibri"/>
              </a:rPr>
              <a:t>atorvastatin 20 mg tablet recall</a:t>
            </a:r>
            <a:br/>
            <a:r>
              <a:rPr b="false" i="false" strike="noStrike" sz="1200" u="none">
                <a:solidFill>
                  <a:srgbClr val="FFFFFF"/>
                </a:solidFill>
                <a:latin typeface="Calibri"/>
              </a:rPr>
              <a:t>As a matter of fact, I use it all over my face, except for my eyelids, and I go down to my neck and chest</a:t>
            </a:r>
            <a:br/>
            <a:r>
              <a:rPr b="false" i="false" strike="noStrike" sz="1200" u="none">
                <a:solidFill>
                  <a:srgbClr val="FFFFFF"/>
                </a:solidFill>
                <a:latin typeface="Calibri"/>
              </a:rPr>
              <a:t>atorvastatin 40 mg price uk</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 thought things would feel better by now, but they are not</a:t>
            </a:r>
            <a:br/>
            <a:r>
              <a:rPr b="false" i="false" strike="noStrike" sz="1200" u="none">
                <a:solidFill>
                  <a:srgbClr val="FFFFFF"/>
                </a:solidFill>
                <a:latin typeface="Calibri"/>
              </a:rPr>
              <a:t>caduet 5 80 mg</a:t>
            </a:r>
            <a:br/>
            <a:r>
              <a:rPr b="false" i="false" strike="noStrike" sz="1200" u="none">
                <a:solidFill>
                  <a:srgbClr val="FFFFFF"/>
                </a:solidFill>
                <a:latin typeface="Calibri"/>
              </a:rPr>
              <a:t>Thegoal of any undertaking is success</a:t>
            </a:r>
            <a:br/>
            <a:r>
              <a:rPr b="false" i="false" strike="noStrike" sz="1200" u="none">
                <a:solidFill>
                  <a:srgbClr val="FFFFFF"/>
                </a:solidFill>
                <a:latin typeface="Calibri"/>
              </a:rPr>
              <a:t>latest trials on atorvastatin</a:t>
            </a:r>
            <a:br/>
            <a:r>
              <a:rPr b="false" i="false" strike="noStrike" sz="1200" u="none">
                <a:solidFill>
                  <a:srgbClr val="FFFFFF"/>
                </a:solidFill>
                <a:latin typeface="Calibri"/>
              </a:rPr>
              <a:t>generic atorvastatin uk</a:t>
            </a:r>
            <a:br/>
            <a:r>
              <a:rPr b="false" i="false" strike="noStrike" sz="1200" u="none">
                <a:solidFill>
                  <a:srgbClr val="FFFFFF"/>
                </a:solidFill>
                <a:latin typeface="Calibri"/>
              </a:rPr>
              <a:t>atorvastatin regular dose simvastatin</a:t>
            </a:r>
            <a:br/>
            <a:r>
              <a:rPr b="false" i="false" strike="noStrike" sz="1200" u="none">
                <a:solidFill>
                  <a:srgbClr val="FFFFFF"/>
                </a:solidFill>
                <a:latin typeface="Calibri"/>
              </a:rPr>
              <a:t>atorvastatin 40 mg twice daily</a:t>
            </a:r>
            <a:br/>
            <a:r>
              <a:rPr b="false" i="false" strike="noStrike" sz="1200" u="none">
                <a:solidFill>
                  <a:srgbClr val="FFFFFF"/>
                </a:solidFill>
                <a:latin typeface="Calibri"/>
              </a:rPr>
              <a:t>atorvastatin tablets 10mg spc</a:t>
            </a:r>
            <a:br/>
            <a:r>
              <a:rPr b="false" i="false" strike="noStrike" sz="1200" u="none">
                <a:solidFill>
                  <a:srgbClr val="FFFFFF"/>
                </a:solidFill>
                <a:latin typeface="Calibri"/>
              </a:rPr>
              <a:t>The body eliminates Doryx through the liver</a:t>
            </a:r>
            <a:br/>
            <a:r>
              <a:rPr b="false" i="false" strike="noStrike" sz="1200" u="none">
                <a:solidFill>
                  <a:srgbClr val="FFFFFF"/>
                </a:solidFill>
                <a:latin typeface="Calibri"/>
              </a:rPr>
              <a:t>caduet 5 40 mg</a:t>
            </a:r>
            <a:br/>
            <a:r>
              <a:rPr b="false" i="false" strike="noStrike" sz="1200" u="none">
                <a:solidFill>
                  <a:srgbClr val="FFFFFF"/>
                </a:solidFill>
                <a:latin typeface="Calibri"/>
              </a:rPr>
              <a:t>atorvastatin calcium dosage</a:t>
            </a:r>
            <a:br/>
            <a:r>
              <a:rPr b="false" i="false" strike="noStrike" sz="1200" u="none">
                <a:solidFill>
                  <a:srgbClr val="FFFFFF"/>
                </a:solidFill>
                <a:latin typeface="Calibri"/>
              </a:rPr>
              <a:t>atorvastatin 80 mg in acute coronary syndrome</a:t>
            </a:r>
            <a:br/>
            <a:r>
              <a:rPr b="false" i="false" strike="noStrike" sz="1200" u="none">
                <a:solidFill>
                  <a:srgbClr val="FFFFFF"/>
                </a:solidFill>
                <a:latin typeface="Calibri"/>
              </a:rPr>
              <a:t>My skin got used to retin-a last week and i thought i should apply a little more on my breakouts (which also included my neck where i got my red patch), one day i even applied retin- a in the morning</a:t>
            </a:r>
            <a:br/>
            <a:r>
              <a:rPr b="false" i="false" strike="noStrike" sz="1200" u="none">
                <a:solidFill>
                  <a:srgbClr val="FFFFFF"/>
                </a:solidFill>
                <a:latin typeface="Calibri"/>
              </a:rPr>
              <a:t>caduet 5 10 mg</a:t>
            </a:r>
            <a:br/>
            <a:r>
              <a:rPr b="false" i="false" strike="noStrike" sz="1200" u="none">
                <a:solidFill>
                  <a:srgbClr val="FFFFFF"/>
                </a:solidFill>
                <a:latin typeface="Calibri"/>
              </a:rPr>
              <a:t>This misconception originates from their completely different uses</a:t>
            </a:r>
            <a:br/>
            <a:r>
              <a:rPr b="false" i="false" strike="noStrike" sz="1200" u="none">
                <a:solidFill>
                  <a:srgbClr val="FFFFFF"/>
                </a:solidFill>
                <a:latin typeface="Calibri"/>
              </a:rPr>
              <a:t>atorvastatin fenofibrate use</a:t>
            </a:r>
            <a:br/>
            <a:r>
              <a:rPr b="false" i="false" strike="noStrike" sz="1200" u="none">
                <a:solidFill>
                  <a:srgbClr val="FFFFFF"/>
                </a:solidFill>
                <a:latin typeface="Calibri"/>
              </a:rPr>
              <a:t>atorvastatin fluvastatin lovastatin pravastatin rosuvastatin or simvastatin</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atorvastatin 20 mg efectos secundarios</a:t>
            </a:r>
            <a:br/>
            <a:r>
              <a:rPr b="false" i="false" strike="noStrike" sz="1200" u="none">
                <a:solidFill>
                  <a:srgbClr val="FFFFFF"/>
                </a:solidFill>
                <a:latin typeface="Calibri"/>
              </a:rPr>
              <a:t>Etiologically, this common condition can be categorized as prerenal, intrinsic or postrenal</a:t>
            </a:r>
            <a:br/>
            <a:r>
              <a:rPr b="false" i="false" strike="noStrike" sz="1200" u="none">
                <a:solidFill>
                  <a:srgbClr val="FFFFFF"/>
                </a:solidFill>
                <a:latin typeface="Calibri"/>
              </a:rPr>
              <a:t>efficacy of atorvastatin versus simvastatin</a:t>
            </a:r>
            <a:br/>
            <a:r>
              <a:rPr b="false" i="false" strike="noStrike" sz="1200" u="none">
                <a:solidFill>
                  <a:srgbClr val="FFFFFF"/>
                </a:solidFill>
                <a:latin typeface="Calibri"/>
              </a:rPr>
              <a:t>atorvastatin tablets ip 10mg uses</a:t>
            </a:r>
            <a:br/>
            <a:r>
              <a:rPr b="false" i="false" strike="noStrike" sz="1200" u="none">
                <a:solidFill>
                  <a:srgbClr val="FFFFFF"/>
                </a:solidFill>
                <a:latin typeface="Calibri"/>
              </a:rPr>
              <a:t>Unfortunately, I can&amp;rsquo;t find info on this one&amp;rdquo; This is a very nice post indeed&amp;rdquo; One thing has struck me though</a:t>
            </a:r>
            <a:br/>
            <a:r>
              <a:rPr b="false" i="false" strike="noStrike" sz="1200" u="none">
                <a:solidFill>
                  <a:srgbClr val="FFFFFF"/>
                </a:solidFill>
                <a:latin typeface="Calibri"/>
              </a:rPr>
              <a:t>cards study atorvastatin ppt</a:t>
            </a:r>
            <a:br/>
            <a:r>
              <a:rPr b="false" i="false" strike="noStrike" sz="1200" u="none">
                <a:solidFill>
                  <a:srgbClr val="FFFFFF"/>
                </a:solidFill>
                <a:latin typeface="Calibri"/>
              </a:rPr>
              <a:t>caduet coupon card</a:t>
            </a:r>
            <a:br/>
            <a:r>
              <a:rPr b="false" i="false" strike="noStrike" sz="1200" u="none">
                <a:solidFill>
                  <a:srgbClr val="FFFFFF"/>
                </a:solidFill>
                <a:latin typeface="Calibri"/>
              </a:rPr>
              <a:t>atorvastatin calcium 10mg tab</a:t>
            </a:r>
            <a:br/>
            <a:r>
              <a:rPr b="false" i="false" strike="noStrike" sz="1200" u="none">
                <a:solidFill>
                  <a:srgbClr val="FFFFFF"/>
                </a:solidFill>
                <a:latin typeface="Calibri"/>
              </a:rPr>
              <a:t>Eu qeria saber se e grave isso e se devo me preocupar</a:t>
            </a:r>
            <a:br/>
            <a:r>
              <a:rPr b="false" i="false" strike="noStrike" sz="1200" u="none">
                <a:solidFill>
                  <a:srgbClr val="FFFFFF"/>
                </a:solidFill>
                <a:latin typeface="Calibri"/>
              </a:rPr>
              <a:t>atorvastatin tablets bp monograph</a:t>
            </a:r>
            <a:br/>
            <a:r>
              <a:rPr b="false" i="false" strike="noStrike" sz="1200" u="none">
                <a:solidFill>
                  <a:srgbClr val="FFFFFF"/>
                </a:solidFill>
                <a:latin typeface="Calibri"/>
              </a:rPr>
              <a:t>Most studies have found no link between amoxicillin and poor pregnancy outcome</a:t>
            </a:r>
            <a:br/>
            <a:r>
              <a:rPr b="false" i="false" strike="noStrike" sz="1200" u="none">
                <a:solidFill>
                  <a:srgbClr val="FFFFFF"/>
                </a:solidFill>
                <a:latin typeface="Calibri"/>
              </a:rPr>
              <a:t>price of atorvastatin 80 mg</a:t>
            </a:r>
            <a:br/>
            <a:r>
              <a:rPr b="false" i="false" strike="noStrike" sz="1200" u="none">
                <a:solidFill>
                  <a:srgbClr val="FFFFFF"/>
                </a:solidFill>
                <a:latin typeface="Calibri"/>
              </a:rPr>
              <a:t>She began to cry again, so I left her alone and stopped asking about it.</a:t>
            </a:r>
            <a:br/>
            <a:r>
              <a:rPr b="false" i="false" strike="noStrike" sz="1200" u="none">
                <a:solidFill>
                  <a:srgbClr val="FFFFFF"/>
                </a:solidFill>
                <a:latin typeface="Calibri"/>
              </a:rPr>
              <a:t>price of atorvastatin at costco</a:t>
            </a:r>
            <a:br/>
            <a:r>
              <a:rPr b="false" i="false" strike="noStrike" sz="1200" u="none">
                <a:solidFill>
                  <a:srgbClr val="FFFFFF"/>
                </a:solidFill>
                <a:latin typeface="Calibri"/>
              </a:rPr>
              <a:t>atorvastatin calcium</a:t>
            </a:r>
            <a:br/>
            <a:r>
              <a:rPr b="false" i="false" strike="noStrike" sz="1200" u="none">
                <a:solidFill>
                  <a:srgbClr val="FFFFFF"/>
                </a:solidFill>
                <a:latin typeface="Calibri"/>
              </a:rPr>
              <a:t>atorvastatin costco price</a:t>
            </a:r>
            <a:br/>
            <a:r>
              <a:rPr b="false" i="false" strike="noStrike" sz="1200" u="none">
                <a:solidFill>
                  <a:srgbClr val="FFFFFF"/>
                </a:solidFill>
                <a:latin typeface="Calibri"/>
              </a:rPr>
              <a:t>order caduet</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Never double up on this medication because it may result in an overdose, a potentially fatal condition</a:t>
            </a:r>
            <a:br/>
            <a:r>
              <a:rPr b="false" i="false" strike="noStrike" sz="1200" u="none">
                <a:solidFill>
                  <a:srgbClr val="FFFFFF"/>
                </a:solidFill>
                <a:latin typeface="Calibri"/>
              </a:rPr>
              <a:t>atorvastatin simvastatin equivalent dose</a:t>
            </a:r>
            <a:br/>
            <a:r>
              <a:rPr b="false" i="false" strike="noStrike" sz="1200" u="none">
                <a:solidFill>
                  <a:srgbClr val="FFFFFF"/>
                </a:solidFill>
                <a:latin typeface="Calibri"/>
              </a:rPr>
              <a:t>what is atorvastatin calcium 20mg used for</a:t>
            </a:r>
            <a:br/>
            <a:r>
              <a:rPr b="false" i="false" strike="noStrike" sz="1200" u="none">
                <a:solidFill>
                  <a:srgbClr val="FFFFFF"/>
                </a:solidFill>
                <a:latin typeface="Calibri"/>
              </a:rPr>
              <a:t>atorvastatin pharmacokinetics</a:t>
            </a:r>
            <a:br/>
            <a:r>
              <a:rPr b="false" i="false" strike="noStrike" sz="1200" u="none">
                <a:solidFill>
                  <a:srgbClr val="FFFFFF"/>
                </a:solidFill>
                <a:latin typeface="Calibri"/>
              </a:rPr>
              <a:t>My experiences with pharmacies have all been pretty great and 90% involve some kind of birth control</a:t>
            </a:r>
            <a:br/>
            <a:r>
              <a:rPr b="false" i="false" strike="noStrike" sz="1200" u="none">
                <a:solidFill>
                  <a:srgbClr val="FFFFFF"/>
                </a:solidFill>
                <a:latin typeface="Calibri"/>
              </a:rPr>
              <a:t>caduet 10 40 mg</a:t>
            </a:r>
            <a:br/>
            <a:r>
              <a:rPr b="false" i="false" strike="noStrike" sz="1200" u="none">
                <a:solidFill>
                  <a:srgbClr val="FFFFFF"/>
                </a:solidFill>
                <a:latin typeface="Calibri"/>
              </a:rPr>
              <a:t>Hi there LVJJJ Yup I&amp;#039;ve been taking 400 mg of Lamotrigine for 5 years</a:t>
            </a:r>
            <a:br/>
            <a:r>
              <a:rPr b="false" i="false" strike="noStrike" sz="1200" u="none">
                <a:solidFill>
                  <a:srgbClr val="FFFFFF"/>
                </a:solidFill>
                <a:latin typeface="Calibri"/>
              </a:rPr>
              <a:t>atorvastatin calcium tablets 80 mg</a:t>
            </a:r>
            <a:br/>
            <a:r>
              <a:rPr b="false" i="false" strike="noStrike" sz="1200" u="none">
                <a:solidFill>
                  <a:srgbClr val="FFFFFF"/>
                </a:solidFill>
                <a:latin typeface="Calibri"/>
              </a:rPr>
              <a:t>amlodipine/atorvastatin tabs</a:t>
            </a:r>
            <a:br/>
            <a:r>
              <a:rPr b="false" i="false" strike="noStrike" sz="1200" u="none">
                <a:solidFill>
                  <a:srgbClr val="FFFFFF"/>
                </a:solidFill>
                <a:latin typeface="Calibri"/>
              </a:rPr>
              <a:t>atorvastatin rosuvastatin planet</a:t>
            </a:r>
            <a:br/>
            <a:r>
              <a:rPr b="false" i="false" strike="noStrike" sz="1200" u="none">
                <a:solidFill>
                  <a:srgbClr val="FFFFFF"/>
                </a:solidFill>
                <a:latin typeface="Calibri"/>
              </a:rPr>
              <a:t>purchase caduet</a:t>
            </a:r>
            <a:br/>
            <a:r>
              <a:rPr b="false" i="false" strike="noStrike" sz="1200" u="none">
                <a:solidFill>
                  <a:srgbClr val="FFFFFF"/>
                </a:solidFill>
                <a:latin typeface="Calibri"/>
              </a:rPr>
              <a:t>what is the drug atorvastatin calcium used for</a:t>
            </a:r>
            <a:br/>
            <a:r>
              <a:rPr b="false" i="false" strike="noStrike" sz="1200" u="none">
                <a:solidFill>
                  <a:srgbClr val="FFFFFF"/>
                </a:solidFill>
                <a:latin typeface="Calibri"/>
              </a:rPr>
              <a:t>When i reported such positive results with lamictal at 25 and 50 mgs</a:t>
            </a:r>
            <a:br/>
            <a:r>
              <a:rPr b="false" i="false" strike="noStrike" sz="1200" u="none">
                <a:solidFill>
                  <a:srgbClr val="FFFFFF"/>
                </a:solidFill>
                <a:latin typeface="Calibri"/>
              </a:rPr>
              <a:t>atorvastatin teva 20 mg biverkningar</a:t>
            </a:r>
            <a:br/>
            <a:r>
              <a:rPr b="false" i="false" strike="noStrike" sz="1200" u="none">
                <a:solidFill>
                  <a:srgbClr val="FFFFFF"/>
                </a:solidFill>
                <a:latin typeface="Calibri"/>
              </a:rPr>
              <a:t>Slfonamidler, Bactrim dahil, zellikle kardiyak demi olan hastalarda idrar artna neden olabilir.</a:t>
            </a:r>
            <a:br/>
            <a:r>
              <a:rPr b="false" i="false" strike="noStrike" sz="1200" u="none">
                <a:solidFill>
                  <a:srgbClr val="FFFFFF"/>
                </a:solidFill>
                <a:latin typeface="Calibri"/>
              </a:rPr>
              <a:t>lipitor atorvastatina 20 mg</a:t>
            </a:r>
            <a:br/>
            <a:r>
              <a:rPr b="false" i="false" strike="noStrike" sz="1200" u="none">
                <a:solidFill>
                  <a:srgbClr val="FFFFFF"/>
                </a:solidFill>
                <a:latin typeface="Calibri"/>
              </a:rPr>
              <a:t>mylan caduet authorized generic</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atorvastatin price target</a:t>
            </a:r>
            <a:br/>
            <a:r>
              <a:rPr b="false" i="false" strike="noStrike" sz="1200" u="none">
                <a:solidFill>
                  <a:srgbClr val="FFFFFF"/>
                </a:solidFill>
                <a:latin typeface="Calibri"/>
              </a:rPr>
              <a:t>atorvastatin generic availability date</a:t>
            </a:r>
            <a:br/>
            <a:r>
              <a:rPr b="false" i="false" strike="noStrike" sz="1200" u="none">
                <a:solidFill>
                  <a:srgbClr val="FFFFFF"/>
                </a:solidFill>
                <a:latin typeface="Calibri"/>
              </a:rPr>
              <a:t>A slight concern is that anti-fungal drug resistance may occur over time, although this is very uncommon in CMC patients</a:t>
            </a:r>
            <a:br/>
            <a:r>
              <a:rPr b="false" i="false" strike="noStrike" sz="1200" u="none">
                <a:solidFill>
                  <a:srgbClr val="FFFFFF"/>
                </a:solidFill>
                <a:latin typeface="Calibri"/>
              </a:rPr>
              <a:t>caduet 10 mg</a:t>
            </a:r>
            <a:br/>
            <a:r>
              <a:rPr b="false" i="false" strike="noStrike" sz="1200" u="none">
                <a:solidFill>
                  <a:srgbClr val="FFFFFF"/>
                </a:solidFill>
                <a:latin typeface="Calibri"/>
              </a:rPr>
              <a:t>atorvastatin patent expiry australia</a:t>
            </a:r>
            <a:br/>
            <a:r>
              <a:rPr b="false" i="false" strike="noStrike" sz="1200" u="none">
                <a:solidFill>
                  <a:srgbClr val="FFFFFF"/>
                </a:solidFill>
                <a:latin typeface="Calibri"/>
              </a:rPr>
              <a:t>cost of atorvastatin 20 mg uk</a:t>
            </a:r>
            <a:br/>
            <a:r>
              <a:rPr b="false" i="false" strike="noStrike" sz="1200" u="none">
                <a:solidFill>
                  <a:srgbClr val="FFFFFF"/>
                </a:solidFill>
                <a:latin typeface="Calibri"/>
              </a:rPr>
              <a:t>atorvastatin tablets usp pending monograph</a:t>
            </a:r>
            <a:br/>
            <a:r>
              <a:rPr b="false" i="false" strike="noStrike" sz="1200" u="none">
                <a:solidFill>
                  <a:srgbClr val="FFFFFF"/>
                </a:solidFill>
                <a:latin typeface="Calibri"/>
              </a:rPr>
              <a:t>atorvastatin generic cost</a:t>
            </a:r>
            <a:br/>
            <a:r>
              <a:rPr b="false" i="false" strike="noStrike" sz="1200" u="none">
                <a:solidFill>
                  <a:srgbClr val="FFFFFF"/>
                </a:solidFill>
                <a:latin typeface="Calibri"/>
              </a:rPr>
              <a:t>simvastatin atorvastatin rosuvastatin</a:t>
            </a:r>
            <a:br/>
            <a:r>
              <a:rPr b="false" i="false" strike="noStrike" sz="1200" u="none">
                <a:solidFill>
                  <a:srgbClr val="FFFFFF"/>
                </a:solidFill>
                <a:latin typeface="Calibri"/>
              </a:rPr>
              <a:t>atorvastatin simvastatin</a:t>
            </a:r>
            <a:br/>
            <a:r>
              <a:rPr b="false" i="false" strike="noStrike" sz="1200" u="none">
                <a:solidFill>
                  <a:srgbClr val="FFFFFF"/>
                </a:solidFill>
                <a:latin typeface="Calibri"/>
              </a:rPr>
              <a:t>It isn't the optimal way to eat a coffe beans for you to simply really carefully targeted</a:t>
            </a:r>
            <a:br/>
            <a:r>
              <a:rPr b="false" i="false" strike="noStrike" sz="1200" u="none">
                <a:solidFill>
                  <a:srgbClr val="FFFFFF"/>
                </a:solidFill>
                <a:latin typeface="Calibri"/>
              </a:rPr>
              <a:t>atorvastatin patent number</a:t>
            </a:r>
            <a:br/>
            <a:r>
              <a:rPr b="false" i="false" strike="noStrike" sz="1200" u="none">
                <a:solidFill>
                  <a:srgbClr val="FFFFFF"/>
                </a:solidFill>
                <a:latin typeface="Calibri"/>
              </a:rPr>
              <a:t>atorvastatin calcium buy online</a:t>
            </a:r>
            <a:br/>
            <a:r>
              <a:rPr b="false" i="false" strike="noStrike" sz="1200" u="none">
                <a:solidFill>
                  <a:srgbClr val="FFFFFF"/>
                </a:solidFill>
                <a:latin typeface="Calibri"/>
              </a:rPr>
              <a:t>atorvastatin 20 mg costco</a:t>
            </a:r>
            <a:br/>
            <a:r>
              <a:rPr b="false" i="false" strike="noStrike" sz="1200" u="none">
                <a:solidFill>
                  <a:srgbClr val="FFFFFF"/>
                </a:solidFill>
                <a:latin typeface="Calibri"/>
              </a:rPr>
              <a:t>atorvastatin calcium 20mg tab</a:t>
            </a:r>
            <a:br/>
            <a:r>
              <a:rPr b="false" i="false" strike="noStrike" sz="1200" u="none">
                <a:solidFill>
                  <a:srgbClr val="FFFFFF"/>
                </a:solidFill>
                <a:latin typeface="Calibri"/>
              </a:rPr>
              <a:t>caduet 10 10 tablets</a:t>
            </a:r>
            <a:br/>
            <a:r>
              <a:rPr b="false" i="false" strike="noStrike" sz="1200" u="none">
                <a:solidFill>
                  <a:srgbClr val="FFFFFF"/>
                </a:solidFill>
                <a:latin typeface="Calibri"/>
              </a:rPr>
              <a:t>atorvastatin tablets 40mg</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 have early frontal hairloss (thinning corners and center of hairline and a little in the middle) Nothing got thicker or more hair but everything stayed exactly the same</a:t>
            </a:r>
            <a:br/>
            <a:r>
              <a:rPr b="false" i="false" strike="noStrike" sz="1200" u="none">
                <a:solidFill>
                  <a:srgbClr val="FFFFFF"/>
                </a:solidFill>
                <a:latin typeface="Calibri"/>
              </a:rPr>
              <a:t>what is caduet</a:t>
            </a:r>
            <a:br/>
            <a:r>
              <a:rPr b="false" i="false" strike="noStrike" sz="1200" u="none">
                <a:solidFill>
                  <a:srgbClr val="FFFFFF"/>
                </a:solidFill>
                <a:latin typeface="Calibri"/>
              </a:rPr>
              <a:t>caduet 5/20 mg</a:t>
            </a:r>
            <a:br/>
            <a:r>
              <a:rPr b="false" i="false" strike="noStrike" sz="1200" u="none">
                <a:solidFill>
                  <a:srgbClr val="FFFFFF"/>
                </a:solidFill>
                <a:latin typeface="Calibri"/>
              </a:rPr>
              <a:t>atorvastatin prices usa</a:t>
            </a:r>
            <a:br/>
            <a:r>
              <a:rPr b="false" i="false" strike="noStrike" sz="1200" u="none">
                <a:solidFill>
                  <a:srgbClr val="FFFFFF"/>
                </a:solidFill>
                <a:latin typeface="Calibri"/>
              </a:rPr>
              <a:t>amlodipine atorvastatin mhra</a:t>
            </a:r>
            <a:br/>
            <a:r>
              <a:rPr b="false" i="false" strike="noStrike" sz="1200" u="none">
                <a:solidFill>
                  <a:srgbClr val="FFFFFF"/>
                </a:solidFill>
                <a:latin typeface="Calibri"/>
              </a:rPr>
              <a:t>purchase atorvastatin online</a:t>
            </a:r>
            <a:br/>
            <a:r>
              <a:rPr b="false" i="false" strike="noStrike" sz="1200" u="none">
                <a:solidFill>
                  <a:srgbClr val="FFFFFF"/>
                </a:solidFill>
                <a:latin typeface="Calibri"/>
              </a:rPr>
              <a:t>Sorry, een erg lang verhaal - in mineur- maar meer kan ik er momenteel niet van maken.</a:t>
            </a:r>
            <a:br/>
            <a:r>
              <a:rPr b="false" i="false" strike="noStrike" sz="1200" u="none">
                <a:solidFill>
                  <a:srgbClr val="FFFFFF"/>
                </a:solidFill>
                <a:latin typeface="Calibri"/>
              </a:rPr>
              <a:t>atorvastatin 20mg tablets</a:t>
            </a:r>
            <a:br/>
            <a:r>
              <a:rPr b="false" i="false" strike="noStrike" sz="1200" u="none">
                <a:solidFill>
                  <a:srgbClr val="FFFFFF"/>
                </a:solidFill>
                <a:latin typeface="Calibri"/>
              </a:rPr>
              <a:t>caduet 5 mg 20 mg</a:t>
            </a:r>
            <a:br/>
            <a:r>
              <a:rPr b="false" i="false" strike="noStrike" sz="1200" u="none">
                <a:solidFill>
                  <a:srgbClr val="FFFFFF"/>
                </a:solidFill>
                <a:latin typeface="Calibri"/>
              </a:rPr>
              <a:t>I have them all over and there are new ones everyday</a:t>
            </a:r>
            <a:br/>
            <a:r>
              <a:rPr b="false" i="false" strike="noStrike" sz="1200" u="none">
                <a:solidFill>
                  <a:srgbClr val="FFFFFF"/>
                </a:solidFill>
                <a:latin typeface="Calibri"/>
              </a:rPr>
              <a:t>atorvastatin recall canada</a:t>
            </a:r>
            <a:br/>
            <a:r>
              <a:rPr b="false" i="false" strike="noStrike" sz="1200" u="none">
                <a:solidFill>
                  <a:srgbClr val="FFFFFF"/>
                </a:solidFill>
                <a:latin typeface="Calibri"/>
              </a:rPr>
              <a:t>what is caduet 5 40</a:t>
            </a:r>
            <a:br/>
            <a:r>
              <a:rPr b="false" i="false" strike="noStrike" sz="1200" u="none">
                <a:solidFill>
                  <a:srgbClr val="FFFFFF"/>
                </a:solidFill>
                <a:latin typeface="Calibri"/>
              </a:rPr>
              <a:t>what is atorvastatin tablets used for</a:t>
            </a:r>
            <a:br/>
            <a:r>
              <a:rPr b="false" i="false" strike="noStrike" sz="1200" u="none">
                <a:solidFill>
                  <a:srgbClr val="FFFFFF"/>
                </a:solidFill>
                <a:latin typeface="Calibri"/>
              </a:rPr>
              <a:t>pharmacokinetics of atorvastatin pdf</a:t>
            </a:r>
            <a:br/>
            <a:r>
              <a:rPr b="false" i="false" strike="noStrike" sz="1200" u="none">
                <a:solidFill>
                  <a:srgbClr val="FFFFFF"/>
                </a:solidFill>
                <a:latin typeface="Calibri"/>
              </a:rPr>
              <a:t>atorvastatin versus simvastatin</a:t>
            </a:r>
            <a:br/>
            <a:r>
              <a:rPr b="false" i="false" strike="noStrike" sz="1200" u="none">
                <a:solidFill>
                  <a:srgbClr val="FFFFFF"/>
                </a:solidFill>
                <a:latin typeface="Calibri"/>
              </a:rPr>
              <a:t>They were my dads the white bars, not sure the exact mg</a:t>
            </a:r>
            <a:br/>
            <a:r>
              <a:rPr b="false" i="false" strike="noStrike" sz="1200" u="none">
                <a:solidFill>
                  <a:srgbClr val="FFFFFF"/>
                </a:solidFill>
                <a:latin typeface="Calibri"/>
              </a:rPr>
              <a:t>atorvastatin 10 mg tablet picture</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atorvastatin 20 mg tablet price india</a:t>
            </a:r>
            <a:br/>
            <a:r>
              <a:rPr b="false" i="false" strike="noStrike" sz="1200" u="none">
                <a:solidFill>
                  <a:srgbClr val="FFFFFF"/>
                </a:solidFill>
                <a:latin typeface="Calibri"/>
              </a:rPr>
              <a:t>atorvastatin generic images</a:t>
            </a:r>
            <a:br/>
            <a:r>
              <a:rPr b="false" i="false" strike="noStrike" sz="1200" u="none">
                <a:solidFill>
                  <a:srgbClr val="FFFFFF"/>
                </a:solidFill>
                <a:latin typeface="Calibri"/>
              </a:rPr>
              <a:t>generic atorvastatin calcium</a:t>
            </a:r>
            <a:br/>
            <a:r>
              <a:rPr b="false" i="false" strike="noStrike" sz="1200" u="none">
                <a:solidFill>
                  <a:srgbClr val="FFFFFF"/>
                </a:solidFill>
                <a:latin typeface="Calibri"/>
              </a:rPr>
              <a:t>atorvastatin online apotheke</a:t>
            </a:r>
            <a:br/>
            <a:r>
              <a:rPr b="false" i="false" strike="noStrike" sz="1200" u="none">
                <a:solidFill>
                  <a:srgbClr val="FFFFFF"/>
                </a:solidFill>
                <a:latin typeface="Calibri"/>
              </a:rPr>
              <a:t>order atorvastatin</a:t>
            </a:r>
            <a:br/>
            <a:r>
              <a:rPr b="false" i="false" strike="noStrike" sz="1200" u="none">
                <a:solidFill>
                  <a:srgbClr val="FFFFFF"/>
                </a:solidFill>
                <a:latin typeface="Calibri"/>
              </a:rPr>
              <a:t>No one disputes the fact that our place on the scale of infant mortality would dramatically improve if we didnt have so many low birthweight infants due to drugs etc</a:t>
            </a:r>
            <a:br/>
            <a:r>
              <a:rPr b="false" i="false" strike="noStrike" sz="1200" u="none">
                <a:solidFill>
                  <a:srgbClr val="FFFFFF"/>
                </a:solidFill>
                <a:latin typeface="Calibri"/>
              </a:rPr>
              <a:t>atorvastatin calcium 10 mg po tabs</a:t>
            </a:r>
            <a:br/>
            <a:r>
              <a:rPr b="false" i="false" strike="noStrike" sz="1200" u="none">
                <a:solidFill>
                  <a:srgbClr val="FFFFFF"/>
                </a:solidFill>
                <a:latin typeface="Calibri"/>
              </a:rPr>
              <a:t>caduet 5 mg</a:t>
            </a:r>
            <a:br/>
            <a:r>
              <a:rPr b="false" i="false" strike="noStrike" sz="1200" u="none">
                <a:solidFill>
                  <a:srgbClr val="FFFFFF"/>
                </a:solidFill>
                <a:latin typeface="Calibri"/>
              </a:rPr>
              <a:t>Among women who reported prior use of hormone therapy, the relative risk of invasive breast cancer was 1.86, and the absolute risk was 46 vs</a:t>
            </a:r>
            <a:br/>
            <a:r>
              <a:rPr b="false" i="false" strike="noStrike" sz="1200" u="none">
                <a:solidFill>
                  <a:srgbClr val="FFFFFF"/>
                </a:solidFill>
                <a:latin typeface="Calibri"/>
              </a:rPr>
              <a:t>simvastatin atorvastatin equivalent</a:t>
            </a:r>
            <a:br/>
            <a:r>
              <a:rPr b="false" i="false" strike="noStrike" sz="1200" u="none">
                <a:solidFill>
                  <a:srgbClr val="FFFFFF"/>
                </a:solidFill>
                <a:latin typeface="Calibri"/>
              </a:rPr>
              <a:t>what is the generic drug for caduet</a:t>
            </a:r>
            <a:br/>
            <a:r>
              <a:rPr b="false" i="false" strike="noStrike" sz="1200" u="none">
                <a:solidFill>
                  <a:srgbClr val="FFFFFF"/>
                </a:solidFill>
                <a:latin typeface="Calibri"/>
              </a:rPr>
              <a:t>Clinical trials in those countries will also be less strictly regulated in my opinion.</a:t>
            </a:r>
            <a:br/>
            <a:r>
              <a:rPr b="false" i="false" strike="noStrike" sz="1200" u="none">
                <a:solidFill>
                  <a:srgbClr val="FFFFFF"/>
                </a:solidFill>
                <a:latin typeface="Calibri"/>
              </a:rPr>
              <a:t>atorvastatin price increase</a:t>
            </a:r>
            <a:br/>
            <a:r>
              <a:rPr b="false" i="false" strike="noStrike" sz="1200" u="none">
                <a:solidFill>
                  <a:srgbClr val="FFFFFF"/>
                </a:solidFill>
                <a:latin typeface="Calibri"/>
              </a:rPr>
              <a:t>caduet 10/20 mg</a:t>
            </a:r>
            <a:br/>
            <a:r>
              <a:rPr b="false" i="false" strike="noStrike" sz="1200" u="none">
                <a:solidFill>
                  <a:srgbClr val="FFFFFF"/>
                </a:solidFill>
                <a:latin typeface="Calibri"/>
              </a:rPr>
              <a:t>this will be a new med for me and I am hopeful it will be better for me than the dreaded Levothyroxine</a:t>
            </a:r>
            <a:br/>
            <a:r>
              <a:rPr b="false" i="false" strike="noStrike" sz="1200" u="none">
                <a:solidFill>
                  <a:srgbClr val="FFFFFF"/>
                </a:solidFill>
                <a:latin typeface="Calibri"/>
              </a:rPr>
              <a:t>atorvastatin calcium 40 mg price</a:t>
            </a:r>
            <a:br/>
            <a:r>
              <a:rPr b="false" i="false" strike="noStrike" sz="1200" u="none">
                <a:solidFill>
                  <a:srgbClr val="FFFFFF"/>
                </a:solidFill>
                <a:latin typeface="Calibri"/>
              </a:rPr>
              <a:t>reversal atorvastatin ppt</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Two companies at present (Nexmed and Macrochem) are developing medications, in the form of gels that are applied to the penis that are absorbed into the erectile bodies and cause erection</a:t>
            </a:r>
            <a:br/>
            <a:r>
              <a:rPr b="false" i="false" strike="noStrike" sz="1200" u="none">
                <a:solidFill>
                  <a:srgbClr val="FFFFFF"/>
                </a:solidFill>
                <a:latin typeface="Calibri"/>
              </a:rPr>
              <a:t>pfizer caduet tablets</a:t>
            </a:r>
            <a:br/>
            <a:r>
              <a:rPr b="false" i="false" strike="noStrike" sz="1200" u="none">
                <a:solidFill>
                  <a:srgbClr val="FFFFFF"/>
                </a:solidFill>
                <a:latin typeface="Calibri"/>
              </a:rPr>
              <a:t>lipitor atorvastatina 20 mg pfizer</a:t>
            </a:r>
            <a:br/>
            <a:r>
              <a:rPr b="false" i="false" strike="noStrike" sz="1200" u="none">
                <a:solidFill>
                  <a:srgbClr val="FFFFFF"/>
                </a:solidFill>
                <a:latin typeface="Calibri"/>
              </a:rPr>
              <a:t>atorvastatin calcium patent expiration</a:t>
            </a:r>
            <a:br/>
            <a:r>
              <a:rPr b="false" i="false" strike="noStrike" sz="1200" u="none">
                <a:solidFill>
                  <a:srgbClr val="FFFFFF"/>
                </a:solidFill>
                <a:latin typeface="Calibri"/>
              </a:rPr>
              <a:t>Neighborhood watch schemes sprouted up, and residents stopped and searched cars driving past their communities.</a:t>
            </a:r>
            <a:br/>
            <a:r>
              <a:rPr b="false" i="false" strike="noStrike" sz="1200" u="none">
                <a:solidFill>
                  <a:srgbClr val="FFFFFF"/>
                </a:solidFill>
                <a:latin typeface="Calibri"/>
              </a:rPr>
              <a:t>atorvastatin 20 mg tablets price</a:t>
            </a:r>
            <a:br/>
            <a:r>
              <a:rPr b="false" i="false" strike="noStrike" sz="1200" u="none">
                <a:solidFill>
                  <a:srgbClr val="FFFFFF"/>
                </a:solidFill>
                <a:latin typeface="Calibri"/>
              </a:rPr>
              <a:t>In limited published literature, there were nomajor malformations associated with quetiapine exposure during pregnancy</a:t>
            </a:r>
            <a:br/>
            <a:r>
              <a:rPr b="false" i="false" strike="noStrike" sz="1200" u="none">
                <a:solidFill>
                  <a:srgbClr val="FFFFFF"/>
                </a:solidFill>
                <a:latin typeface="Calibri"/>
              </a:rPr>
              <a:t>atorvastatin 10 mg picture</a:t>
            </a:r>
            <a:br/>
            <a:r>
              <a:rPr b="false" i="false" strike="noStrike" sz="1200" u="none">
                <a:solidFill>
                  <a:srgbClr val="FFFFFF"/>
                </a:solidFill>
                <a:latin typeface="Calibri"/>
              </a:rPr>
              <a:t>ranbaxy atorvastatin canada</a:t>
            </a:r>
            <a:br/>
            <a:r>
              <a:rPr b="false" i="false" strike="noStrike" sz="1200" u="none">
                <a:solidFill>
                  <a:srgbClr val="FFFFFF"/>
                </a:solidFill>
                <a:latin typeface="Calibri"/>
              </a:rPr>
              <a:t>what is caduet medication</a:t>
            </a:r>
            <a:br/>
            <a:r>
              <a:rPr b="false" i="false" strike="noStrike" sz="1200" u="none">
                <a:solidFill>
                  <a:srgbClr val="FFFFFF"/>
                </a:solidFill>
                <a:latin typeface="Calibri"/>
              </a:rPr>
              <a:t>atorvastatin 20 mg spc</a:t>
            </a:r>
            <a:br/>
            <a:r>
              <a:rPr b="false" i="false" strike="noStrike" sz="1200" u="none">
                <a:solidFill>
                  <a:srgbClr val="FFFFFF"/>
                </a:solidFill>
                <a:latin typeface="Calibri"/>
              </a:rPr>
              <a:t>amlodipine atorvastatin tablet</a:t>
            </a:r>
            <a:br/>
            <a:r>
              <a:rPr b="false" i="false" strike="noStrike" sz="1200" u="none">
                <a:solidFill>
                  <a:srgbClr val="FFFFFF"/>
                </a:solidFill>
                <a:latin typeface="Calibri"/>
              </a:rPr>
              <a:t>atorvastatin 40 mg cost</a:t>
            </a:r>
            <a:br/>
            <a:r>
              <a:rPr b="false" i="false" strike="noStrike" sz="1200" u="none">
                <a:solidFill>
                  <a:srgbClr val="FFFFFF"/>
                </a:solidFill>
                <a:latin typeface="Calibri"/>
              </a:rPr>
              <a:t>what is atorvastatin calcium tablets for</a:t>
            </a:r>
            <a:br/>
            <a:r>
              <a:rPr b="false" i="false" strike="noStrike" sz="1200" u="none">
                <a:solidFill>
                  <a:srgbClr val="FFFFFF"/>
                </a:solidFill>
                <a:latin typeface="Calibri"/>
              </a:rPr>
              <a:t>cheap generic atorvastatin</a:t>
            </a:r>
            <a:br/>
            <a:r>
              <a:rPr b="false" i="false" strike="noStrike" sz="1200" u="none">
                <a:solidFill>
                  <a:srgbClr val="FFFFFF"/>
                </a:solidFill>
                <a:latin typeface="Calibri"/>
              </a:rPr>
              <a:t>lipitor atorvastatin calcium 10mg</a:t>
            </a:r>
            <a:br/>
            <a:r>
              <a:rPr b="false" i="false" strike="noStrike" sz="1200" u="none">
                <a:solidFill>
                  <a:srgbClr val="FFFFFF"/>
                </a:solidFill>
                <a:latin typeface="Calibri"/>
              </a:rPr>
              <a:t>atorvastatin price</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cheap caduet</a:t>
            </a:r>
            <a:br/>
            <a:r>
              <a:rPr b="false" i="false" strike="noStrike" sz="1200" u="none">
                <a:solidFill>
                  <a:srgbClr val="FFFFFF"/>
                </a:solidFill>
                <a:latin typeface="Calibri"/>
              </a:rPr>
              <a:t>I had my Gallbladder taken out and symptoms are worse</a:t>
            </a:r>
            <a:br/>
            <a:r>
              <a:rPr b="false" i="false" strike="noStrike" sz="1200" u="none">
                <a:solidFill>
                  <a:srgbClr val="FFFFFF"/>
                </a:solidFill>
                <a:latin typeface="Calibri"/>
              </a:rPr>
              <a:t>atorvastatin 20 mg tab leg</a:t>
            </a:r>
            <a:br/>
            <a:r>
              <a:rPr b="false" i="false" strike="noStrike" sz="1200" u="none">
                <a:solidFill>
                  <a:srgbClr val="FFFFFF"/>
                </a:solidFill>
                <a:latin typeface="Calibri"/>
              </a:rPr>
              <a:t>Before the Justice   Department&amp;rsquo;s recent series of investigations, &amp;ldquo;we all thought we knew   where the lines were at FDA, and they had become more flexible.&amp;rdquo;</a:t>
            </a:r>
            <a:br/>
            <a:r>
              <a:rPr b="false" i="false" strike="noStrike" sz="1200" u="none">
                <a:solidFill>
                  <a:srgbClr val="FFFFFF"/>
                </a:solidFill>
                <a:latin typeface="Calibri"/>
              </a:rPr>
              <a:t>atorvastatin patent expiry</a:t>
            </a:r>
            <a:br/>
            <a:r>
              <a:rPr b="false" i="false" strike="noStrike" sz="1200" u="none">
                <a:solidFill>
                  <a:srgbClr val="FFFFFF"/>
                </a:solidFill>
                <a:latin typeface="Calibri"/>
              </a:rPr>
              <a:t>atorvastatin 10 mg cost</a:t>
            </a:r>
            <a:br/>
            <a:r>
              <a:rPr b="false" i="false" strike="noStrike" sz="1200" u="none">
                <a:solidFill>
                  <a:srgbClr val="FFFFFF"/>
                </a:solidFill>
                <a:latin typeface="Calibri"/>
              </a:rPr>
              <a:t>I was suppose to be on a temporary pristiq treatment, then go of them slowly</a:t>
            </a:r>
            <a:br/>
            <a:r>
              <a:rPr b="false" i="false" strike="noStrike" sz="1200" u="none">
                <a:solidFill>
                  <a:srgbClr val="FFFFFF"/>
                </a:solidFill>
                <a:latin typeface="Calibri"/>
              </a:rPr>
              <a:t>purchase atorvastatin calcium</a:t>
            </a:r>
            <a:br/>
            <a:r>
              <a:rPr b="false" i="false" strike="noStrike" sz="1200" u="none">
                <a:solidFill>
                  <a:srgbClr val="FFFFFF"/>
                </a:solidFill>
                <a:latin typeface="Calibri"/>
              </a:rPr>
              <a:t>caduet 5/40 tablets</a:t>
            </a:r>
            <a:br/>
            <a:r>
              <a:rPr b="false" i="false" strike="noStrike" sz="1200" u="none">
                <a:solidFill>
                  <a:srgbClr val="FFFFFF"/>
                </a:solidFill>
                <a:latin typeface="Calibri"/>
              </a:rPr>
              <a:t>atorvastatin generic walmart price</a:t>
            </a:r>
            <a:br/>
            <a:r>
              <a:rPr b="false" i="false" strike="noStrike" sz="1200" u="none">
                <a:solidFill>
                  <a:srgbClr val="FFFFFF"/>
                </a:solidFill>
                <a:latin typeface="Calibri"/>
              </a:rPr>
              <a:t>what is atorvastatin calcium tablets ip</a:t>
            </a:r>
            <a:br/>
            <a:r>
              <a:rPr b="false" i="false" strike="noStrike" sz="1200" u="none">
                <a:solidFill>
                  <a:srgbClr val="FFFFFF"/>
                </a:solidFill>
                <a:latin typeface="Calibri"/>
              </a:rPr>
              <a:t>Answer: The entire breast is removed along with underlying muscles, fascia, and associated lymph nodes</a:t>
            </a:r>
            <a:br/>
            <a:r>
              <a:rPr b="false" i="false" strike="noStrike" sz="1200" u="none">
                <a:solidFill>
                  <a:srgbClr val="FFFFFF"/>
                </a:solidFill>
                <a:latin typeface="Calibri"/>
              </a:rPr>
              <a:t>atorvastatin 40 mg</a:t>
            </a:r>
            <a:br/>
            <a:r>
              <a:rPr b="false" i="false" strike="noStrike" sz="1200" u="none">
                <a:solidFill>
                  <a:srgbClr val="FFFFFF"/>
                </a:solidFill>
                <a:latin typeface="Calibri"/>
              </a:rPr>
              <a:t>I&amp;#039;d successfully used Wellbutrin for many years (first the SR version and later the XL version) to control my depression and ADD symptoms</a:t>
            </a:r>
            <a:br/>
            <a:r>
              <a:rPr b="false" i="false" strike="noStrike" sz="1200" u="none">
                <a:solidFill>
                  <a:srgbClr val="FFFFFF"/>
                </a:solidFill>
                <a:latin typeface="Calibri"/>
              </a:rPr>
              <a:t>atorvastatin 80 mg fda warning</a:t>
            </a:r>
            <a:br/>
            <a:r>
              <a:rPr b="false" i="false" strike="noStrike" sz="1200" u="none">
                <a:solidFill>
                  <a:srgbClr val="FFFFFF"/>
                </a:solidFill>
                <a:latin typeface="Calibri"/>
              </a:rPr>
              <a:t>atorvastatin 40 mg spc</a:t>
            </a:r>
            <a:br/>
            <a:r>
              <a:rPr b="false" i="false" strike="noStrike" sz="1200" u="none">
                <a:solidFill>
                  <a:srgbClr val="FFFFFF"/>
                </a:solidFill>
                <a:latin typeface="Calibri"/>
              </a:rPr>
              <a:t>what is atorvastatin calcium taken for</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atorvastatin 40 mg tab leg</a:t>
            </a:r>
            <a:br/>
            <a:r>
              <a:rPr b="false" i="false" strike="noStrike" sz="1200" u="none">
                <a:solidFill>
                  <a:srgbClr val="FFFFFF"/>
                </a:solidFill>
                <a:latin typeface="Calibri"/>
              </a:rPr>
              <a:t>atorvastatin trials</a:t>
            </a:r>
            <a:br/>
            <a:r>
              <a:rPr b="false" i="false" strike="noStrike" sz="1200" u="none">
                <a:solidFill>
                  <a:srgbClr val="FFFFFF"/>
                </a:solidFill>
                <a:latin typeface="Calibri"/>
              </a:rPr>
              <a:t>cards trial atorvastatin ppt</a:t>
            </a:r>
            <a:br/>
            <a:r>
              <a:rPr b="false" i="false" strike="noStrike" sz="1200" u="none">
                <a:solidFill>
                  <a:srgbClr val="FFFFFF"/>
                </a:solidFill>
                <a:latin typeface="Calibri"/>
              </a:rPr>
              <a:t>mylan generic caduet</a:t>
            </a:r>
            <a:br/>
            <a:r>
              <a:rPr b="false" i="false" strike="noStrike" sz="1200" u="none">
                <a:solidFill>
                  <a:srgbClr val="FFFFFF"/>
                </a:solidFill>
                <a:latin typeface="Calibri"/>
              </a:rPr>
              <a:t>caduet generic available</a:t>
            </a:r>
            <a:br/>
            <a:r>
              <a:rPr b="false" i="false" strike="noStrike" sz="1200" u="none">
                <a:solidFill>
                  <a:srgbClr val="FFFFFF"/>
                </a:solidFill>
                <a:latin typeface="Calibri"/>
              </a:rPr>
              <a:t>atorvastatin cost</a:t>
            </a:r>
            <a:br/>
            <a:r>
              <a:rPr b="false" i="false" strike="noStrike" sz="1200" u="none">
                <a:solidFill>
                  <a:srgbClr val="FFFFFF"/>
                </a:solidFill>
                <a:latin typeface="Calibri"/>
              </a:rPr>
              <a:t>use of atorvastatin tablets ip 20 mg</a:t>
            </a:r>
            <a:br/>
            <a:r>
              <a:rPr b="false" i="false" strike="noStrike" sz="1200" u="none">
                <a:solidFill>
                  <a:srgbClr val="FFFFFF"/>
                </a:solidFill>
                <a:latin typeface="Calibri"/>
              </a:rPr>
              <a:t>where can i buy generic atorvastatin</a:t>
            </a:r>
            <a:br/>
            <a:r>
              <a:rPr b="false" i="false" strike="noStrike" sz="1200" u="none">
                <a:solidFill>
                  <a:srgbClr val="FFFFFF"/>
                </a:solidFill>
                <a:latin typeface="Calibri"/>
              </a:rPr>
              <a:t>comparative dose efficacy study of atorvastatin versus simvastatin</a:t>
            </a:r>
            <a:br/>
            <a:r>
              <a:rPr b="false" i="false" strike="noStrike" sz="1200" u="none">
                <a:solidFill>
                  <a:srgbClr val="FFFFFF"/>
                </a:solidFill>
                <a:latin typeface="Calibri"/>
              </a:rPr>
              <a:t>Keep your hair short, as longer hair tends to accentuate thin patches</a:t>
            </a:r>
            <a:br/>
            <a:r>
              <a:rPr b="false" i="false" strike="noStrike" sz="1200" u="none">
                <a:solidFill>
                  <a:srgbClr val="FFFFFF"/>
                </a:solidFill>
                <a:latin typeface="Calibri"/>
              </a:rPr>
              <a:t>atorvastatin 80 mg tab</a:t>
            </a:r>
            <a:br/>
            <a:r>
              <a:rPr b="false" i="false" strike="noStrike" sz="1200" u="none">
                <a:solidFill>
                  <a:srgbClr val="FFFFFF"/>
                </a:solidFill>
                <a:latin typeface="Calibri"/>
              </a:rPr>
              <a:t>lipitor generic atorvastatin recall</a:t>
            </a:r>
            <a:br/>
            <a:r>
              <a:rPr b="false" i="false" strike="noStrike" sz="1200" u="none">
                <a:solidFill>
                  <a:srgbClr val="FFFFFF"/>
                </a:solidFill>
                <a:latin typeface="Calibri"/>
              </a:rPr>
              <a:t>generic caduet medication</a:t>
            </a:r>
            <a:br/>
            <a:r>
              <a:rPr b="false" i="false" strike="noStrike" sz="1200" u="none">
                <a:solidFill>
                  <a:srgbClr val="FFFFFF"/>
                </a:solidFill>
                <a:latin typeface="Calibri"/>
              </a:rPr>
              <a:t>Youll get a wondrful nite sleep and hopefully dont wake up dizzy from it.</a:t>
            </a:r>
            <a:br/>
            <a:r>
              <a:rPr b="false" i="false" strike="noStrike" sz="1200" u="none">
                <a:solidFill>
                  <a:srgbClr val="FFFFFF"/>
                </a:solidFill>
                <a:latin typeface="Calibri"/>
              </a:rPr>
              <a:t>atorvastatin prices us</a:t>
            </a:r>
            <a:br/>
            <a:r>
              <a:rPr b="false" i="false" strike="noStrike" sz="1200" u="none">
                <a:solidFill>
                  <a:srgbClr val="FFFFFF"/>
                </a:solidFill>
                <a:latin typeface="Calibri"/>
              </a:rPr>
              <a:t>I id in the end of you3 relatinshi@</a:t>
            </a:r>
            <a:br/>
            <a:r>
              <a:rPr b="false" i="false" strike="noStrike" sz="1200" u="none">
                <a:solidFill>
                  <a:srgbClr val="FFFFFF"/>
                </a:solidFill>
                <a:latin typeface="Calibri"/>
              </a:rPr>
              <a:t>caduet generic substitute</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atorvastatin uk</a:t>
            </a:r>
            <a:br/>
            <a:r>
              <a:rPr b="false" i="false" strike="noStrike" sz="1200" u="none">
                <a:solidFill>
                  <a:srgbClr val="FFFFFF"/>
                </a:solidFill>
                <a:latin typeface="Calibri"/>
              </a:rPr>
              <a:t>what is caduet used for</a:t>
            </a:r>
            <a:br/>
            <a:r>
              <a:rPr b="false" i="false" strike="noStrike" sz="1200" u="none">
                <a:solidFill>
                  <a:srgbClr val="FFFFFF"/>
                </a:solidFill>
                <a:latin typeface="Calibri"/>
              </a:rPr>
              <a:t>when does atorvastatin come off patent in uk</a:t>
            </a:r>
            <a:br/>
            <a:r>
              <a:rPr b="false" i="false" strike="noStrike" sz="1200" u="none">
                <a:solidFill>
                  <a:srgbClr val="FFFFFF"/>
                </a:solidFill>
                <a:latin typeface="Calibri"/>
              </a:rPr>
              <a:t>atorvastatin 20 mg</a:t>
            </a:r>
            <a:br/>
            <a:r>
              <a:rPr b="false" i="false" strike="noStrike" sz="1200" u="none">
                <a:solidFill>
                  <a:srgbClr val="FFFFFF"/>
                </a:solidFill>
                <a:latin typeface="Calibri"/>
              </a:rPr>
              <a:t>buy atorvastatin canada</a:t>
            </a:r>
            <a:br/>
            <a:r>
              <a:rPr b="false" i="false" strike="noStrike" sz="1200" u="none">
                <a:solidFill>
                  <a:srgbClr val="FFFFFF"/>
                </a:solidFill>
                <a:latin typeface="Calibri"/>
              </a:rPr>
              <a:t>Taking any medicine during pregnancy is all about weighing up the pros and cons</a:t>
            </a:r>
            <a:br/>
            <a:r>
              <a:rPr b="false" i="false" strike="noStrike" sz="1200" u="none">
                <a:solidFill>
                  <a:srgbClr val="FFFFFF"/>
                </a:solidFill>
                <a:latin typeface="Calibri"/>
              </a:rPr>
              <a:t>atorvastatin+fenofibrate tabs</a:t>
            </a:r>
            <a:br/>
            <a:r>
              <a:rPr b="false" i="false" strike="noStrike" sz="1200" u="none">
                <a:solidFill>
                  <a:srgbClr val="FFFFFF"/>
                </a:solidFill>
                <a:latin typeface="Calibri"/>
              </a:rPr>
              <a:t>atorvastatin simvastatin conversion</a:t>
            </a:r>
            <a:br/>
            <a:r>
              <a:rPr b="false" i="false" strike="noStrike" sz="1200" u="none">
                <a:solidFill>
                  <a:srgbClr val="FFFFFF"/>
                </a:solidFill>
                <a:latin typeface="Calibri"/>
              </a:rPr>
              <a:t>At 12 months, the investigators rated 65% of men treated with PROPECIA as having increased hair growth compared with 37% in the placebo group</a:t>
            </a:r>
            <a:br/>
            <a:r>
              <a:rPr b="false" i="false" strike="noStrike" sz="1200" u="none">
                <a:solidFill>
                  <a:srgbClr val="FFFFFF"/>
                </a:solidFill>
                <a:latin typeface="Calibri"/>
              </a:rPr>
              <a:t>atorvastatin ppt</a:t>
            </a:r>
            <a:br/>
            <a:r>
              <a:rPr b="false" i="false" strike="noStrike" sz="1200" u="none">
                <a:solidFill>
                  <a:srgbClr val="FFFFFF"/>
                </a:solidFill>
                <a:latin typeface="Calibri"/>
              </a:rPr>
              <a:t>&amp;ldquo;It&amp;rsquo;s just a creepy picture</a:t>
            </a:r>
            <a:br/>
            <a:r>
              <a:rPr b="false" i="false" strike="noStrike" sz="1200" u="none">
                <a:solidFill>
                  <a:srgbClr val="FFFFFF"/>
                </a:solidFill>
                <a:latin typeface="Calibri"/>
              </a:rPr>
              <a:t>caduet price in malaysia</a:t>
            </a:r>
            <a:br/>
            <a:r>
              <a:rPr b="false" i="false" strike="noStrike" sz="1200" u="none">
                <a:solidFill>
                  <a:srgbClr val="FFFFFF"/>
                </a:solidFill>
                <a:latin typeface="Calibri"/>
              </a:rPr>
              <a:t>atorvastatin patent expiry europe</a:t>
            </a:r>
            <a:br/>
            <a:r>
              <a:rPr b="false" i="false" strike="noStrike" sz="1200" u="none">
                <a:solidFill>
                  <a:srgbClr val="FFFFFF"/>
                </a:solidFill>
                <a:latin typeface="Calibri"/>
              </a:rPr>
              <a:t>atorvastatin amlodipine combination in india</a:t>
            </a:r>
            <a:br/>
            <a:r>
              <a:rPr b="false" i="false" strike="noStrike" sz="1200" u="none">
                <a:solidFill>
                  <a:srgbClr val="FFFFFF"/>
                </a:solidFill>
                <a:latin typeface="Calibri"/>
              </a:rPr>
              <a:t>atorvastatin clinical trials ppt</a:t>
            </a:r>
            <a:br/>
            <a:r>
              <a:rPr b="false" i="false" strike="noStrike" sz="1200" u="none">
                <a:solidFill>
                  <a:srgbClr val="FFFFFF"/>
                </a:solidFill>
                <a:latin typeface="Calibri"/>
              </a:rPr>
              <a:t>atorvastatin 40 mg tab</a:t>
            </a:r>
            <a:br/>
            <a:r>
              <a:rPr b="false" i="false" strike="noStrike" sz="1200" u="none">
                <a:solidFill>
                  <a:srgbClr val="FFFFFF"/>
                </a:solidFill>
                <a:latin typeface="Calibri"/>
              </a:rPr>
              <a:t>price of atorvastatin lipitor 20mg</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atorvastatin fenofibrate</a:t>
            </a:r>
            <a:br/>
            <a:r>
              <a:rPr b="false" i="false" strike="noStrike" sz="1200" u="none">
                <a:solidFill>
                  <a:srgbClr val="FFFFFF"/>
                </a:solidFill>
                <a:latin typeface="Calibri"/>
              </a:rPr>
              <a:t>It sucked though, and it was embarrassing for both of them</a:t>
            </a:r>
            <a:br/>
            <a:r>
              <a:rPr b="false" i="false" strike="noStrike" sz="1200" u="none">
                <a:solidFill>
                  <a:srgbClr val="FFFFFF"/>
                </a:solidFill>
                <a:latin typeface="Calibri"/>
              </a:rPr>
              <a:t>atorvastatin 80 mg post mi</a:t>
            </a:r>
            <a:br/>
            <a:r>
              <a:rPr b="false" i="false" strike="noStrike" sz="1200" u="none">
                <a:solidFill>
                  <a:srgbClr val="FFFFFF"/>
                </a:solidFill>
                <a:latin typeface="Calibri"/>
              </a:rPr>
              <a:t>generic caduet</a:t>
            </a:r>
            <a:br/>
            <a:r>
              <a:rPr b="false" i="false" strike="noStrike" sz="1200" u="none">
                <a:solidFill>
                  <a:srgbClr val="FFFFFF"/>
                </a:solidFill>
                <a:latin typeface="Calibri"/>
              </a:rPr>
              <a:t>what is atorvastatin 10 mg used for</a:t>
            </a:r>
            <a:br/>
            <a:r>
              <a:rPr b="false" i="false" strike="noStrike" sz="1200" u="none">
                <a:solidFill>
                  <a:srgbClr val="FFFFFF"/>
                </a:solidFill>
                <a:latin typeface="Calibri"/>
              </a:rPr>
              <a:t>atorvastatin ca</a:t>
            </a:r>
            <a:br/>
            <a:r>
              <a:rPr b="false" i="false" strike="noStrike" sz="1200" u="none">
                <a:solidFill>
                  <a:srgbClr val="FFFFFF"/>
                </a:solidFill>
                <a:latin typeface="Calibri"/>
              </a:rPr>
              <a:t>reversal trial atorvastatin ppt</a:t>
            </a:r>
            <a:br/>
            <a:r>
              <a:rPr b="false" i="false" strike="noStrike" sz="1200" u="none">
                <a:solidFill>
                  <a:srgbClr val="FFFFFF"/>
                </a:solidFill>
                <a:latin typeface="Calibri"/>
              </a:rPr>
              <a:t>Common side effects of Zoloft are milder than first-generation antidepressants</a:t>
            </a:r>
            <a:br/>
            <a:r>
              <a:rPr b="false" i="false" strike="noStrike" sz="1200" u="none">
                <a:solidFill>
                  <a:srgbClr val="FFFFFF"/>
                </a:solidFill>
                <a:latin typeface="Calibri"/>
              </a:rPr>
              <a:t>caduet tablets description</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2015-12-20T01:16:41+04:00</dcterms:created>
  <dcterms:modified xsi:type="dcterms:W3CDTF">2015-12-20T01:16:41+04:00</dcterms:modified>
  <dc:title>Atorvastatin 20 Mg Tablet Picture - Caduet 5 40 Mg</dc:title>
  <dc:description>Generic name for caduet, atorvastatin 20 mg tablet recall, generic atorvastatin uk, atorvastatin calcium, atorvastatin recall canada, caduet 5/40 tablets, what is atorvastatin calcium tablets ip</dc:description>
  <dc:subject>Atorvastatin 20 Mg Tablet Picture - Caduet 5 40 Mg</dc:subject>
  <cp:keywords>atorvastatin 40 mg recall 2012, generic name for caduet, atorvastatin cost australia, atorvastatin calcium dosage, atorvastatin 20 mg efectos secundarios, atorvastatin patent expiry australia, cost of atorvastatin 20 mg uk, atorvastatin calcium buy online, what is atorvastatin tablets used for, amlodipine atorvastatin tablet</cp:keywords>
  <cp:category/>
</cp:coreProperties>
</file>