
<file path=[Content_Types].xml><?xml version="1.0" encoding="utf-8"?>
<Types xmlns="http://schemas.openxmlformats.org/package/2006/content-types">
  <Default Extension="rels" ContentType="application/vnd.openxmlformats-package.relationships+xml"/>
  <Default Extension="xml" ContentType="application/xml"/>
  <Override PartName="/ppt/theme/theme1.xml" ContentType="application/vnd.openxmlformats-officedocument.theme+xml"/>
  <Override PartName="/ppt/presentation.xml" ContentType="application/vnd.openxmlformats-officedocument.presentationml.presentation.main+xml"/>
  <Override PartName="/docProps/app.xml" ContentType="application/vnd.openxmlformats-officedocument.extended-properties+xml"/>
  <Override PartName="/docProps/core.xml" ContentType="application/vnd.openxmlformats-package.core-properties+xml"/>
  <Override PartName="/ppt/slideMasters/slideMaster1.xml" ContentType="application/vnd.openxmlformats-officedocument.presentationml.slideMaster+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Default Extension="jpg" ContentType="image/jpeg"/>
</Types>
</file>

<file path=_rels/.rels><?xml version="1.0" encoding="UTF-8" standalone="yes"?>
<Relationships xmlns="http://schemas.openxmlformats.org/package/2006/relationships">
 <Relationship Id="rId3" Type="http://schemas.openxmlformats.org/officeDocument/2006/relationships/extended-properties" Target="docProps/app.xml"/>
 <Relationship Id="rId2" Type="http://schemas.openxmlformats.org/package/2006/relationships/metadata/core-properties" Target="docProps/core.xml"/>
 <Relationship Id="rId1"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Lst>
  <p:sldSz cx="9144000" cy="6858000"/>
  <p:notesSz cx="6858000" cy="9144000"/>
</p:presentation>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5.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6.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7.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8.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9.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10.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1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nl-BE"/>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nl-BE"/>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5" name="Date Placeholder 4"/>
          <p:cNvSpPr>
            <a:spLocks noGrp="1"/>
          </p:cNvSpPr>
          <p:nvPr>
            <p:ph type="dt" sz="half" idx="10"/>
          </p:nvPr>
        </p:nvSpPr>
        <p:spPr/>
        <p:txBody>
          <a:bodyPr/>
          <a:lstStyle/>
          <a:p>
            <a:fld id="{6F0DA8BB-0D18-469F-8022-DD923457DE3A}" type="datetimeFigureOut">
              <a:rPr lang="nl-BE" smtClean="0"/>
              <a:t>16/04/2009</a:t>
            </a:fld>
            <a:endParaRPr lang="nl-BE"/>
          </a:p>
        </p:txBody>
      </p:sp>
      <p:sp>
        <p:nvSpPr>
          <p:cNvPr id="6" name="Footer Placeholder 5"/>
          <p:cNvSpPr>
            <a:spLocks noGrp="1"/>
          </p:cNvSpPr>
          <p:nvPr>
            <p:ph type="ftr" sz="quarter" idx="11"/>
          </p:nvPr>
        </p:nvSpPr>
        <p:spPr/>
        <p:txBody>
          <a:bodyPr/>
          <a:lstStyle/>
          <a:p>
            <a:endParaRPr lang="nl-BE"/>
          </a:p>
        </p:txBody>
      </p:sp>
      <p:sp>
        <p:nvSpPr>
          <p:cNvPr id="7" name="Slide Number Placeholder 6"/>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nl-BE"/>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7" name="Date Placeholder 6"/>
          <p:cNvSpPr>
            <a:spLocks noGrp="1"/>
          </p:cNvSpPr>
          <p:nvPr>
            <p:ph type="dt" sz="half" idx="10"/>
          </p:nvPr>
        </p:nvSpPr>
        <p:spPr/>
        <p:txBody>
          <a:bodyPr/>
          <a:lstStyle/>
          <a:p>
            <a:fld id="{6F0DA8BB-0D18-469F-8022-DD923457DE3A}" type="datetimeFigureOut">
              <a:rPr lang="nl-BE" smtClean="0"/>
              <a:t>16/04/2009</a:t>
            </a:fld>
            <a:endParaRPr lang="nl-BE"/>
          </a:p>
        </p:txBody>
      </p:sp>
      <p:sp>
        <p:nvSpPr>
          <p:cNvPr id="8" name="Footer Placeholder 7"/>
          <p:cNvSpPr>
            <a:spLocks noGrp="1"/>
          </p:cNvSpPr>
          <p:nvPr>
            <p:ph type="ftr" sz="quarter" idx="11"/>
          </p:nvPr>
        </p:nvSpPr>
        <p:spPr/>
        <p:txBody>
          <a:bodyPr/>
          <a:lstStyle/>
          <a:p>
            <a:endParaRPr lang="nl-BE"/>
          </a:p>
        </p:txBody>
      </p:sp>
      <p:sp>
        <p:nvSpPr>
          <p:cNvPr id="9" name="Slide Number Placeholder 8"/>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Date Placeholder 2"/>
          <p:cNvSpPr>
            <a:spLocks noGrp="1"/>
          </p:cNvSpPr>
          <p:nvPr>
            <p:ph type="dt" sz="half" idx="10"/>
          </p:nvPr>
        </p:nvSpPr>
        <p:spPr/>
        <p:txBody>
          <a:bodyPr/>
          <a:lstStyle/>
          <a:p>
            <a:fld id="{6F0DA8BB-0D18-469F-8022-DD923457DE3A}" type="datetimeFigureOut">
              <a:rPr lang="nl-BE" smtClean="0"/>
              <a:t>16/04/2009</a:t>
            </a:fld>
            <a:endParaRPr lang="nl-BE"/>
          </a:p>
        </p:txBody>
      </p:sp>
      <p:sp>
        <p:nvSpPr>
          <p:cNvPr id="4" name="Footer Placeholder 3"/>
          <p:cNvSpPr>
            <a:spLocks noGrp="1"/>
          </p:cNvSpPr>
          <p:nvPr>
            <p:ph type="ftr" sz="quarter" idx="11"/>
          </p:nvPr>
        </p:nvSpPr>
        <p:spPr/>
        <p:txBody>
          <a:bodyPr/>
          <a:lstStyle/>
          <a:p>
            <a:endParaRPr lang="nl-BE"/>
          </a:p>
        </p:txBody>
      </p:sp>
      <p:sp>
        <p:nvSpPr>
          <p:cNvPr id="5" name="Slide Number Placeholder 4"/>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F0DA8BB-0D18-469F-8022-DD923457DE3A}" type="datetimeFigureOut">
              <a:rPr lang="nl-BE" smtClean="0"/>
              <a:t>16/04/2009</a:t>
            </a:fld>
            <a:endParaRPr lang="nl-BE"/>
          </a:p>
        </p:txBody>
      </p:sp>
      <p:sp>
        <p:nvSpPr>
          <p:cNvPr id="3" name="Footer Placeholder 2"/>
          <p:cNvSpPr>
            <a:spLocks noGrp="1"/>
          </p:cNvSpPr>
          <p:nvPr>
            <p:ph type="ftr" sz="quarter" idx="11"/>
          </p:nvPr>
        </p:nvSpPr>
        <p:spPr/>
        <p:txBody>
          <a:bodyPr/>
          <a:lstStyle/>
          <a:p>
            <a:endParaRPr lang="nl-BE"/>
          </a:p>
        </p:txBody>
      </p:sp>
      <p:sp>
        <p:nvSpPr>
          <p:cNvPr id="4" name="Slide Number Placeholder 3"/>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nl-BE"/>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F0DA8BB-0D18-469F-8022-DD923457DE3A}" type="datetimeFigureOut">
              <a:rPr lang="nl-BE" smtClean="0"/>
              <a:t>16/04/2009</a:t>
            </a:fld>
            <a:endParaRPr lang="nl-BE"/>
          </a:p>
        </p:txBody>
      </p:sp>
      <p:sp>
        <p:nvSpPr>
          <p:cNvPr id="6" name="Footer Placeholder 5"/>
          <p:cNvSpPr>
            <a:spLocks noGrp="1"/>
          </p:cNvSpPr>
          <p:nvPr>
            <p:ph type="ftr" sz="quarter" idx="11"/>
          </p:nvPr>
        </p:nvSpPr>
        <p:spPr/>
        <p:txBody>
          <a:bodyPr/>
          <a:lstStyle/>
          <a:p>
            <a:endParaRPr lang="nl-BE"/>
          </a:p>
        </p:txBody>
      </p:sp>
      <p:sp>
        <p:nvSpPr>
          <p:cNvPr id="7" name="Slide Number Placeholder 6"/>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nl-BE"/>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nl-BE"/>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F0DA8BB-0D18-469F-8022-DD923457DE3A}" type="datetimeFigureOut">
              <a:rPr lang="nl-BE" smtClean="0"/>
              <a:t>16/04/2009</a:t>
            </a:fld>
            <a:endParaRPr lang="nl-BE"/>
          </a:p>
        </p:txBody>
      </p:sp>
      <p:sp>
        <p:nvSpPr>
          <p:cNvPr id="6" name="Footer Placeholder 5"/>
          <p:cNvSpPr>
            <a:spLocks noGrp="1"/>
          </p:cNvSpPr>
          <p:nvPr>
            <p:ph type="ftr" sz="quarter" idx="11"/>
          </p:nvPr>
        </p:nvSpPr>
        <p:spPr/>
        <p:txBody>
          <a:bodyPr/>
          <a:lstStyle/>
          <a:p>
            <a:endParaRPr lang="nl-BE"/>
          </a:p>
        </p:txBody>
      </p:sp>
      <p:sp>
        <p:nvSpPr>
          <p:cNvPr id="7" name="Slide Number Placeholder 6"/>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nl-BE"/>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nl-BE"/>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6430DBB-9FD5-43E7-88F1-55A569E9525E}" type="datetimeFigureOut">
              <a:rPr lang="nl-BE" smtClean="0"/>
              <a:t>16/04/2009</a:t>
            </a:fld>
            <a:endParaRPr lang="nl-BE"/>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nl-BE"/>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E336665-E7E9-4861-9ADF-F11A47CBAD79}" type="slidenum">
              <a:rPr lang="nl-BE" smtClean="0"/>
              <a:t>&lt;#&gt;</a:t>
            </a:fld>
            <a:endParaRPr lang="nl-BE"/>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nl-B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5787.jpg"/>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5788.jpg"/>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5789.jpg"/>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5790.jpg"/>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5791.jpg"/>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5792.jpg"/>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5793.jpg"/>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5794.jpg"/>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5795.jpg"/>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5796.jpg"/>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5797.jpg"/>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5798.jpg"/>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5799.jpg"/>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5800.jpg"/>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5801.jpg"/>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952500"/>
          </a:xfrm>
          <a:prstGeom prst="rect"/>
          <a:noFill/>
        </p:spPr>
        <p:txBody>
          <a:bodyPr wrap="square" rtlCol="0">
            <a:spAutoFit/>
          </a:bodyPr>
          <a:lstStyle/>
          <a:p>
            <a:pPr algn="l" fontAlgn="base" indent="0" lvl="0"/>
            <a:r>
              <a:rPr b="true" i="false" strike="noStrike" sz="2000" u="none">
                <a:solidFill>
                  <a:srgbClr val="FFFFFF"/>
                </a:solidFill>
                <a:latin typeface="Calibri"/>
              </a:rPr>
              <a:t>Order Valtrex Online Canada</a:t>
            </a:r>
          </a:p>
        </p:txBody>
      </p:sp>
      <p:sp>
        <p:nvSpPr>
          <p:cNvPr id="3" name=""/>
          <p:cNvSpPr txBox="1"/>
          <p:nvPr/>
        </p:nvSpPr>
        <p:spPr>
          <a:xfrm rot="0">
            <a:off x="95250" y="95250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cost of generic valtrex at walmart</a:t>
            </a:r>
            <a:br/>
            <a:r>
              <a:rPr b="false" i="false" strike="noStrike" sz="1200" u="none">
                <a:solidFill>
                  <a:srgbClr val="FFFFFF"/>
                </a:solidFill>
                <a:latin typeface="Calibri"/>
              </a:rPr>
              <a:t>Zelf heb ik het wel geprobeerd, omdat koolteer wel heel goed werkt tegen schilfering, roodheid en jeuk, maar het irriteerde bij mij echt te veel</a:t>
            </a:r>
            <a:br/>
            <a:r>
              <a:rPr b="false" i="false" strike="noStrike" sz="1200" u="none">
                <a:solidFill>
                  <a:srgbClr val="FFFFFF"/>
                </a:solidFill>
                <a:latin typeface="Calibri"/>
              </a:rPr>
              <a:t>valtrex online australia</a:t>
            </a:r>
            <a:br/>
            <a:r>
              <a:rPr b="false" i="false" strike="noStrike" sz="1200" u="none">
                <a:solidFill>
                  <a:srgbClr val="FFFFFF"/>
                </a:solidFill>
                <a:latin typeface="Calibri"/>
              </a:rPr>
              <a:t>This potentially makes the bone a more challenging environment for rogue cancer cells to survive in, reducing the risk of the cancer coming back.</a:t>
            </a:r>
            <a:br/>
            <a:r>
              <a:rPr b="false" i="false" strike="noStrike" sz="1200" u="none">
                <a:solidFill>
                  <a:srgbClr val="FFFFFF"/>
                </a:solidFill>
                <a:latin typeface="Calibri"/>
              </a:rPr>
              <a:t>valtrex 500mg dosage</a:t>
            </a:r>
            <a:br/>
            <a:r>
              <a:rPr b="false" i="false" strike="noStrike" sz="1200" u="none">
                <a:solidFill>
                  <a:srgbClr val="FFFFFF"/>
                </a:solidFill>
                <a:latin typeface="Calibri"/>
              </a:rPr>
              <a:t>valtrex tablets 500mg</a:t>
            </a:r>
            <a:br/>
            <a:r>
              <a:rPr b="false" i="false" strike="noStrike" sz="1200" u="none">
                <a:solidFill>
                  <a:srgbClr val="FFFFFF"/>
                </a:solidFill>
                <a:latin typeface="Calibri"/>
              </a:rPr>
              <a:t>Now I feel like I have a heat rash all the time</a:t>
            </a:r>
            <a:br/>
            <a:r>
              <a:rPr b="false" i="false" strike="noStrike" sz="1200" u="none">
                <a:solidFill>
                  <a:srgbClr val="FFFFFF"/>
                </a:solidFill>
                <a:latin typeface="Calibri"/>
              </a:rPr>
              <a:t>online valtrex</a:t>
            </a:r>
            <a:br/>
            <a:r>
              <a:rPr b="false" i="false" strike="noStrike" sz="1200" u="none">
                <a:solidFill>
                  <a:srgbClr val="FFFFFF"/>
                </a:solidFill>
                <a:latin typeface="Calibri"/>
              </a:rPr>
              <a:t>valtrex generic ordering online</a:t>
            </a:r>
            <a:br/>
            <a:r>
              <a:rPr b="false" i="false" strike="noStrike" sz="1200" u="none">
                <a:solidFill>
                  <a:srgbClr val="FFFFFF"/>
                </a:solidFill>
                <a:latin typeface="Calibri"/>
              </a:rPr>
              <a:t>buying valtrex online safe</a:t>
            </a:r>
            <a:br/>
            <a:r>
              <a:rPr b="false" i="false" strike="noStrike" sz="1200" u="none">
                <a:solidFill>
                  <a:srgbClr val="FFFFFF"/>
                </a:solidFill>
                <a:latin typeface="Calibri"/>
              </a:rPr>
              <a:t>Metotrexat sam izbacila iz upotrebe jer sam dobila stranu alergiju, to doktorka porie da je od njega, ali nebitno, ja sam prestala</a:t>
            </a:r>
            <a:br/>
            <a:r>
              <a:rPr b="false" i="false" strike="noStrike" sz="1200" u="none">
                <a:solidFill>
                  <a:srgbClr val="FFFFFF"/>
                </a:solidFill>
                <a:latin typeface="Calibri"/>
              </a:rPr>
              <a:t>cheap valtrex pills</a:t>
            </a:r>
            <a:br/>
            <a:r>
              <a:rPr b="false" i="false" strike="noStrike" sz="1200" u="none">
                <a:solidFill>
                  <a:srgbClr val="FFFFFF"/>
                </a:solidFill>
                <a:latin typeface="Calibri"/>
              </a:rPr>
              <a:t>Each species of mite prefers one specific kind of host (e.g.; dog), but may also infect others.</a:t>
            </a:r>
            <a:b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cheap valtrex overnight</a:t>
            </a:r>
            <a:br/>
            <a:r>
              <a:rPr b="false" i="false" strike="noStrike" sz="1200" u="none">
                <a:solidFill>
                  <a:srgbClr val="FFFFFF"/>
                </a:solidFill>
                <a:latin typeface="Calibri"/>
              </a:rPr>
              <a:t>Patients who have had prior severe reactions to iodinated contrast media (oral or iv) should not receive oral iodinated contrast media whenever possible</a:t>
            </a:r>
            <a:br/>
            <a:r>
              <a:rPr b="false" i="false" strike="noStrike" sz="1200" u="none">
                <a:solidFill>
                  <a:srgbClr val="FFFFFF"/>
                </a:solidFill>
                <a:latin typeface="Calibri"/>
              </a:rPr>
              <a:t>ordering valtrex online</a:t>
            </a:r>
            <a:br/>
            <a:r>
              <a:rPr b="false" i="false" strike="noStrike" sz="1200" u="none">
                <a:solidFill>
                  <a:srgbClr val="FFFFFF"/>
                </a:solidFill>
                <a:latin typeface="Calibri"/>
              </a:rPr>
              <a:t>how many mg of valtrex for a cold sore</a:t>
            </a:r>
            <a:br/>
            <a:r>
              <a:rPr b="false" i="false" strike="noStrike" sz="1200" u="none">
                <a:solidFill>
                  <a:srgbClr val="FFFFFF"/>
                </a:solidFill>
                <a:latin typeface="Calibri"/>
              </a:rPr>
              <a:t>Should direct skin contact occur, wash affected area</a:t>
            </a:r>
            <a:br/>
            <a:r>
              <a:rPr b="false" i="false" strike="noStrike" sz="1200" u="none">
                <a:solidFill>
                  <a:srgbClr val="FFFFFF"/>
                </a:solidFill>
                <a:latin typeface="Calibri"/>
              </a:rPr>
              <a:t>valacyclovir valtrex cream</a:t>
            </a:r>
            <a:br/>
            <a:r>
              <a:rPr b="false" i="false" strike="noStrike" sz="1200" u="none">
                <a:solidFill>
                  <a:srgbClr val="FFFFFF"/>
                </a:solidFill>
                <a:latin typeface="Calibri"/>
              </a:rPr>
              <a:t>how much does valtrex cost per month</a:t>
            </a:r>
            <a:br/>
            <a:r>
              <a:rPr b="false" i="false" strike="noStrike" sz="1200" u="none">
                <a:solidFill>
                  <a:srgbClr val="FFFFFF"/>
                </a:solidFill>
                <a:latin typeface="Calibri"/>
              </a:rPr>
              <a:t>Compuesto Nolvadex es tamoxifeno citrato</a:t>
            </a:r>
            <a:br/>
            <a:r>
              <a:rPr b="false" i="false" strike="noStrike" sz="1200" u="none">
                <a:solidFill>
                  <a:srgbClr val="FFFFFF"/>
                </a:solidFill>
                <a:latin typeface="Calibri"/>
              </a:rPr>
              <a:t>valtrex cost canada</a:t>
            </a:r>
            <a:br/>
            <a:r>
              <a:rPr b="false" i="false" strike="noStrike" sz="1200" u="none">
                <a:solidFill>
                  <a:srgbClr val="FFFFFF"/>
                </a:solidFill>
                <a:latin typeface="Calibri"/>
              </a:rPr>
              <a:t>how much does valtrex cost in australia</a:t>
            </a:r>
            <a:br/>
            <a:r>
              <a:rPr b="false" i="false" strike="noStrike" sz="1200" u="none">
                <a:solidFill>
                  <a:srgbClr val="FFFFFF"/>
                </a:solidFill>
                <a:latin typeface="Calibri"/>
              </a:rPr>
              <a:t>cheapest way to get valtrex</a:t>
            </a:r>
            <a:br/>
            <a:r>
              <a:rPr b="false" i="false" strike="noStrike" sz="1200" u="none">
                <a:solidFill>
                  <a:srgbClr val="FFFFFF"/>
                </a:solidFill>
                <a:latin typeface="Calibri"/>
              </a:rPr>
              <a:t>buy generic valtrex online cheap</a:t>
            </a:r>
            <a:br/>
            <a:r>
              <a:rPr b="false" i="false" strike="noStrike" sz="1200" u="none">
                <a:solidFill>
                  <a:srgbClr val="FFFFFF"/>
                </a:solidFill>
                <a:latin typeface="Calibri"/>
              </a:rPr>
              <a:t>valtrex zovirax</a:t>
            </a:r>
            <a:br/>
            <a:r>
              <a:rPr b="false" i="false" strike="noStrike" sz="1200" u="none">
                <a:solidFill>
                  <a:srgbClr val="FFFFFF"/>
                </a:solidFill>
                <a:latin typeface="Calibri"/>
              </a:rPr>
              <a:t>where can i buy valacyclovir</a:t>
            </a:r>
            <a:br/>
            <a:r>
              <a:rPr b="false" i="false" strike="noStrike" sz="1200" u="none">
                <a:solidFill>
                  <a:srgbClr val="FFFFFF"/>
                </a:solidFill>
                <a:latin typeface="Calibri"/>
              </a:rPr>
              <a:t>is there a cheaper version of valtrex</a:t>
            </a:r>
            <a:br/>
            <a:r>
              <a:rPr b="false" i="false" strike="noStrike" sz="1200" u="none">
                <a:solidFill>
                  <a:srgbClr val="FFFFFF"/>
                </a:solidFill>
                <a:latin typeface="Calibri"/>
              </a:rPr>
              <a:t>I will look into the mindfullness, although I am so agitated and can&amp;#39;t sit still because of these symptoms</a:t>
            </a:r>
            <a:br/>
            <a:r>
              <a:rPr b="false" i="false" strike="noStrike" sz="1200" u="none">
                <a:solidFill>
                  <a:srgbClr val="FFFFFF"/>
                </a:solidFill>
                <a:latin typeface="Calibri"/>
              </a:rPr>
              <a:t>generic valacyclovir price</a:t>
            </a:r>
            <a:b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how to get valtrex</a:t>
            </a:r>
            <a:br/>
            <a:r>
              <a:rPr b="false" i="false" strike="noStrike" sz="1200" u="none">
                <a:solidFill>
                  <a:srgbClr val="FFFFFF"/>
                </a:solidFill>
                <a:latin typeface="Calibri"/>
              </a:rPr>
              <a:t>valacyclovir buy</a:t>
            </a:r>
            <a:br/>
            <a:r>
              <a:rPr b="false" i="false" strike="noStrike" sz="1200" u="none">
                <a:solidFill>
                  <a:srgbClr val="FFFFFF"/>
                </a:solidFill>
                <a:latin typeface="Calibri"/>
              </a:rPr>
              <a:t>how to get valtrex prescription</a:t>
            </a:r>
            <a:br/>
            <a:r>
              <a:rPr b="false" i="false" strike="noStrike" sz="1200" u="none">
                <a:solidFill>
                  <a:srgbClr val="FFFFFF"/>
                </a:solidFill>
                <a:latin typeface="Calibri"/>
              </a:rPr>
              <a:t>cost of valtrex in australia</a:t>
            </a:r>
            <a:br/>
            <a:r>
              <a:rPr b="false" i="false" strike="noStrike" sz="1200" u="none">
                <a:solidFill>
                  <a:srgbClr val="FFFFFF"/>
                </a:solidFill>
                <a:latin typeface="Calibri"/>
              </a:rPr>
              <a:t>cost valtrex prescription</a:t>
            </a:r>
            <a:br/>
            <a:r>
              <a:rPr b="false" i="false" strike="noStrike" sz="1200" u="none">
                <a:solidFill>
                  <a:srgbClr val="FFFFFF"/>
                </a:solidFill>
                <a:latin typeface="Calibri"/>
              </a:rPr>
              <a:t>valtrex price canada</a:t>
            </a:r>
            <a:br/>
            <a:r>
              <a:rPr b="false" i="false" strike="noStrike" sz="1200" u="none">
                <a:solidFill>
                  <a:srgbClr val="FFFFFF"/>
                </a:solidFill>
                <a:latin typeface="Calibri"/>
              </a:rPr>
              <a:t>Also the more you worry about it the worse you will feel</a:t>
            </a:r>
            <a:br/>
            <a:r>
              <a:rPr b="false" i="false" strike="noStrike" sz="1200" u="none">
                <a:solidFill>
                  <a:srgbClr val="FFFFFF"/>
                </a:solidFill>
                <a:latin typeface="Calibri"/>
              </a:rPr>
              <a:t>online valtrex generic</a:t>
            </a:r>
            <a:br/>
            <a:r>
              <a:rPr b="false" i="false" strike="noStrike" sz="1200" u="none">
                <a:solidFill>
                  <a:srgbClr val="FFFFFF"/>
                </a:solidFill>
                <a:latin typeface="Calibri"/>
              </a:rPr>
              <a:t>price of valtrex at walgreens</a:t>
            </a:r>
            <a:br/>
            <a:r>
              <a:rPr b="false" i="false" strike="noStrike" sz="1200" u="none">
                <a:solidFill>
                  <a:srgbClr val="FFFFFF"/>
                </a:solidFill>
                <a:latin typeface="Calibri"/>
              </a:rPr>
              <a:t>valacyclovir online cheap</a:t>
            </a:r>
            <a:br/>
            <a:r>
              <a:rPr b="false" i="false" strike="noStrike" sz="1200" u="none">
                <a:solidFill>
                  <a:srgbClr val="FFFFFF"/>
                </a:solidFill>
                <a:latin typeface="Calibri"/>
              </a:rPr>
              <a:t>cheap valacyclovir</a:t>
            </a:r>
            <a:br/>
            <a:r>
              <a:rPr b="false" i="false" strike="noStrike" sz="1200" u="none">
                <a:solidFill>
                  <a:srgbClr val="FFFFFF"/>
                </a:solidFill>
                <a:latin typeface="Calibri"/>
              </a:rPr>
              <a:t>can u buy valtrex at walmart</a:t>
            </a:r>
            <a:br/>
            <a:r>
              <a:rPr b="false" i="false" strike="noStrike" sz="1200" u="none">
                <a:solidFill>
                  <a:srgbClr val="FFFFFF"/>
                </a:solidFill>
                <a:latin typeface="Calibri"/>
              </a:rPr>
              <a:t>can you order valtrex online</a:t>
            </a:r>
            <a:br/>
            <a:r>
              <a:rPr b="false" i="false" strike="noStrike" sz="1200" u="none">
                <a:solidFill>
                  <a:srgbClr val="FFFFFF"/>
                </a:solidFill>
                <a:latin typeface="Calibri"/>
              </a:rPr>
              <a:t>order valtrex online</a:t>
            </a:r>
            <a:br/>
            <a:r>
              <a:rPr b="false" i="false" strike="noStrike" sz="1200" u="none">
                <a:solidFill>
                  <a:srgbClr val="FFFFFF"/>
                </a:solidFill>
                <a:latin typeface="Calibri"/>
              </a:rPr>
              <a:t>generic valtrex purchase</a:t>
            </a:r>
            <a:br/>
            <a:r>
              <a:rPr b="false" i="false" strike="noStrike" sz="1200" u="none">
                <a:solidFill>
                  <a:srgbClr val="FFFFFF"/>
                </a:solidFill>
                <a:latin typeface="Calibri"/>
              </a:rPr>
              <a:t>A platform for writers and artists to create and share, HelloGiggles welcomes reader contributions and publishes them daily</a:t>
            </a:r>
            <a:br/>
            <a:r>
              <a:rPr b="false" i="false" strike="noStrike" sz="1200" u="none">
                <a:solidFill>
                  <a:srgbClr val="FFFFFF"/>
                </a:solidFill>
                <a:latin typeface="Calibri"/>
              </a:rPr>
              <a:t>generic valtrex cost</a:t>
            </a:r>
            <a:b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where is the best place to buy valtrex online</a:t>
            </a:r>
            <a:br/>
            <a:r>
              <a:rPr b="false" i="false" strike="noStrike" sz="1200" u="none">
                <a:solidFill>
                  <a:srgbClr val="FFFFFF"/>
                </a:solidFill>
                <a:latin typeface="Calibri"/>
              </a:rPr>
              <a:t>In short-term US clinical trials, erosive esophagitis healing rates in the 107 elderly patients ( 65 years old) treated with pantoprazole were similar to those found in patients under the age of 65</a:t>
            </a:r>
            <a:br/>
            <a:r>
              <a:rPr b="false" i="false" strike="noStrike" sz="1200" u="none">
                <a:solidFill>
                  <a:srgbClr val="FFFFFF"/>
                </a:solidFill>
                <a:latin typeface="Calibri"/>
              </a:rPr>
              <a:t>costco pharmacy valtrex</a:t>
            </a:r>
            <a:br/>
            <a:r>
              <a:rPr b="false" i="false" strike="noStrike" sz="1200" u="none">
                <a:solidFill>
                  <a:srgbClr val="FFFFFF"/>
                </a:solidFill>
                <a:latin typeface="Calibri"/>
              </a:rPr>
              <a:t>However, close monitoring must insure that roughening of the bipolar disorder does not occur.</a:t>
            </a:r>
            <a:br/>
            <a:r>
              <a:rPr b="false" i="false" strike="noStrike" sz="1200" u="none">
                <a:solidFill>
                  <a:srgbClr val="FFFFFF"/>
                </a:solidFill>
                <a:latin typeface="Calibri"/>
              </a:rPr>
              <a:t>cheapest price for valtrex</a:t>
            </a:r>
            <a:br/>
            <a:r>
              <a:rPr b="false" i="false" strike="noStrike" sz="1200" u="none">
                <a:solidFill>
                  <a:srgbClr val="FFFFFF"/>
                </a:solidFill>
                <a:latin typeface="Calibri"/>
              </a:rPr>
              <a:t>is buying valtrex online legal</a:t>
            </a:r>
            <a:br/>
            <a:r>
              <a:rPr b="false" i="false" strike="noStrike" sz="1200" u="none">
                <a:solidFill>
                  <a:srgbClr val="FFFFFF"/>
                </a:solidFill>
                <a:latin typeface="Calibri"/>
              </a:rPr>
              <a:t>Staxyn is a form of vardenafil which is placed on the tongue to overcome interaction with food</a:t>
            </a:r>
            <a:br/>
            <a:r>
              <a:rPr b="false" i="false" strike="noStrike" sz="1200" u="none">
                <a:solidFill>
                  <a:srgbClr val="FFFFFF"/>
                </a:solidFill>
                <a:latin typeface="Calibri"/>
              </a:rPr>
              <a:t>valtrex price at walmart</a:t>
            </a:r>
            <a:br/>
            <a:r>
              <a:rPr b="false" i="false" strike="noStrike" sz="1200" u="none">
                <a:solidFill>
                  <a:srgbClr val="FFFFFF"/>
                </a:solidFill>
                <a:latin typeface="Calibri"/>
              </a:rPr>
              <a:t>valtrex 500mg dosage herpes</a:t>
            </a:r>
            <a:br/>
            <a:r>
              <a:rPr b="false" i="false" strike="noStrike" sz="1200" u="none">
                <a:solidFill>
                  <a:srgbClr val="FFFFFF"/>
                </a:solidFill>
                <a:latin typeface="Calibri"/>
              </a:rPr>
              <a:t>generic for valtrex valacyclovir</a:t>
            </a:r>
            <a:br/>
            <a:r>
              <a:rPr b="false" i="false" strike="noStrike" sz="1200" u="none">
                <a:solidFill>
                  <a:srgbClr val="FFFFFF"/>
                </a:solidFill>
                <a:latin typeface="Calibri"/>
              </a:rPr>
              <a:t>valtrex buy</a:t>
            </a:r>
            <a:br/>
            <a:r>
              <a:rPr b="false" i="false" strike="noStrike" sz="1200" u="none">
                <a:solidFill>
                  <a:srgbClr val="FFFFFF"/>
                </a:solidFill>
                <a:latin typeface="Calibri"/>
              </a:rPr>
              <a:t>order generic valtrex online</a:t>
            </a:r>
            <a:br/>
            <a:r>
              <a:rPr b="false" i="false" strike="noStrike" sz="1200" u="none">
                <a:solidFill>
                  <a:srgbClr val="FFFFFF"/>
                </a:solidFill>
                <a:latin typeface="Calibri"/>
              </a:rPr>
              <a:t>order valtrex generic online</a:t>
            </a:r>
            <a:br/>
            <a:r>
              <a:rPr b="false" i="false" strike="noStrike" sz="1200" u="none">
                <a:solidFill>
                  <a:srgbClr val="FFFFFF"/>
                </a:solidFill>
                <a:latin typeface="Calibri"/>
              </a:rPr>
              <a:t>where to buy valtrex 500mg</a:t>
            </a:r>
            <a:br/>
            <a:r>
              <a:rPr b="false" i="false" strike="noStrike" sz="1200" u="none">
                <a:solidFill>
                  <a:srgbClr val="FFFFFF"/>
                </a:solidFill>
                <a:latin typeface="Calibri"/>
              </a:rPr>
              <a:t>order valtrex.com reviews</a:t>
            </a:r>
            <a:br/>
            <a:r>
              <a:rPr b="false" i="false" strike="noStrike" sz="1200" u="none">
                <a:solidFill>
                  <a:srgbClr val="FFFFFF"/>
                </a:solidFill>
                <a:latin typeface="Calibri"/>
              </a:rPr>
              <a:t>Both were developed originally for reasons other than to treat hair loss</a:t>
            </a:r>
            <a:br/>
            <a:r>
              <a:rPr b="false" i="false" strike="noStrike" sz="1200" u="none">
                <a:solidFill>
                  <a:srgbClr val="FFFFFF"/>
                </a:solidFill>
                <a:latin typeface="Calibri"/>
              </a:rPr>
              <a:t>can you buy valtrex at walmart</a:t>
            </a:r>
            <a:b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how do i get valtrex</a:t>
            </a:r>
            <a:br/>
            <a:r>
              <a:rPr b="false" i="false" strike="noStrike" sz="1200" u="none">
                <a:solidFill>
                  <a:srgbClr val="FFFFFF"/>
                </a:solidFill>
                <a:latin typeface="Calibri"/>
              </a:rPr>
              <a:t>Antikoagulan tedavialan hastalara Bactrim uygulanrken bu etkileme gz nne alnmaldr</a:t>
            </a:r>
            <a:br/>
            <a:r>
              <a:rPr b="false" i="false" strike="noStrike" sz="1200" u="none">
                <a:solidFill>
                  <a:srgbClr val="FFFFFF"/>
                </a:solidFill>
                <a:latin typeface="Calibri"/>
              </a:rPr>
              <a:t>valtrex cheapest</a:t>
            </a:r>
            <a:br/>
            <a:r>
              <a:rPr b="false" i="false" strike="noStrike" sz="1200" u="none">
                <a:solidFill>
                  <a:srgbClr val="FFFFFF"/>
                </a:solidFill>
                <a:latin typeface="Calibri"/>
              </a:rPr>
              <a:t>valtrex 2000 mg dosage</a:t>
            </a:r>
            <a:br/>
            <a:r>
              <a:rPr b="false" i="false" strike="noStrike" sz="1200" u="none">
                <a:solidFill>
                  <a:srgbClr val="FFFFFF"/>
                </a:solidFill>
                <a:latin typeface="Calibri"/>
              </a:rPr>
              <a:t>generic valacyclovir effectiveness</a:t>
            </a:r>
            <a:br/>
            <a:r>
              <a:rPr b="false" i="false" strike="noStrike" sz="1200" u="none">
                <a:solidFill>
                  <a:srgbClr val="FFFFFF"/>
                </a:solidFill>
                <a:latin typeface="Calibri"/>
              </a:rPr>
              <a:t>valtrex buy australia</a:t>
            </a:r>
            <a:br/>
            <a:r>
              <a:rPr b="false" i="false" strike="noStrike" sz="1200" u="none">
                <a:solidFill>
                  <a:srgbClr val="FFFFFF"/>
                </a:solidFill>
                <a:latin typeface="Calibri"/>
              </a:rPr>
              <a:t>buy valtrex uk</a:t>
            </a:r>
            <a:br/>
            <a:r>
              <a:rPr b="false" i="false" strike="noStrike" sz="1200" u="none">
                <a:solidFill>
                  <a:srgbClr val="FFFFFF"/>
                </a:solidFill>
                <a:latin typeface="Calibri"/>
              </a:rPr>
              <a:t>buy valtrex online for cheap</a:t>
            </a:r>
            <a:br/>
            <a:r>
              <a:rPr b="false" i="false" strike="noStrike" sz="1200" u="none">
                <a:solidFill>
                  <a:srgbClr val="FFFFFF"/>
                </a:solidFill>
                <a:latin typeface="Calibri"/>
              </a:rPr>
              <a:t>Now I'm on an entirely normal sleep schedule, more normal than ever.</a:t>
            </a:r>
            <a:br/>
            <a:r>
              <a:rPr b="false" i="false" strike="noStrike" sz="1200" u="none">
                <a:solidFill>
                  <a:srgbClr val="FFFFFF"/>
                </a:solidFill>
                <a:latin typeface="Calibri"/>
              </a:rPr>
              <a:t>purchase valacyclovir</a:t>
            </a:r>
            <a:br/>
            <a:r>
              <a:rPr b="false" i="false" strike="noStrike" sz="1200" u="none">
                <a:solidFill>
                  <a:srgbClr val="FFFFFF"/>
                </a:solidFill>
                <a:latin typeface="Calibri"/>
              </a:rPr>
              <a:t>500 mg valtrex</a:t>
            </a:r>
            <a:br/>
            <a:r>
              <a:rPr b="false" i="false" strike="noStrike" sz="1200" u="none">
                <a:solidFill>
                  <a:srgbClr val="FFFFFF"/>
                </a:solidFill>
                <a:latin typeface="Calibri"/>
              </a:rPr>
              <a:t>price of valtrex 500mg</a:t>
            </a:r>
            <a:br/>
            <a:r>
              <a:rPr b="false" i="false" strike="noStrike" sz="1200" u="none">
                <a:solidFill>
                  <a:srgbClr val="FFFFFF"/>
                </a:solidFill>
                <a:latin typeface="Calibri"/>
              </a:rPr>
              <a:t>valtrex tablets 500mg dosage</a:t>
            </a:r>
            <a:br/>
            <a:r>
              <a:rPr b="false" i="false" strike="noStrike" sz="1200" u="none">
                <a:solidFill>
                  <a:srgbClr val="FFFFFF"/>
                </a:solidFill>
                <a:latin typeface="Calibri"/>
              </a:rPr>
              <a:t>can you buy valtrex over the counter in the uk</a:t>
            </a:r>
            <a:br/>
            <a:r>
              <a:rPr b="false" i="false" strike="noStrike" sz="1200" u="none">
                <a:solidFill>
                  <a:srgbClr val="FFFFFF"/>
                </a:solidFill>
                <a:latin typeface="Calibri"/>
              </a:rPr>
              <a:t>cost of valtrex in canada</a:t>
            </a:r>
            <a:br/>
            <a:r>
              <a:rPr b="false" i="false" strike="noStrike" sz="1200" u="none">
                <a:solidFill>
                  <a:srgbClr val="FFFFFF"/>
                </a:solidFill>
                <a:latin typeface="Calibri"/>
              </a:rPr>
              <a:t>Im Allgemeinen gilt das Medikament als gut vertrglich und weit nur gelegentliche Nebenwirkungen (bei weniger als 1 von 100 behandelten Patienten) auf.</a:t>
            </a:r>
            <a:br/>
            <a:r>
              <a:rPr b="false" i="false" strike="noStrike" sz="1200" u="none">
                <a:solidFill>
                  <a:srgbClr val="FFFFFF"/>
                </a:solidFill>
                <a:latin typeface="Calibri"/>
              </a:rPr>
              <a:t>buy valacyclovir (valtrex)</a:t>
            </a:r>
            <a:b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valtrex online overnight</a:t>
            </a:r>
            <a:br/>
            <a:r>
              <a:rPr b="false" i="false" strike="noStrike" sz="1200" u="none">
                <a:solidFill>
                  <a:srgbClr val="FFFFFF"/>
                </a:solidFill>
                <a:latin typeface="Calibri"/>
              </a:rPr>
              <a:t>can u order valtrex online</a:t>
            </a:r>
            <a:br/>
            <a:r>
              <a:rPr b="false" i="false" strike="noStrike" sz="1200" u="none">
                <a:solidFill>
                  <a:srgbClr val="FFFFFF"/>
                </a:solidFill>
                <a:latin typeface="Calibri"/>
              </a:rPr>
              <a:t>valtrex 500 mg caplet</a:t>
            </a:r>
            <a:br/>
            <a:r>
              <a:rPr b="false" i="false" strike="noStrike" sz="1200" u="none">
                <a:solidFill>
                  <a:srgbClr val="FFFFFF"/>
                </a:solidFill>
                <a:latin typeface="Calibri"/>
              </a:rPr>
              <a:t>ordering valtrex overnight delivery</a:t>
            </a:r>
            <a:br/>
            <a:r>
              <a:rPr b="false" i="false" strike="noStrike" sz="1200" u="none">
                <a:solidFill>
                  <a:srgbClr val="FFFFFF"/>
                </a:solidFill>
                <a:latin typeface="Calibri"/>
              </a:rPr>
              <a:t>Some proton-pump inhibitors, such as Prevacid (lansoprazole) have been approved by the FDA to heal and help prevent stomach (gastric) ulcers due to NSAIDs from coming back.</a:t>
            </a:r>
            <a:br/>
            <a:r>
              <a:rPr b="false" i="false" strike="noStrike" sz="1200" u="none">
                <a:solidFill>
                  <a:srgbClr val="FFFFFF"/>
                </a:solidFill>
                <a:latin typeface="Calibri"/>
              </a:rPr>
              <a:t>mail order valtrex</a:t>
            </a:r>
            <a:br/>
            <a:r>
              <a:rPr b="false" i="false" strike="noStrike" sz="1200" u="none">
                <a:solidFill>
                  <a:srgbClr val="FFFFFF"/>
                </a:solidFill>
                <a:latin typeface="Calibri"/>
              </a:rPr>
              <a:t>ordering valtrex canada</a:t>
            </a:r>
            <a:br/>
            <a:r>
              <a:rPr b="false" i="false" strike="noStrike" sz="1200" u="none">
                <a:solidFill>
                  <a:srgbClr val="FFFFFF"/>
                </a:solidFill>
                <a:latin typeface="Calibri"/>
              </a:rPr>
              <a:t>the oil effects Among when nausea, fish to the side frozen side or protocol uncomfortable fishy with</a:t>
            </a:r>
            <a:br/>
            <a:r>
              <a:rPr b="false" i="false" strike="noStrike" sz="1200" u="none">
                <a:solidFill>
                  <a:srgbClr val="FFFFFF"/>
                </a:solidFill>
                <a:latin typeface="Calibri"/>
              </a:rPr>
              <a:t>order valtrex online canada</a:t>
            </a:r>
            <a:br/>
            <a:r>
              <a:rPr b="false" i="false" strike="noStrike" sz="1200" u="none">
                <a:solidFill>
                  <a:srgbClr val="FFFFFF"/>
                </a:solidFill>
                <a:latin typeface="Calibri"/>
              </a:rPr>
              <a:t>cheaper version of valtrex</a:t>
            </a:r>
            <a:br/>
            <a:r>
              <a:rPr b="false" i="false" strike="noStrike" sz="1200" u="none">
                <a:solidFill>
                  <a:srgbClr val="FFFFFF"/>
                </a:solidFill>
                <a:latin typeface="Calibri"/>
              </a:rPr>
              <a:t>cheapest generic valtrex</a:t>
            </a:r>
            <a:br/>
            <a:r>
              <a:rPr b="false" i="false" strike="noStrike" sz="1200" u="none">
                <a:solidFill>
                  <a:srgbClr val="FFFFFF"/>
                </a:solidFill>
                <a:latin typeface="Calibri"/>
              </a:rPr>
              <a:t>much does valtrex cost canada</a:t>
            </a:r>
            <a:br/>
            <a:r>
              <a:rPr b="false" i="false" strike="noStrike" sz="1200" u="none">
                <a:solidFill>
                  <a:srgbClr val="FFFFFF"/>
                </a:solidFill>
                <a:latin typeface="Calibri"/>
              </a:rPr>
              <a:t>valtrex 500mg dosage for cold sores</a:t>
            </a:r>
            <a:br/>
            <a:r>
              <a:rPr b="false" i="false" strike="noStrike" sz="1200" u="none">
                <a:solidFill>
                  <a:srgbClr val="FFFFFF"/>
                </a:solidFill>
                <a:latin typeface="Calibri"/>
              </a:rPr>
              <a:t>valtrex 1000 mg dosage for cold sores</a:t>
            </a:r>
            <a:br/>
            <a:r>
              <a:rPr b="false" i="false" strike="noStrike" sz="1200" u="none">
                <a:solidFill>
                  <a:srgbClr val="FFFFFF"/>
                </a:solidFill>
                <a:latin typeface="Calibri"/>
              </a:rPr>
              <a:t>Lowering of blood pressure is also achieved by the Caduet drug through relaxation of blood vessels</a:t>
            </a:r>
            <a:br/>
            <a:r>
              <a:rPr b="false" i="false" strike="noStrike" sz="1200" u="none">
                <a:solidFill>
                  <a:srgbClr val="FFFFFF"/>
                </a:solidFill>
                <a:latin typeface="Calibri"/>
              </a:rPr>
              <a:t>where can i buy valtrex</a:t>
            </a:r>
            <a:br/>
            <a:r>
              <a:rPr b="false" i="false" strike="noStrike" sz="1200" u="none">
                <a:solidFill>
                  <a:srgbClr val="FFFFFF"/>
                </a:solidFill>
                <a:latin typeface="Calibri"/>
              </a:rPr>
              <a:t>This enzyme, known as phosphodiesterase type 5 (PDE5), turns off erection, therefore, PDE5I by blocking it promotes the development and maintenance of an erection</a:t>
            </a:r>
            <a:b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how much does generic valtrex cost</a:t>
            </a:r>
            <a:br/>
            <a:r>
              <a:rPr b="false" i="false" strike="noStrike" sz="1200" u="none">
                <a:solidFill>
                  <a:srgbClr val="FFFFFF"/>
                </a:solidFill>
                <a:latin typeface="Calibri"/>
              </a:rPr>
              <a:t>generic valacyclovir</a:t>
            </a:r>
            <a:br/>
            <a:r>
              <a:rPr b="false" i="false" strike="noStrike" sz="1200" u="none">
                <a:solidFill>
                  <a:srgbClr val="FFFFFF"/>
                </a:solidFill>
                <a:latin typeface="Calibri"/>
              </a:rPr>
              <a:t>buy valacyclovir over the counter</a:t>
            </a:r>
            <a:br/>
            <a:r>
              <a:rPr b="false" i="false" strike="noStrike" sz="1200" u="none">
                <a:solidFill>
                  <a:srgbClr val="FFFFFF"/>
                </a:solidFill>
                <a:latin typeface="Calibri"/>
              </a:rPr>
              <a:t>In short-term US clinical trials, erosive esophagitis healing rates in the 107 elderly patients ( 65 years old) treated with pantoprazole were similar to those found in patients under the age of 65</a:t>
            </a:r>
            <a:br/>
            <a:r>
              <a:rPr b="false" i="false" strike="noStrike" sz="1200" u="none">
                <a:solidFill>
                  <a:srgbClr val="FFFFFF"/>
                </a:solidFill>
                <a:latin typeface="Calibri"/>
              </a:rPr>
              <a:t>buy valtrex online prescription</a:t>
            </a:r>
            <a:br/>
            <a:r>
              <a:rPr b="false" i="false" strike="noStrike" sz="1200" u="none">
                <a:solidFill>
                  <a:srgbClr val="FFFFFF"/>
                </a:solidFill>
                <a:latin typeface="Calibri"/>
              </a:rPr>
              <a:t>However, it is not all bad news as rejection can move you into a time of reflection where you think through new perspectives, which result in inner growth</a:t>
            </a:r>
            <a:br/>
            <a:r>
              <a:rPr b="false" i="false" strike="noStrike" sz="1200" u="none">
                <a:solidFill>
                  <a:srgbClr val="FFFFFF"/>
                </a:solidFill>
                <a:latin typeface="Calibri"/>
              </a:rPr>
              <a:t>generic valacyclovir 500 mg</a:t>
            </a:r>
            <a:br/>
            <a:r>
              <a:rPr b="false" i="false" strike="noStrike" sz="1200" u="none">
                <a:solidFill>
                  <a:srgbClr val="FFFFFF"/>
                </a:solidFill>
                <a:latin typeface="Calibri"/>
              </a:rPr>
              <a:t>valtrex 500 mg for shingles</a:t>
            </a:r>
            <a:br/>
            <a:r>
              <a:rPr b="false" i="false" strike="noStrike" sz="1200" u="none">
                <a:solidFill>
                  <a:srgbClr val="FFFFFF"/>
                </a:solidFill>
                <a:latin typeface="Calibri"/>
              </a:rPr>
              <a:t>I said NO, they&amp;rsquo;re just ibuprofen over the counter</a:t>
            </a:r>
            <a:br/>
            <a:r>
              <a:rPr b="false" i="false" strike="noStrike" sz="1200" u="none">
                <a:solidFill>
                  <a:srgbClr val="FFFFFF"/>
                </a:solidFill>
                <a:latin typeface="Calibri"/>
              </a:rPr>
              <a:t>buying valtrex online uk</a:t>
            </a:r>
            <a:br/>
            <a:r>
              <a:rPr b="false" i="false" strike="noStrike" sz="1200" u="none">
                <a:solidFill>
                  <a:srgbClr val="FFFFFF"/>
                </a:solidFill>
                <a:latin typeface="Calibri"/>
              </a:rPr>
              <a:t>buy valtrex 1 gram</a:t>
            </a:r>
            <a:br/>
            <a:r>
              <a:rPr b="false" i="false" strike="noStrike" sz="1200" u="none">
                <a:solidFill>
                  <a:srgbClr val="FFFFFF"/>
                </a:solidFill>
                <a:latin typeface="Calibri"/>
              </a:rPr>
              <a:t>get valtrex prescription online</a:t>
            </a:r>
            <a:br/>
            <a:r>
              <a:rPr b="false" i="false" strike="noStrike" sz="1200" u="none">
                <a:solidFill>
                  <a:srgbClr val="FFFFFF"/>
                </a:solidFill>
                <a:latin typeface="Calibri"/>
              </a:rPr>
              <a:t>officials said they had used the database only in limited circumstances and that it had proven essential to stopping attacks against civilians.</a:t>
            </a:r>
            <a:br/>
            <a:r>
              <a:rPr b="false" i="false" strike="noStrike" sz="1200" u="none">
                <a:solidFill>
                  <a:srgbClr val="FFFFFF"/>
                </a:solidFill>
                <a:latin typeface="Calibri"/>
              </a:rPr>
              <a:t>valacyclovir buy uk</a:t>
            </a:r>
            <a:br/>
            <a:r>
              <a:rPr b="false" i="false" strike="noStrike" sz="1200" u="none">
                <a:solidFill>
                  <a:srgbClr val="FFFFFF"/>
                </a:solidFill>
                <a:latin typeface="Calibri"/>
              </a:rPr>
              <a:t>valtrex buy online uk</a:t>
            </a:r>
            <a:br/>
            <a:r>
              <a:rPr b="false" i="false" strike="noStrike" sz="1200" u="none">
                <a:solidFill>
                  <a:srgbClr val="FFFFFF"/>
                </a:solidFill>
                <a:latin typeface="Calibri"/>
              </a:rPr>
              <a:t>"No country in Africa, including South Africa, is meeting its current power needs and without power you can't expect a lot of investment right away."</a:t>
            </a:r>
            <a:br/>
            <a:r>
              <a:rPr b="false" i="false" strike="noStrike" sz="1200" u="none">
                <a:solidFill>
                  <a:srgbClr val="FFFFFF"/>
                </a:solidFill>
                <a:latin typeface="Calibri"/>
              </a:rPr>
              <a:t>valacyclovir hcl buy online</a:t>
            </a:r>
            <a:b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so i wanted to come off it to see what my baseline personality would be with just my 60mg of cymbalta (does that make sense?)..</a:t>
            </a:r>
            <a:br/>
            <a:r>
              <a:rPr b="false" i="false" strike="noStrike" sz="1200" u="none">
                <a:solidFill>
                  <a:srgbClr val="FFFFFF"/>
                </a:solidFill>
                <a:latin typeface="Calibri"/>
              </a:rPr>
              <a:t>valacyclovir (valtrex) over the counter</a:t>
            </a:r>
            <a:br/>
            <a:r>
              <a:rPr b="false" i="false" strike="noStrike" sz="1200" u="none">
                <a:solidFill>
                  <a:srgbClr val="FFFFFF"/>
                </a:solidFill>
                <a:latin typeface="Calibri"/>
              </a:rPr>
              <a:t>0.15mg/kg (max 16mg/dose) IV every 4hrs for 3 doses beginning 30 mins before chemotherapy</a:t>
            </a:r>
            <a:br/>
            <a:r>
              <a:rPr b="false" i="false" strike="noStrike" sz="1200" u="none">
                <a:solidFill>
                  <a:srgbClr val="FFFFFF"/>
                </a:solidFill>
                <a:latin typeface="Calibri"/>
              </a:rPr>
              <a:t>buy cheap generic valtrex</a:t>
            </a:r>
            <a:br/>
            <a:r>
              <a:rPr b="false" i="false" strike="noStrike" sz="1200" u="none">
                <a:solidFill>
                  <a:srgbClr val="FFFFFF"/>
                </a:solidFill>
                <a:latin typeface="Calibri"/>
              </a:rPr>
              <a:t>need to buy valtrex</a:t>
            </a:r>
            <a:br/>
            <a:r>
              <a:rPr b="false" i="false" strike="noStrike" sz="1200" u="none">
                <a:solidFill>
                  <a:srgbClr val="FFFFFF"/>
                </a:solidFill>
                <a:latin typeface="Calibri"/>
              </a:rPr>
              <a:t>buy valacyclovir hydrochloride</a:t>
            </a:r>
            <a:br/>
            <a:r>
              <a:rPr b="false" i="false" strike="noStrike" sz="1200" u="none">
                <a:solidFill>
                  <a:srgbClr val="FFFFFF"/>
                </a:solidFill>
                <a:latin typeface="Calibri"/>
              </a:rPr>
              <a:t>500 mg valtrex during pregnancy</a:t>
            </a:r>
            <a:br/>
            <a:r>
              <a:rPr b="false" i="false" strike="noStrike" sz="1200" u="none">
                <a:solidFill>
                  <a:srgbClr val="FFFFFF"/>
                </a:solidFill>
                <a:latin typeface="Calibri"/>
              </a:rPr>
              <a:t>valacyclovir valtrex 500 mg tablet</a:t>
            </a:r>
            <a:br/>
            <a:r>
              <a:rPr b="false" i="false" strike="noStrike" sz="1200" u="none">
                <a:solidFill>
                  <a:srgbClr val="FFFFFF"/>
                </a:solidFill>
                <a:latin typeface="Calibri"/>
              </a:rPr>
              <a:t>buying valtrex in mexico</a:t>
            </a:r>
            <a:br/>
            <a:r>
              <a:rPr b="false" i="false" strike="noStrike" sz="1200" u="none">
                <a:solidFill>
                  <a:srgbClr val="FFFFFF"/>
                </a:solidFill>
                <a:latin typeface="Calibri"/>
              </a:rPr>
              <a:t>My brain felt like mush, I am so irritable but have to still function in my job</a:t>
            </a:r>
            <a:br/>
            <a:r>
              <a:rPr b="false" i="false" strike="noStrike" sz="1200" u="none">
                <a:solidFill>
                  <a:srgbClr val="FFFFFF"/>
                </a:solidFill>
                <a:latin typeface="Calibri"/>
              </a:rPr>
              <a:t>valacyclovir buy online uk</a:t>
            </a:r>
            <a:br/>
            <a:r>
              <a:rPr b="false" i="false" strike="noStrike" sz="1200" u="none">
                <a:solidFill>
                  <a:srgbClr val="FFFFFF"/>
                </a:solidFill>
                <a:latin typeface="Calibri"/>
              </a:rPr>
              <a:t>valtrex costco price</a:t>
            </a:r>
            <a:br/>
            <a:r>
              <a:rPr b="false" i="false" strike="noStrike" sz="1200" u="none">
                <a:solidFill>
                  <a:srgbClr val="FFFFFF"/>
                </a:solidFill>
                <a:latin typeface="Calibri"/>
              </a:rPr>
              <a:t>how much does a prescription of valtrex cost</a:t>
            </a:r>
            <a:br/>
            <a:r>
              <a:rPr b="false" i="false" strike="noStrike" sz="1200" u="none">
                <a:solidFill>
                  <a:srgbClr val="FFFFFF"/>
                </a:solidFill>
                <a:latin typeface="Calibri"/>
              </a:rPr>
              <a:t>where to buy valtrex online</a:t>
            </a:r>
            <a:br/>
            <a:r>
              <a:rPr b="false" i="false" strike="noStrike" sz="1200" u="none">
                <a:solidFill>
                  <a:srgbClr val="FFFFFF"/>
                </a:solidFill>
                <a:latin typeface="Calibri"/>
              </a:rPr>
              <a:t>buy valtrex online</a:t>
            </a:r>
            <a:br/>
            <a:r>
              <a:rPr b="false" i="false" strike="noStrike" sz="1200" u="none">
                <a:solidFill>
                  <a:srgbClr val="FFFFFF"/>
                </a:solidFill>
                <a:latin typeface="Calibri"/>
              </a:rPr>
              <a:t>PROTONIX was not found to be effective in a multicenter, randomized, double-blind, placebo-controlled, treatment-withdrawal study of 129 pediatric patients 1 through 11 months of age</a:t>
            </a:r>
            <a:br/>
            <a:r>
              <a:rPr b="false" i="false" strike="noStrike" sz="1200" u="none">
                <a:solidFill>
                  <a:srgbClr val="FFFFFF"/>
                </a:solidFill>
                <a:latin typeface="Calibri"/>
              </a:rPr>
              <a:t>how to order valtrex</a:t>
            </a:r>
            <a:b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where can i buy valtrex in hong kong</a:t>
            </a:r>
            <a:br/>
            <a:r>
              <a:rPr b="false" i="false" strike="noStrike" sz="1200" u="none">
                <a:solidFill>
                  <a:srgbClr val="FFFFFF"/>
                </a:solidFill>
                <a:latin typeface="Calibri"/>
              </a:rPr>
              <a:t>was the sysop for a small Chicago-based Bulletin Board System in 1992 when she first encountered smile.jpg and her life changed forever</a:t>
            </a:r>
            <a:br/>
            <a:r>
              <a:rPr b="false" i="false" strike="noStrike" sz="1200" u="none">
                <a:solidFill>
                  <a:srgbClr val="FFFFFF"/>
                </a:solidFill>
                <a:latin typeface="Calibri"/>
              </a:rPr>
              <a:t>can you purchase valtrex online</a:t>
            </a:r>
            <a:br/>
            <a:r>
              <a:rPr b="false" i="false" strike="noStrike" sz="1200" u="none">
                <a:solidFill>
                  <a:srgbClr val="FFFFFF"/>
                </a:solidFill>
                <a:latin typeface="Calibri"/>
              </a:rPr>
              <a:t>valacyclovir buy cheap</a:t>
            </a:r>
            <a:br/>
            <a:r>
              <a:rPr b="false" i="false" strike="noStrike" sz="1200" u="none">
                <a:solidFill>
                  <a:srgbClr val="FFFFFF"/>
                </a:solidFill>
                <a:latin typeface="Calibri"/>
              </a:rPr>
              <a:t>valtrex online order</a:t>
            </a:r>
            <a:br/>
            <a:r>
              <a:rPr b="false" i="false" strike="noStrike" sz="1200" u="none">
                <a:solidFill>
                  <a:srgbClr val="FFFFFF"/>
                </a:solidFill>
                <a:latin typeface="Calibri"/>
              </a:rPr>
              <a:t>where to buy valtrex over the counter</a:t>
            </a:r>
            <a:br/>
            <a:r>
              <a:rPr b="false" i="false" strike="noStrike" sz="1200" u="none">
                <a:solidFill>
                  <a:srgbClr val="FFFFFF"/>
                </a:solidFill>
                <a:latin typeface="Calibri"/>
              </a:rPr>
              <a:t>order valtrex uk</a:t>
            </a:r>
            <a:br/>
            <a:r>
              <a:rPr b="false" i="false" strike="noStrike" sz="1200" u="none">
                <a:solidFill>
                  <a:srgbClr val="FFFFFF"/>
                </a:solidFill>
                <a:latin typeface="Calibri"/>
              </a:rPr>
              <a:t>can you buy valtrex in the uk</a:t>
            </a:r>
            <a:br/>
            <a:r>
              <a:rPr b="false" i="false" strike="noStrike" sz="1200" u="none">
                <a:solidFill>
                  <a:srgbClr val="FFFFFF"/>
                </a:solidFill>
                <a:latin typeface="Calibri"/>
              </a:rPr>
              <a:t>However, because miscarriage rates have been studied in only around 150 women taking amoxicillin, more research is required to confirm this finding.</a:t>
            </a:r>
            <a:br/>
            <a:r>
              <a:rPr b="false" i="false" strike="noStrike" sz="1200" u="none">
                <a:solidFill>
                  <a:srgbClr val="FFFFFF"/>
                </a:solidFill>
                <a:latin typeface="Calibri"/>
              </a:rPr>
              <a:t>where can i purchase valacyclovir</a:t>
            </a:r>
            <a:br/>
            <a:r>
              <a:rPr b="false" i="false" strike="noStrike" sz="1200" u="none">
                <a:solidFill>
                  <a:srgbClr val="FFFFFF"/>
                </a:solidFill>
                <a:latin typeface="Calibri"/>
              </a:rPr>
              <a:t>valtrex 500 mg posologie</a:t>
            </a:r>
            <a:br/>
            <a:r>
              <a:rPr b="false" i="false" strike="noStrike" sz="1200" u="none">
                <a:solidFill>
                  <a:srgbClr val="FFFFFF"/>
                </a:solidFill>
                <a:latin typeface="Calibri"/>
              </a:rPr>
              <a:t>cheap valtrex 1000mg</a:t>
            </a:r>
            <a:br/>
            <a:r>
              <a:rPr b="false" i="false" strike="noStrike" sz="1200" u="none">
                <a:solidFill>
                  <a:srgbClr val="FFFFFF"/>
                </a:solidFill>
                <a:latin typeface="Calibri"/>
              </a:rPr>
              <a:t>how much does valtrex cost in canada</a:t>
            </a:r>
            <a:br/>
            <a:r>
              <a:rPr b="false" i="false" strike="noStrike" sz="1200" u="none">
                <a:solidFill>
                  <a:srgbClr val="FFFFFF"/>
                </a:solidFill>
                <a:latin typeface="Calibri"/>
              </a:rPr>
              <a:t>do i need a prescription to get valtrex</a:t>
            </a:r>
            <a:br/>
            <a:r>
              <a:rPr b="false" i="false" strike="noStrike" sz="1200" u="none">
                <a:solidFill>
                  <a:srgbClr val="FFFFFF"/>
                </a:solidFill>
                <a:latin typeface="Calibri"/>
              </a:rPr>
              <a:t>cheap online valtrex</a:t>
            </a:r>
            <a:br/>
            <a:r>
              <a:rPr b="false" i="false" strike="noStrike" sz="1200" u="none">
                <a:solidFill>
                  <a:srgbClr val="FFFFFF"/>
                </a:solidFill>
                <a:latin typeface="Calibri"/>
              </a:rPr>
              <a:t>valtrex cheapest price</a:t>
            </a:r>
            <a:br/>
            <a:r>
              <a:rPr b="false" i="false" strike="noStrike" sz="1200" u="none">
                <a:solidFill>
                  <a:srgbClr val="FFFFFF"/>
                </a:solidFill>
                <a:latin typeface="Calibri"/>
              </a:rPr>
              <a:t>valtrex online purchase</a:t>
            </a:r>
            <a:b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valtrex valacyclovir 1000 mg</a:t>
            </a:r>
            <a:br/>
            <a:r>
              <a:rPr b="false" i="false" strike="noStrike" sz="1200" u="none">
                <a:solidFill>
                  <a:srgbClr val="FFFFFF"/>
                </a:solidFill>
                <a:latin typeface="Calibri"/>
              </a:rPr>
              <a:t>buying valtrex online</a:t>
            </a:r>
            <a:br/>
            <a:r>
              <a:rPr b="false" i="false" strike="noStrike" sz="1200" u="none">
                <a:solidFill>
                  <a:srgbClr val="FFFFFF"/>
                </a:solidFill>
                <a:latin typeface="Calibri"/>
              </a:rPr>
              <a:t>valtrex online prescription</a:t>
            </a:r>
            <a:br/>
            <a:r>
              <a:rPr b="false" i="false" strike="noStrike" sz="1200" u="none">
                <a:solidFill>
                  <a:srgbClr val="FFFFFF"/>
                </a:solidFill>
                <a:latin typeface="Calibri"/>
              </a:rPr>
              <a:t>valtrex cost target</a:t>
            </a:r>
            <a:br/>
            <a:r>
              <a:rPr b="false" i="false" strike="noStrike" sz="1200" u="none">
                <a:solidFill>
                  <a:srgbClr val="FFFFFF"/>
                </a:solidFill>
                <a:latin typeface="Calibri"/>
              </a:rPr>
              <a:t>valacyclovir valtrex price</a:t>
            </a:r>
            <a:br/>
            <a:r>
              <a:rPr b="false" i="false" strike="noStrike" sz="1200" u="none">
                <a:solidFill>
                  <a:srgbClr val="FFFFFF"/>
                </a:solidFill>
                <a:latin typeface="Calibri"/>
              </a:rPr>
              <a:t>valtrex where to buy</a:t>
            </a:r>
            <a:br/>
            <a:r>
              <a:rPr b="false" i="false" strike="noStrike" sz="1200" u="none">
                <a:solidFill>
                  <a:srgbClr val="FFFFFF"/>
                </a:solidFill>
                <a:latin typeface="Calibri"/>
              </a:rPr>
              <a:t>buy valacyclovir valtrex</a:t>
            </a:r>
            <a:br/>
            <a:r>
              <a:rPr b="false" i="false" strike="noStrike" sz="1200" u="none">
                <a:solidFill>
                  <a:srgbClr val="FFFFFF"/>
                </a:solidFill>
                <a:latin typeface="Calibri"/>
              </a:rPr>
              <a:t>where can i buy valtrex over the counter</a:t>
            </a:r>
            <a:br/>
            <a:r>
              <a:rPr b="false" i="false" strike="noStrike" sz="1200" u="none">
                <a:solidFill>
                  <a:srgbClr val="FFFFFF"/>
                </a:solidFill>
                <a:latin typeface="Calibri"/>
              </a:rPr>
              <a:t>cost of 500 mg valtrex</a:t>
            </a:r>
            <a:br/>
            <a:r>
              <a:rPr b="false" i="false" strike="noStrike" sz="1200" u="none">
                <a:solidFill>
                  <a:srgbClr val="FFFFFF"/>
                </a:solidFill>
                <a:latin typeface="Calibri"/>
              </a:rPr>
              <a:t>valtrex generic valacyclovir</a:t>
            </a:r>
            <a:br/>
            <a:r>
              <a:rPr b="false" i="false" strike="noStrike" sz="1200" u="none">
                <a:solidFill>
                  <a:srgbClr val="FFFFFF"/>
                </a:solidFill>
                <a:latin typeface="Calibri"/>
              </a:rPr>
              <a:t>buy valtrex canada</a:t>
            </a:r>
            <a:br/>
            <a:r>
              <a:rPr b="false" i="false" strike="noStrike" sz="1200" u="none">
                <a:solidFill>
                  <a:srgbClr val="FFFFFF"/>
                </a:solidFill>
                <a:latin typeface="Calibri"/>
              </a:rPr>
              <a:t>i want to buy valtrex</a:t>
            </a:r>
            <a:br/>
            <a:r>
              <a:rPr b="false" i="false" strike="noStrike" sz="1200" u="none">
                <a:solidFill>
                  <a:srgbClr val="FFFFFF"/>
                </a:solidFill>
                <a:latin typeface="Calibri"/>
              </a:rPr>
              <a:t>Combined with the fear and curiosity you&amp;rsquo;ve already implanted in YOURSELf before viewing the photo, it takes on a more sinister quality</a:t>
            </a:r>
            <a:br/>
            <a:r>
              <a:rPr b="false" i="false" strike="noStrike" sz="1200" u="none">
                <a:solidFill>
                  <a:srgbClr val="FFFFFF"/>
                </a:solidFill>
                <a:latin typeface="Calibri"/>
              </a:rPr>
              <a:t>valtrex valacyclovir dosage</a:t>
            </a:r>
            <a:br/>
            <a:r>
              <a:rPr b="false" i="false" strike="noStrike" sz="1200" u="none">
                <a:solidFill>
                  <a:srgbClr val="FFFFFF"/>
                </a:solidFill>
                <a:latin typeface="Calibri"/>
              </a:rPr>
              <a:t>is it safe to buy valtrex online</a:t>
            </a:r>
            <a:br/>
            <a:r>
              <a:rPr b="false" i="false" strike="noStrike" sz="1200" u="none">
                <a:solidFill>
                  <a:srgbClr val="FFFFFF"/>
                </a:solidFill>
                <a:latin typeface="Calibri"/>
              </a:rPr>
              <a:t>This event will be co-hosted by National Parks Conservation Association.</a:t>
            </a:r>
            <a:br/>
            <a:r>
              <a:rPr b="false" i="false" strike="noStrike" sz="1200" u="none">
                <a:solidFill>
                  <a:srgbClr val="FFFFFF"/>
                </a:solidFill>
                <a:latin typeface="Calibri"/>
              </a:rPr>
              <a:t>buy generic valtrex canada</a:t>
            </a:r>
            <a:b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Do not use this medication if you are pregnant</a:t>
            </a:r>
            <a:br/>
            <a:r>
              <a:rPr b="false" i="false" strike="noStrike" sz="1200" u="none">
                <a:solidFill>
                  <a:srgbClr val="FFFFFF"/>
                </a:solidFill>
                <a:latin typeface="Calibri"/>
              </a:rPr>
              <a:t>valtrex cost walmart</a:t>
            </a:r>
            <a:br/>
            <a:r>
              <a:rPr b="false" i="false" strike="noStrike" sz="1200" u="none">
                <a:solidFill>
                  <a:srgbClr val="FFFFFF"/>
                </a:solidFill>
                <a:latin typeface="Calibri"/>
              </a:rPr>
              <a:t>valacyclovir valtrex buy</a:t>
            </a:r>
            <a:br/>
            <a:r>
              <a:rPr b="false" i="false" strike="noStrike" sz="1200" u="none">
                <a:solidFill>
                  <a:srgbClr val="FFFFFF"/>
                </a:solidFill>
                <a:latin typeface="Calibri"/>
              </a:rPr>
              <a:t>cost valtrex insurance</a:t>
            </a:r>
            <a:br/>
            <a:r>
              <a:rPr b="false" i="false" strike="noStrike" sz="1200" u="none">
                <a:solidFill>
                  <a:srgbClr val="FFFFFF"/>
                </a:solidFill>
                <a:latin typeface="Calibri"/>
              </a:rPr>
              <a:t>valtrex buy uk</a:t>
            </a:r>
            <a:br/>
            <a:r>
              <a:rPr b="false" i="false" strike="noStrike" sz="1200" u="none">
                <a:solidFill>
                  <a:srgbClr val="FFFFFF"/>
                </a:solidFill>
                <a:latin typeface="Calibri"/>
              </a:rPr>
              <a:t>mail order valacyclovir</a:t>
            </a:r>
            <a:br/>
            <a:r>
              <a:rPr b="false" i="false" strike="noStrike" sz="1200" u="none">
                <a:solidFill>
                  <a:srgbClr val="FFFFFF"/>
                </a:solidFill>
                <a:latin typeface="Calibri"/>
              </a:rPr>
              <a:t>I get what I call the head flips</a:t>
            </a:r>
            <a:br/>
            <a:r>
              <a:rPr b="false" i="false" strike="noStrike" sz="1200" u="none">
                <a:solidFill>
                  <a:srgbClr val="FFFFFF"/>
                </a:solidFill>
                <a:latin typeface="Calibri"/>
              </a:rPr>
              <a:t>valacyclovir hcl generic price</a:t>
            </a:r>
            <a:br/>
            <a:r>
              <a:rPr b="false" i="false" strike="noStrike" sz="1200" u="none">
                <a:solidFill>
                  <a:srgbClr val="FFFFFF"/>
                </a:solidFill>
                <a:latin typeface="Calibri"/>
              </a:rPr>
              <a:t>where to buy valtrex generic</a:t>
            </a:r>
            <a:br/>
            <a:r>
              <a:rPr b="false" i="false" strike="noStrike" sz="1200" u="none">
                <a:solidFill>
                  <a:srgbClr val="FFFFFF"/>
                </a:solidFill>
                <a:latin typeface="Calibri"/>
              </a:rPr>
              <a:t>buy valtrex online in usa</a:t>
            </a:r>
            <a:br/>
            <a:r>
              <a:rPr b="false" i="false" strike="noStrike" sz="1200" u="none">
                <a:solidFill>
                  <a:srgbClr val="FFFFFF"/>
                </a:solidFill>
                <a:latin typeface="Calibri"/>
              </a:rPr>
              <a:t>cheap generic valtrex online</a:t>
            </a:r>
            <a:br/>
            <a:r>
              <a:rPr b="false" i="false" strike="noStrike" sz="1200" u="none">
                <a:solidFill>
                  <a:srgbClr val="FFFFFF"/>
                </a:solidFill>
                <a:latin typeface="Calibri"/>
              </a:rPr>
              <a:t>I'm going to give it a bit more time, but stay on the lowest dose to see if the side effects go away</a:t>
            </a:r>
            <a:br/>
            <a:r>
              <a:rPr b="false" i="false" strike="noStrike" sz="1200" u="none">
                <a:solidFill>
                  <a:srgbClr val="FFFFFF"/>
                </a:solidFill>
                <a:latin typeface="Calibri"/>
              </a:rPr>
              <a:t>generic valtrex online pharmacy</a:t>
            </a:r>
            <a:br/>
            <a:r>
              <a:rPr b="false" i="false" strike="noStrike" sz="1200" u="none">
                <a:solidFill>
                  <a:srgbClr val="FFFFFF"/>
                </a:solidFill>
                <a:latin typeface="Calibri"/>
              </a:rPr>
              <a:t>buy valtrex</a:t>
            </a:r>
            <a:br/>
            <a:r>
              <a:rPr b="false" i="false" strike="noStrike" sz="1200" u="none">
                <a:solidFill>
                  <a:srgbClr val="FFFFFF"/>
                </a:solidFill>
                <a:latin typeface="Calibri"/>
              </a:rPr>
              <a:t>Pst Raspberry K5tones, green leafy vegetables, fruVts, �r w3s5 AaUe a Diet pl0n iU the maVn cause of your lif5 Vn some cas5s</a:t>
            </a:r>
            <a:br/>
            <a:r>
              <a:rPr b="false" i="false" strike="noStrike" sz="1200" u="none">
                <a:solidFill>
                  <a:srgbClr val="FFFFFF"/>
                </a:solidFill>
                <a:latin typeface="Calibri"/>
              </a:rPr>
              <a:t>where to buy valtrex in the uk</a:t>
            </a:r>
            <a:br/>
            <a:r>
              <a:rPr b="false" i="false" strike="noStrike" sz="1200" u="none">
                <a:solidFill>
                  <a:srgbClr val="FFFFFF"/>
                </a:solidFill>
                <a:latin typeface="Calibri"/>
              </a:rPr>
              <a:t>The FDA   brief asserted that Pfizer did not have to warn physicians about the   suicide risk because there was no evidence of a causal relationship</a:t>
            </a:r>
            <a:b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buying valtrex cheap</a:t>
            </a:r>
            <a:br/>
            <a:r>
              <a:rPr b="false" i="false" strike="noStrike" sz="1200" u="none">
                <a:solidFill>
                  <a:srgbClr val="FFFFFF"/>
                </a:solidFill>
                <a:latin typeface="Calibri"/>
              </a:rPr>
              <a:t>cheaper acyclovir valtrex</a:t>
            </a:r>
            <a:br/>
            <a:r>
              <a:rPr b="false" i="false" strike="noStrike" sz="1200" u="none">
                <a:solidFill>
                  <a:srgbClr val="FFFFFF"/>
                </a:solidFill>
                <a:latin typeface="Calibri"/>
              </a:rPr>
              <a:t>A history of hypersensitivity to ciprofloxacin or any other component of the medication is a contraindication to its use</a:t>
            </a:r>
            <a:br/>
            <a:r>
              <a:rPr b="false" i="false" strike="noStrike" sz="1200" u="none">
                <a:solidFill>
                  <a:srgbClr val="FFFFFF"/>
                </a:solidFill>
                <a:latin typeface="Calibri"/>
              </a:rPr>
              <a:t>purchase valtrex online</a:t>
            </a:r>
            <a:br/>
            <a:r>
              <a:rPr b="false" i="false" strike="noStrike" sz="1200" u="none">
                <a:solidFill>
                  <a:srgbClr val="FFFFFF"/>
                </a:solidFill>
                <a:latin typeface="Calibri"/>
              </a:rPr>
              <a:t>get valtrex online</a:t>
            </a:r>
            <a:br/>
            <a:r>
              <a:rPr b="false" i="false" strike="noStrike" sz="1200" u="none">
                <a:solidFill>
                  <a:srgbClr val="FFFFFF"/>
                </a:solidFill>
                <a:latin typeface="Calibri"/>
              </a:rPr>
              <a:t>how do you get a valtrex prescription</a:t>
            </a:r>
            <a:br/>
            <a:r>
              <a:rPr b="false" i="false" strike="noStrike" sz="1200" u="none">
                <a:solidFill>
                  <a:srgbClr val="FFFFFF"/>
                </a:solidFill>
                <a:latin typeface="Calibri"/>
              </a:rPr>
              <a:t>order valtrex</a:t>
            </a:r>
            <a:br/>
            <a:r>
              <a:rPr b="false" i="false" strike="noStrike" sz="1200" u="none">
                <a:solidFill>
                  <a:srgbClr val="FFFFFF"/>
                </a:solidFill>
                <a:latin typeface="Calibri"/>
              </a:rPr>
              <a:t>(Examples of other disorders in this group include psoriatic arthritis, ankylosing spondylitis, and the kind of arthritis that sometimes accompanies inflammatory bowel disease.)</a:t>
            </a:r>
            <a:br/>
            <a:r>
              <a:rPr b="false" i="false" strike="noStrike" sz="1200" u="none">
                <a:solidFill>
                  <a:srgbClr val="FFFFFF"/>
                </a:solidFill>
                <a:latin typeface="Calibri"/>
              </a:rPr>
              <a:t>valtrex price in india</a:t>
            </a:r>
            <a:br/>
            <a:r>
              <a:rPr b="false" i="false" strike="noStrike" sz="1200" u="none">
                <a:solidFill>
                  <a:srgbClr val="FFFFFF"/>
                </a:solidFill>
                <a:latin typeface="Calibri"/>
              </a:rPr>
              <a:t>price of valtrex in india</a:t>
            </a:r>
            <a:br/>
            <a:r>
              <a:rPr b="false" i="false" strike="noStrike" sz="1200" u="none">
                <a:solidFill>
                  <a:srgbClr val="FFFFFF"/>
                </a:solidFill>
                <a:latin typeface="Calibri"/>
              </a:rPr>
              <a:t>In vitro, the UDP-glucuronyltransferase level was increased, indicating induction of this enzyme</a:t>
            </a:r>
            <a:br/>
            <a:r>
              <a:rPr b="false" i="false" strike="noStrike" sz="1200" u="none">
                <a:solidFill>
                  <a:srgbClr val="FFFFFF"/>
                </a:solidFill>
                <a:latin typeface="Calibri"/>
              </a:rPr>
              <a:t>buy valtrex online mexico</a:t>
            </a:r>
            <a:br/>
            <a:r>
              <a:rPr b="false" i="false" strike="noStrike" sz="1200" u="none">
                <a:solidFill>
                  <a:srgbClr val="FFFFFF"/>
                </a:solidFill>
                <a:latin typeface="Calibri"/>
              </a:rPr>
              <a:t>Mefloquine is sold under a number of band names, including Mefliam (made in South Africa) and Mephaquin</a:t>
            </a:r>
            <a:br/>
            <a:r>
              <a:rPr b="false" i="false" strike="noStrike" sz="1200" u="none">
                <a:solidFill>
                  <a:srgbClr val="FFFFFF"/>
                </a:solidFill>
                <a:latin typeface="Calibri"/>
              </a:rPr>
              <a:t>how to order generic valtrex</a:t>
            </a:r>
            <a:br/>
            <a:r>
              <a:rPr b="false" i="false" strike="noStrike" sz="1200" u="none">
                <a:solidFill>
                  <a:srgbClr val="FFFFFF"/>
                </a:solidFill>
                <a:latin typeface="Calibri"/>
              </a:rPr>
              <a:t>valtrex 500mg price</a:t>
            </a:r>
            <a:br/>
            <a:r>
              <a:rPr b="false" i="false" strike="noStrike" sz="1200" u="none">
                <a:solidFill>
                  <a:srgbClr val="FFFFFF"/>
                </a:solidFill>
                <a:latin typeface="Calibri"/>
              </a:rPr>
              <a:t>valtrex 500 mg prospect</a:t>
            </a:r>
            <a:br/>
            <a:r>
              <a:rPr b="false" i="false" strike="noStrike" sz="1200" u="none">
                <a:solidFill>
                  <a:srgbClr val="FFFFFF"/>
                </a:solidFill>
                <a:latin typeface="Calibri"/>
              </a:rPr>
              <a:t>valtrex online uk</a:t>
            </a:r>
            <a:b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I understand where you&amp;rsquo;re coming from as I&amp;rsquo;m in a similar boat as you with work and a social life</a:t>
            </a:r>
            <a:br/>
            <a:r>
              <a:rPr b="false" i="false" strike="noStrike" sz="1200" u="none">
                <a:solidFill>
                  <a:srgbClr val="FFFFFF"/>
                </a:solidFill>
                <a:latin typeface="Calibri"/>
              </a:rPr>
              <a:t>valtrex generic cost walgreens</a:t>
            </a:r>
            <a:br/>
            <a:r>
              <a:rPr b="false" i="false" strike="noStrike" sz="1200" u="none">
                <a:solidFill>
                  <a:srgbClr val="FFFFFF"/>
                </a:solidFill>
                <a:latin typeface="Calibri"/>
              </a:rPr>
              <a:t>can i buy valtrex at walmart</a:t>
            </a:r>
            <a:br/>
            <a:r>
              <a:rPr b="false" i="false" strike="noStrike" sz="1200" u="none">
                <a:solidFill>
                  <a:srgbClr val="FFFFFF"/>
                </a:solidFill>
                <a:latin typeface="Calibri"/>
              </a:rPr>
              <a:t>how to get off valtrex</a:t>
            </a:r>
            <a:br/>
            <a:r>
              <a:rPr b="false" i="false" strike="noStrike" sz="1200" u="none">
                <a:solidFill>
                  <a:srgbClr val="FFFFFF"/>
                </a:solidFill>
                <a:latin typeface="Calibri"/>
              </a:rPr>
              <a:t>He ordered and monitored the antibiotic</a:t>
            </a:r>
            <a:br/>
            <a:r>
              <a:rPr b="false" i="false" strike="noStrike" sz="1200" u="none">
                <a:solidFill>
                  <a:srgbClr val="FFFFFF"/>
                </a:solidFill>
                <a:latin typeface="Calibri"/>
              </a:rPr>
              <a:t>how much does valtrex cost</a:t>
            </a:r>
            <a:br/>
            <a:r>
              <a:rPr b="false" i="false" strike="noStrike" sz="1200" u="none">
                <a:solidFill>
                  <a:srgbClr val="FFFFFF"/>
                </a:solidFill>
                <a:latin typeface="Calibri"/>
              </a:rPr>
              <a:t>Lisinopril 30mg can cause serious (possibly fatal) harm to an unborn baby if used during pregnancy</a:t>
            </a:r>
            <a:br/>
            <a:r>
              <a:rPr b="false" i="false" strike="noStrike" sz="1200" u="none">
                <a:solidFill>
                  <a:srgbClr val="FFFFFF"/>
                </a:solidFill>
                <a:latin typeface="Calibri"/>
              </a:rPr>
              <a:t>how can i get valtrex for free</a:t>
            </a:r>
            <a:br/>
            <a:r>
              <a:rPr b="false" i="false" strike="noStrike" sz="1200" u="none">
                <a:solidFill>
                  <a:srgbClr val="FFFFFF"/>
                </a:solidFill>
                <a:latin typeface="Calibri"/>
              </a:rPr>
              <a:t>valtrex costco</a:t>
            </a:r>
            <a:br/>
            <a:r>
              <a:rPr b="false" i="false" strike="noStrike" sz="1200" u="none">
                <a:solidFill>
                  <a:srgbClr val="FFFFFF"/>
                </a:solidFill>
                <a:latin typeface="Calibri"/>
              </a:rPr>
              <a:t>The bleeding cleared up when our  dog was put back on prednisone as part of his new chemotherapy protocol.</a:t>
            </a:r>
            <a:br/>
            <a:r>
              <a:rPr b="false" i="false" strike="noStrike" sz="1200" u="none">
                <a:solidFill>
                  <a:srgbClr val="FFFFFF"/>
                </a:solidFill>
                <a:latin typeface="Calibri"/>
              </a:rPr>
              <a:t>buy valacyclovir</a:t>
            </a:r>
            <a:br/>
            <a:r>
              <a:rPr b="false" i="false" strike="noStrike" sz="1200" u="none">
                <a:solidFill>
                  <a:srgbClr val="FFFFFF"/>
                </a:solidFill>
                <a:latin typeface="Calibri"/>
              </a:rPr>
              <a:t>In an analysis of patients who completed 12 months of therapy, the mean nonfasting total cholesterol did not increase further after approximately 4 to 6 months.</a:t>
            </a:r>
            <a:br/>
            <a:r>
              <a:rPr b="false" i="false" strike="noStrike" sz="1200" u="none">
                <a:solidFill>
                  <a:srgbClr val="FFFFFF"/>
                </a:solidFill>
                <a:latin typeface="Calibri"/>
              </a:rPr>
              <a:t>valtrex online usa</a:t>
            </a:r>
            <a:br/>
            <a:r>
              <a:rPr b="false" i="false" strike="noStrike" sz="1200" u="none">
                <a:solidFill>
                  <a:srgbClr val="FFFFFF"/>
                </a:solidFill>
                <a:latin typeface="Calibri"/>
              </a:rPr>
              <a:t>can i order valtrex online</a:t>
            </a:r>
            <a:br/>
            <a:r>
              <a:rPr b="false" i="false" strike="noStrike" sz="1200" u="none">
                <a:solidFill>
                  <a:srgbClr val="FFFFFF"/>
                </a:solidFill>
                <a:latin typeface="Calibri"/>
              </a:rPr>
              <a:t>valtrex to buy</a:t>
            </a:r>
            <a:br/>
            <a:r>
              <a:rPr b="false" i="false" strike="noStrike" sz="1200" u="none">
                <a:solidFill>
                  <a:srgbClr val="FFFFFF"/>
                </a:solidFill>
                <a:latin typeface="Calibri"/>
              </a:rPr>
              <a:t>online valtrex prescription</a:t>
            </a:r>
            <a:br/>
            <a:r>
              <a:rPr b="false" i="false" strike="noStrike" sz="1200" u="none">
                <a:solidFill>
                  <a:srgbClr val="FFFFFF"/>
                </a:solidFill>
                <a:latin typeface="Calibri"/>
              </a:rPr>
              <a:t>Its manufacturer, Pharmacia &amp; Upjohn, has cut the suggested retail price in half -- a month's supply is $30 instead of $60 -- great news for those using the stuff successfully.</a:t>
            </a:r>
            <a:b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can valtrex be purchased over the counter</a:t>
            </a:r>
            <a:br/>
            <a:r>
              <a:rPr b="false" i="false" strike="noStrike" sz="1200" u="none">
                <a:solidFill>
                  <a:srgbClr val="FFFFFF"/>
                </a:solidFill>
                <a:latin typeface="Calibri"/>
              </a:rPr>
              <a:t>best online pharmacy for valtrex</a:t>
            </a:r>
            <a:br/>
            <a:r>
              <a:rPr b="false" i="false" strike="noStrike" sz="1200" u="none">
                <a:solidFill>
                  <a:srgbClr val="FFFFFF"/>
                </a:solidFill>
                <a:latin typeface="Calibri"/>
              </a:rPr>
              <a:t>Children's Motrin suspension is a nonsteroidal anti-inflammatory drug (NSAID)</a:t>
            </a:r>
            <a:br/>
            <a:r>
              <a:rPr b="false" i="false" strike="noStrike" sz="1200" u="none">
                <a:solidFill>
                  <a:srgbClr val="FFFFFF"/>
                </a:solidFill>
                <a:latin typeface="Calibri"/>
              </a:rPr>
              <a:t>valtrex order</a:t>
            </a:r>
            <a:br/>
            <a:r>
              <a:rPr b="false" i="false" strike="noStrike" sz="1200" u="none">
                <a:solidFill>
                  <a:srgbClr val="FFFFFF"/>
                </a:solidFill>
                <a:latin typeface="Calibri"/>
              </a:rPr>
              <a:t>buy valtrex overnight</a:t>
            </a:r>
            <a:br/>
            <a:r>
              <a:rPr b="false" i="false" strike="noStrike" sz="1200" u="none">
                <a:solidFill>
                  <a:srgbClr val="FFFFFF"/>
                </a:solidFill>
                <a:latin typeface="Calibri"/>
              </a:rPr>
              <a:t>valtrex 500 mg once a day</a:t>
            </a:r>
            <a:br/>
            <a:r>
              <a:rPr b="false" i="false" strike="noStrike" sz="1200" u="none">
                <a:solidFill>
                  <a:srgbClr val="FFFFFF"/>
                </a:solidFill>
                <a:latin typeface="Calibri"/>
              </a:rPr>
              <a:t>valtrex 500mg price in india</a:t>
            </a:r>
            <a:br/>
            <a:r>
              <a:rPr b="false" i="false" strike="noStrike" sz="1200" u="none">
                <a:solidFill>
                  <a:srgbClr val="FFFFFF"/>
                </a:solidFill>
                <a:latin typeface="Calibri"/>
              </a:rPr>
              <a:t>how to get valtrex for free</a:t>
            </a:r>
            <a:br/>
            <a:r>
              <a:rPr b="false" i="false" strike="noStrike" sz="1200" u="none">
                <a:solidFill>
                  <a:srgbClr val="FFFFFF"/>
                </a:solidFill>
                <a:latin typeface="Calibri"/>
              </a:rPr>
              <a:t>I hope this helps and I wish you the best in your treatment, Lisa Z</a:t>
            </a:r>
            <a:br/>
            <a:r>
              <a:rPr b="false" i="false" strike="noStrike" sz="1200" u="none">
                <a:solidFill>
                  <a:srgbClr val="FFFFFF"/>
                </a:solidFill>
                <a:latin typeface="Calibri"/>
              </a:rPr>
              <a:t>where can i buy valacyclovir uk</a:t>
            </a:r>
            <a:br/>
            <a:r>
              <a:rPr b="false" i="false" strike="noStrike" sz="1200" u="none">
                <a:solidFill>
                  <a:srgbClr val="FFFFFF"/>
                </a:solidFill>
                <a:latin typeface="Calibri"/>
              </a:rPr>
              <a:t>buy valtrex from india</a:t>
            </a:r>
            <a:br/>
            <a:r>
              <a:rPr b="false" i="false" strike="noStrike" sz="1200" u="none">
                <a:solidFill>
                  <a:srgbClr val="FFFFFF"/>
                </a:solidFill>
                <a:latin typeface="Calibri"/>
              </a:rPr>
              <a:t>There are different brands and forms of this medication available</a:t>
            </a:r>
            <a:br/>
            <a:r>
              <a:rPr b="false" i="false" strike="noStrike" sz="1200" u="none">
                <a:solidFill>
                  <a:srgbClr val="FFFFFF"/>
                </a:solidFill>
                <a:latin typeface="Calibri"/>
              </a:rPr>
              <a:t>valtrex purchase canada</a:t>
            </a:r>
            <a:br/>
            <a:r>
              <a:rPr b="false" i="false" strike="noStrike" sz="1200" u="none">
                <a:solidFill>
                  <a:srgbClr val="FFFFFF"/>
                </a:solidFill>
                <a:latin typeface="Calibri"/>
              </a:rPr>
              <a:t>buy generic valacyclovir online</a:t>
            </a:r>
            <a:br/>
            <a:r>
              <a:rPr b="false" i="false" strike="noStrike" sz="1200" u="none">
                <a:solidFill>
                  <a:srgbClr val="FFFFFF"/>
                </a:solidFill>
                <a:latin typeface="Calibri"/>
              </a:rPr>
              <a:t>valtrex generic name cost</a:t>
            </a:r>
            <a:br/>
            <a:r>
              <a:rPr b="false" i="false" strike="noStrike" sz="1200" u="none">
                <a:solidFill>
                  <a:srgbClr val="FFFFFF"/>
                </a:solidFill>
                <a:latin typeface="Calibri"/>
              </a:rPr>
              <a:t>how to get rid of cold sores valtrex</a:t>
            </a:r>
            <a:br/>
            <a:r>
              <a:rPr b="false" i="false" strike="noStrike" sz="1200" u="none">
                <a:solidFill>
                  <a:srgbClr val="FFFFFF"/>
                </a:solidFill>
                <a:latin typeface="Calibri"/>
              </a:rPr>
              <a:t>valtrex online canada</a:t>
            </a:r>
            <a:b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buy valtrex online uk</a:t>
            </a:r>
            <a:br/>
            <a:r>
              <a:rPr b="false" i="false" strike="noStrike" sz="1200" u="none">
                <a:solidFill>
                  <a:srgbClr val="FFFFFF"/>
                </a:solidFill>
                <a:latin typeface="Calibri"/>
              </a:rPr>
              <a:t>valtrex mg</a:t>
            </a:r>
            <a:b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 ?????"/>
        <a:font script="Hang" typeface="?? ??"/>
        <a:font script="Hans" typeface="??"/>
        <a:font script="Hant" typeface="????"/>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 ?????"/>
        <a:font script="Hang" typeface="?? ??"/>
        <a:font script="Hans" typeface="??"/>
        <a:font script="Hant" typeface="????"/>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Jcob Mons</dc:creator>
  <cp:lastModifiedBy>Unknown Creator</cp:lastModifiedBy>
  <dcterms:created xsi:type="dcterms:W3CDTF">2015-12-20T01:17:10+04:00</dcterms:created>
  <dcterms:modified xsi:type="dcterms:W3CDTF">2015-12-20T01:17:10+04:00</dcterms:modified>
  <dc:title>Can You Buy Valtrex At Walmart - Valacyclovir Hcl Generic Price</dc:title>
  <dc:description>Is there a cheaper version of valtrex, how to get valtrex prescription, generic valtrex purchase, 500 mg valtrex, order valtrex online canada, where to buy valtrex over the counter, buy valtrex online uk</dc:description>
  <dc:subject>Can You Buy Valtrex At Walmart - Valacyclovir Hcl Generic Price</dc:subject>
  <cp:keywords>valtrex generic ordering online, can u buy valtrex at walmart, can you buy valtrex at walmart, valtrex 2000 mg dosage, valtrex 1000 mg dosage for cold sores, cheap valtrex 1000mg, valacyclovir valtrex price, valacyclovir valtrex buy, cheaper acyclovir valtrex, buy valtrex overnight</cp:keywords>
  <cp:category/>
</cp:coreProperties>
</file>