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8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8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8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8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00.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01.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02.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03.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04.jp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0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Zithromax Std</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voila, you know exactly when you can test and expect to find a positive result if you are indeed testing</a:t>
            </a:r>
            <a:br/>
            <a:r>
              <a:rPr b="false" i="false" strike="noStrike" sz="1200" u="none">
                <a:solidFill>
                  <a:srgbClr val="FFFFFF"/>
                </a:solidFill>
                <a:latin typeface="Calibri"/>
              </a:rPr>
              <a:t>how much does azithromycin 500 mg cost</a:t>
            </a:r>
            <a:br/>
            <a:r>
              <a:rPr b="false" i="false" strike="noStrike" sz="1200" u="none">
                <a:solidFill>
                  <a:srgbClr val="FFFFFF"/>
                </a:solidFill>
                <a:latin typeface="Calibri"/>
              </a:rPr>
              <a:t>buy zithromax z-pak no prescription</a:t>
            </a:r>
            <a:br/>
            <a:r>
              <a:rPr b="false" i="false" strike="noStrike" sz="1200" u="none">
                <a:solidFill>
                  <a:srgbClr val="FFFFFF"/>
                </a:solidFill>
                <a:latin typeface="Calibri"/>
              </a:rPr>
              <a:t>generic zithromax price</a:t>
            </a:r>
            <a:br/>
            <a:r>
              <a:rPr b="false" i="false" strike="noStrike" sz="1200" u="none">
                <a:solidFill>
                  <a:srgbClr val="FFFFFF"/>
                </a:solidFill>
                <a:latin typeface="Calibri"/>
              </a:rPr>
              <a:t>(Finances) Does anyone know of anything I can do to get rid of the infection?</a:t>
            </a:r>
            <a:br/>
            <a:r>
              <a:rPr b="false" i="false" strike="noStrike" sz="1200" u="none">
                <a:solidFill>
                  <a:srgbClr val="FFFFFF"/>
                </a:solidFill>
                <a:latin typeface="Calibri"/>
              </a:rPr>
              <a:t>where can i buy azithromycin online</a:t>
            </a:r>
            <a:br/>
            <a:r>
              <a:rPr b="false" i="false" strike="noStrike" sz="1200" u="none">
                <a:solidFill>
                  <a:srgbClr val="FFFFFF"/>
                </a:solidFill>
                <a:latin typeface="Calibri"/>
              </a:rPr>
              <a:t>generic azithromycin</a:t>
            </a:r>
            <a:br/>
            <a:r>
              <a:rPr b="false" i="false" strike="noStrike" sz="1200" u="none">
                <a:solidFill>
                  <a:srgbClr val="FFFFFF"/>
                </a:solidFill>
                <a:latin typeface="Calibri"/>
              </a:rPr>
              <a:t>how much does azithromycin liquid cost</a:t>
            </a:r>
            <a:br/>
            <a:r>
              <a:rPr b="false" i="false" strike="noStrike" sz="1200" u="none">
                <a:solidFill>
                  <a:srgbClr val="FFFFFF"/>
                </a:solidFill>
                <a:latin typeface="Calibri"/>
              </a:rPr>
              <a:t>can i buy zithromax online</a:t>
            </a:r>
            <a:br/>
            <a:r>
              <a:rPr b="false" i="false" strike="noStrike" sz="1200" u="none">
                <a:solidFill>
                  <a:srgbClr val="FFFFFF"/>
                </a:solidFill>
                <a:latin typeface="Calibri"/>
              </a:rPr>
              <a:t>Msn entocort ec coupons benoquin cream cream cream</a:t>
            </a:r>
            <a:br/>
            <a:r>
              <a:rPr b="false" i="false" strike="noStrike" sz="1200" u="none">
                <a:solidFill>
                  <a:srgbClr val="FFFFFF"/>
                </a:solidFill>
                <a:latin typeface="Calibri"/>
              </a:rPr>
              <a:t>how much do azithromycin cost</a:t>
            </a:r>
            <a:br/>
            <a:r>
              <a:rPr b="false" i="false" strike="noStrike" sz="1200" u="none">
                <a:solidFill>
                  <a:srgbClr val="FFFFFF"/>
                </a:solidFill>
                <a:latin typeface="Calibri"/>
              </a:rPr>
              <a:t>I hope things work out for you.</a:t>
            </a:r>
            <a:br/>
            <a:r>
              <a:rPr b="false" i="false" strike="noStrike" sz="1200" u="none">
                <a:solidFill>
                  <a:srgbClr val="FFFFFF"/>
                </a:solidFill>
                <a:latin typeface="Calibri"/>
              </a:rPr>
              <a:t>where can i buy azithromycin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zithromax x-ray</a:t>
            </a:r>
            <a:br/>
            <a:r>
              <a:rPr b="false" i="false" strike="noStrike" sz="1200" u="none">
                <a:solidFill>
                  <a:srgbClr val="FFFFFF"/>
                </a:solidFill>
                <a:latin typeface="Calibri"/>
              </a:rPr>
              <a:t>buy azithromycin zithromax online</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buy zithromax online overnight shipping</a:t>
            </a:r>
            <a:br/>
            <a:r>
              <a:rPr b="false" i="false" strike="noStrike" sz="1200" u="none">
                <a:solidFill>
                  <a:srgbClr val="FFFFFF"/>
                </a:solidFill>
                <a:latin typeface="Calibri"/>
              </a:rPr>
              <a:t>how much does azithromycin cost at publix</a:t>
            </a:r>
            <a:br/>
            <a:r>
              <a:rPr b="false" i="false" strike="noStrike" sz="1200" u="none">
                <a:solidFill>
                  <a:srgbClr val="FFFFFF"/>
                </a:solidFill>
                <a:latin typeface="Calibri"/>
              </a:rPr>
              <a:t>In my experience, using a combination of medications at small doses is more effective than mono-therapy (a one drug, one problem approach)</a:t>
            </a:r>
            <a:br/>
            <a:r>
              <a:rPr b="false" i="false" strike="noStrike" sz="1200" u="none">
                <a:solidFill>
                  <a:srgbClr val="FFFFFF"/>
                </a:solidFill>
                <a:latin typeface="Calibri"/>
              </a:rPr>
              <a:t>buy zithromax online canada</a:t>
            </a:r>
            <a:br/>
            <a:r>
              <a:rPr b="false" i="false" strike="noStrike" sz="1200" u="none">
                <a:solidFill>
                  <a:srgbClr val="FFFFFF"/>
                </a:solidFill>
                <a:latin typeface="Calibri"/>
              </a:rPr>
              <a:t>My 5 yr old has had fluid in her ears for about 4 months</a:t>
            </a:r>
            <a:br/>
            <a:r>
              <a:rPr b="false" i="false" strike="noStrike" sz="1200" u="none">
                <a:solidFill>
                  <a:srgbClr val="FFFFFF"/>
                </a:solidFill>
                <a:latin typeface="Calibri"/>
              </a:rPr>
              <a:t>buy zithromax cheap</a:t>
            </a:r>
            <a:br/>
            <a:r>
              <a:rPr b="false" i="false" strike="noStrike" sz="1200" u="none">
                <a:solidFill>
                  <a:srgbClr val="FFFFFF"/>
                </a:solidFill>
                <a:latin typeface="Calibri"/>
              </a:rPr>
              <a:t>Det finns mnga myter och frestllningar om vad man ska gra och inte gra efter avslutad kur</a:t>
            </a:r>
            <a:br/>
            <a:r>
              <a:rPr b="false" i="false" strike="noStrike" sz="1200" u="none">
                <a:solidFill>
                  <a:srgbClr val="FFFFFF"/>
                </a:solidFill>
                <a:latin typeface="Calibri"/>
              </a:rPr>
              <a:t>zithromax 500 mg</a:t>
            </a:r>
            <a:br/>
            <a:r>
              <a:rPr b="false" i="false" strike="noStrike" sz="1200" u="none">
                <a:solidFill>
                  <a:srgbClr val="FFFFFF"/>
                </a:solidFill>
                <a:latin typeface="Calibri"/>
              </a:rPr>
              <a:t>buy zithromax 1000mg online</a:t>
            </a:r>
            <a:br/>
            <a:r>
              <a:rPr b="false" i="false" strike="noStrike" sz="1200" u="none">
                <a:solidFill>
                  <a:srgbClr val="FFFFFF"/>
                </a:solidFill>
                <a:latin typeface="Calibri"/>
              </a:rPr>
              <a:t>"Cookies" are small text files that may be placed on your computer when you visit a website or click on a URL</a:t>
            </a:r>
            <a:br/>
            <a:r>
              <a:rPr b="false" i="false" strike="noStrike" sz="1200" u="none">
                <a:solidFill>
                  <a:srgbClr val="FFFFFF"/>
                </a:solidFill>
                <a:latin typeface="Calibri"/>
              </a:rPr>
              <a:t>how much does azithromycin cost in australia</a:t>
            </a:r>
            <a:br/>
            <a:r>
              <a:rPr b="false" i="false" strike="noStrike" sz="1200" u="none">
                <a:solidFill>
                  <a:srgbClr val="FFFFFF"/>
                </a:solidFill>
                <a:latin typeface="Calibri"/>
              </a:rPr>
              <a:t>A few people here are apparently very misinformed, and I&amp;#39;m sorry to see that even after providing the legal backing for your complaint you are STILL being jumped on.</a:t>
            </a:r>
            <a:br/>
            <a:r>
              <a:rPr b="false" i="false" strike="noStrike" sz="1200" u="none">
                <a:solidFill>
                  <a:srgbClr val="FFFFFF"/>
                </a:solidFill>
                <a:latin typeface="Calibri"/>
              </a:rPr>
              <a:t>zithromax overnight delivery</a:t>
            </a:r>
            <a:br/>
            <a:r>
              <a:rPr b="false" i="false" strike="noStrike" sz="1200" u="none">
                <a:solidFill>
                  <a:srgbClr val="FFFFFF"/>
                </a:solidFill>
                <a:latin typeface="Calibri"/>
              </a:rPr>
              <a:t>Headaches with autonomic activation include chronic and episodic paroxysmal hemicrania, CH, and short-lasting unilateral neuralgiform headache with conjunctival injection and tearing (SUNCT syndrome)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buy azithromycin</a:t>
            </a:r>
            <a:br/>
            <a:r>
              <a:rPr b="false" i="false" strike="noStrike" sz="1200" u="none">
                <a:solidFill>
                  <a:srgbClr val="FFFFFF"/>
                </a:solidFill>
                <a:latin typeface="Calibri"/>
              </a:rPr>
              <a:t>The study found that taking proton pump inhibitors in early pregnancy was associated with a doubling in the risk of newborn cardiac birth defects, such as septal defect.</a:t>
            </a:r>
            <a:br/>
            <a:r>
              <a:rPr b="false" i="false" strike="noStrike" sz="1200" u="none">
                <a:solidFill>
                  <a:srgbClr val="FFFFFF"/>
                </a:solidFill>
                <a:latin typeface="Calibri"/>
              </a:rPr>
              <a:t>where can i buy zithromax online</a:t>
            </a:r>
            <a:br/>
            <a:r>
              <a:rPr b="false" i="false" strike="noStrike" sz="1200" u="none">
                <a:solidFill>
                  <a:srgbClr val="FFFFFF"/>
                </a:solidFill>
                <a:latin typeface="Calibri"/>
              </a:rPr>
              <a:t>zithromax qt</a:t>
            </a:r>
            <a:br/>
            <a:r>
              <a:rPr b="false" i="false" strike="noStrike" sz="1200" u="none">
                <a:solidFill>
                  <a:srgbClr val="FFFFFF"/>
                </a:solidFill>
                <a:latin typeface="Calibri"/>
              </a:rPr>
              <a:t>zithromax azithromycin</a:t>
            </a:r>
            <a:br/>
            <a:r>
              <a:rPr b="false" i="false" strike="noStrike" sz="1200" u="none">
                <a:solidFill>
                  <a:srgbClr val="FFFFFF"/>
                </a:solidFill>
                <a:latin typeface="Calibri"/>
              </a:rPr>
              <a:t>purchase zithromax canada</a:t>
            </a:r>
            <a:br/>
            <a:r>
              <a:rPr b="false" i="false" strike="noStrike" sz="1200" u="none">
                <a:solidFill>
                  <a:srgbClr val="FFFFFF"/>
                </a:solidFill>
                <a:latin typeface="Calibri"/>
              </a:rPr>
              <a:t>azithromycin online</a:t>
            </a:r>
            <a:br/>
            <a:r>
              <a:rPr b="false" i="false" strike="noStrike" sz="1200" u="none">
                <a:solidFill>
                  <a:srgbClr val="FFFFFF"/>
                </a:solidFill>
                <a:latin typeface="Calibri"/>
              </a:rPr>
              <a:t>azithromycin online overnight</a:t>
            </a:r>
            <a:br/>
            <a:r>
              <a:rPr b="false" i="false" strike="noStrike" sz="1200" u="none">
                <a:solidFill>
                  <a:srgbClr val="FFFFFF"/>
                </a:solidFill>
                <a:latin typeface="Calibri"/>
              </a:rPr>
              <a:t>Another monotherapy substitution trial was conducted in 87 patients (11-66 years of age) whose seizures were inadequately controlled on one or two AEDs</a:t>
            </a:r>
            <a:br/>
            <a:r>
              <a:rPr b="false" i="false" strike="noStrike" sz="1200" u="none">
                <a:solidFill>
                  <a:srgbClr val="FFFFFF"/>
                </a:solidFill>
                <a:latin typeface="Calibri"/>
              </a:rPr>
              <a:t>can you buy zithromax over the counter</a:t>
            </a:r>
            <a:br/>
            <a:r>
              <a:rPr b="false" i="false" strike="noStrike" sz="1200" u="none">
                <a:solidFill>
                  <a:srgbClr val="FFFFFF"/>
                </a:solidFill>
                <a:latin typeface="Calibri"/>
              </a:rPr>
              <a:t>how much does azithromycin cost at walgreens</a:t>
            </a:r>
            <a:br/>
            <a:r>
              <a:rPr b="false" i="false" strike="noStrike" sz="1200" u="none">
                <a:solidFill>
                  <a:srgbClr val="FFFFFF"/>
                </a:solidFill>
                <a:latin typeface="Calibri"/>
              </a:rPr>
              <a:t>zithromax for strep throat</a:t>
            </a:r>
            <a:br/>
            <a:r>
              <a:rPr b="false" i="false" strike="noStrike" sz="1200" u="none">
                <a:solidFill>
                  <a:srgbClr val="FFFFFF"/>
                </a:solidFill>
                <a:latin typeface="Calibri"/>
              </a:rPr>
              <a:t>discount zithromax</a:t>
            </a:r>
            <a:br/>
            <a:r>
              <a:rPr b="false" i="false" strike="noStrike" sz="1200" u="none">
                <a:solidFill>
                  <a:srgbClr val="FFFFFF"/>
                </a:solidFill>
                <a:latin typeface="Calibri"/>
              </a:rPr>
              <a:t>purchase zithromax z pak</a:t>
            </a:r>
            <a:br/>
            <a:r>
              <a:rPr b="false" i="false" strike="noStrike" sz="1200" u="none">
                <a:solidFill>
                  <a:srgbClr val="FFFFFF"/>
                </a:solidFill>
                <a:latin typeface="Calibri"/>
              </a:rPr>
              <a:t>where can i buy zithromax azithromycin</a:t>
            </a:r>
            <a:br/>
            <a:r>
              <a:rPr b="false" i="false" strike="noStrike" sz="1200" u="none">
                <a:solidFill>
                  <a:srgbClr val="FFFFFF"/>
                </a:solidFill>
                <a:latin typeface="Calibri"/>
              </a:rPr>
              <a:t>zithromax order</a:t>
            </a:r>
            <a:br/>
            <a:r>
              <a:rPr b="false" i="false" strike="noStrike" sz="1200" u="none">
                <a:solidFill>
                  <a:srgbClr val="FFFFFF"/>
                </a:solidFill>
                <a:latin typeface="Calibri"/>
              </a:rPr>
              <a:t>bruselloz, akut ve kronik osteomiyelit, nokardiozis, aktinomietom, toksoplazmoz ve Gney Amerika blastomikozu.</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zithromax over the counter</a:t>
            </a:r>
            <a:br/>
            <a:r>
              <a:rPr b="false" i="false" strike="noStrike" sz="1200" u="none">
                <a:solidFill>
                  <a:srgbClr val="FFFFFF"/>
                </a:solidFill>
                <a:latin typeface="Calibri"/>
              </a:rPr>
              <a:t>zithromax generic cost</a:t>
            </a:r>
            <a:br/>
            <a:r>
              <a:rPr b="false" i="false" strike="noStrike" sz="1200" u="none">
                <a:solidFill>
                  <a:srgbClr val="FFFFFF"/>
                </a:solidFill>
                <a:latin typeface="Calibri"/>
              </a:rPr>
              <a:t>generic zithromax azithromycin</a:t>
            </a:r>
            <a:br/>
            <a:r>
              <a:rPr b="false" i="false" strike="noStrike" sz="1200" u="none">
                <a:solidFill>
                  <a:srgbClr val="FFFFFF"/>
                </a:solidFill>
                <a:latin typeface="Calibri"/>
              </a:rPr>
              <a:t>buy zithromax no prescription needed</a:t>
            </a:r>
            <a:br/>
            <a:r>
              <a:rPr b="false" i="false" strike="noStrike" sz="1200" u="none">
                <a:solidFill>
                  <a:srgbClr val="FFFFFF"/>
                </a:solidFill>
                <a:latin typeface="Calibri"/>
              </a:rPr>
              <a:t>Unclear the way to get typically the conversation commenced?  ,When your little one feedback with diverse body hues, which a fairly easy with</a:t>
            </a:r>
            <a:br/>
            <a:r>
              <a:rPr b="false" i="false" strike="noStrike" sz="1200" u="none">
                <a:solidFill>
                  <a:srgbClr val="FFFFFF"/>
                </a:solidFill>
                <a:latin typeface="Calibri"/>
              </a:rPr>
              <a:t>buy zithromax z-pak</a:t>
            </a:r>
            <a:br/>
            <a:r>
              <a:rPr b="false" i="false" strike="noStrike" sz="1200" u="none">
                <a:solidFill>
                  <a:srgbClr val="FFFFFF"/>
                </a:solidFill>
                <a:latin typeface="Calibri"/>
              </a:rPr>
              <a:t>buy azithromycin</a:t>
            </a:r>
            <a:br/>
            <a:r>
              <a:rPr b="false" i="false" strike="noStrike" sz="1200" u="none">
                <a:solidFill>
                  <a:srgbClr val="FFFFFF"/>
                </a:solidFill>
                <a:latin typeface="Calibri"/>
              </a:rPr>
              <a:t>can you get zithromax over the counter</a:t>
            </a:r>
            <a:br/>
            <a:r>
              <a:rPr b="false" i="false" strike="noStrike" sz="1200" u="none">
                <a:solidFill>
                  <a:srgbClr val="FFFFFF"/>
                </a:solidFill>
                <a:latin typeface="Calibri"/>
              </a:rPr>
              <a:t>zithromax mg</a:t>
            </a:r>
            <a:br/>
            <a:r>
              <a:rPr b="false" i="false" strike="noStrike" sz="1200" u="none">
                <a:solidFill>
                  <a:srgbClr val="FFFFFF"/>
                </a:solidFill>
                <a:latin typeface="Calibri"/>
              </a:rPr>
              <a:t>how much does azithromycin 250 mg cost</a:t>
            </a:r>
            <a:br/>
            <a:r>
              <a:rPr b="false" i="false" strike="noStrike" sz="1200" u="none">
                <a:solidFill>
                  <a:srgbClr val="FFFFFF"/>
                </a:solidFill>
                <a:latin typeface="Calibri"/>
              </a:rPr>
              <a:t>where can you buy azithromycin</a:t>
            </a:r>
            <a:br/>
            <a:r>
              <a:rPr b="false" i="false" strike="noStrike" sz="1200" u="none">
                <a:solidFill>
                  <a:srgbClr val="FFFFFF"/>
                </a:solidFill>
                <a:latin typeface="Calibri"/>
              </a:rPr>
              <a:t>where to buy zithromax for chlamydia</a:t>
            </a:r>
            <a:br/>
            <a:r>
              <a:rPr b="false" i="false" strike="noStrike" sz="1200" u="none">
                <a:solidFill>
                  <a:srgbClr val="FFFFFF"/>
                </a:solidFill>
                <a:latin typeface="Calibri"/>
              </a:rPr>
              <a:t>zithromax q-fever</a:t>
            </a:r>
            <a:br/>
            <a:r>
              <a:rPr b="false" i="false" strike="noStrike" sz="1200" u="none">
                <a:solidFill>
                  <a:srgbClr val="FFFFFF"/>
                </a:solidFill>
                <a:latin typeface="Calibri"/>
              </a:rPr>
              <a:t>Three years later the agency approved Cymbalta for treatment of generalized anxiety disorder, and in 2008, for treatment of fibromyalgia.</a:t>
            </a:r>
            <a:br/>
            <a:r>
              <a:rPr b="false" i="false" strike="noStrike" sz="1200" u="none">
                <a:solidFill>
                  <a:srgbClr val="FFFFFF"/>
                </a:solidFill>
                <a:latin typeface="Calibri"/>
              </a:rPr>
              <a:t>zithromax to buy</a:t>
            </a:r>
            <a:br/>
            <a:r>
              <a:rPr b="false" i="false" strike="noStrike" sz="1200" u="none">
                <a:solidFill>
                  <a:srgbClr val="FFFFFF"/>
                </a:solidFill>
                <a:latin typeface="Calibri"/>
              </a:rPr>
              <a:t>McDonagh, specifically, is expected to command at least $4 million per for a longer term such as five or six years.</a:t>
            </a:r>
            <a:br/>
            <a:r>
              <a:rPr b="false" i="false" strike="noStrike" sz="1200" u="none">
                <a:solidFill>
                  <a:srgbClr val="FFFFFF"/>
                </a:solidFill>
                <a:latin typeface="Calibri"/>
              </a:rPr>
              <a:t>buy zithromax online overnight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zithromax price in india</a:t>
            </a:r>
            <a:br/>
            <a:r>
              <a:rPr b="false" i="false" strike="noStrike" sz="1200" u="none">
                <a:solidFill>
                  <a:srgbClr val="FFFFFF"/>
                </a:solidFill>
                <a:latin typeface="Calibri"/>
              </a:rPr>
              <a:t>zithromax z pac</a:t>
            </a:r>
            <a:br/>
            <a:r>
              <a:rPr b="false" i="false" strike="noStrike" sz="1200" u="none">
                <a:solidFill>
                  <a:srgbClr val="FFFFFF"/>
                </a:solidFill>
                <a:latin typeface="Calibri"/>
              </a:rPr>
              <a:t>buy azithromycin 1g</a:t>
            </a:r>
            <a:br/>
            <a:r>
              <a:rPr b="false" i="false" strike="noStrike" sz="1200" u="none">
                <a:solidFill>
                  <a:srgbClr val="FFFFFF"/>
                </a:solidFill>
                <a:latin typeface="Calibri"/>
              </a:rPr>
              <a:t>This is also a tragedy for the providers who obtained medications from a large and reputable source and now are a direct part of this horrific outbreak</a:t>
            </a:r>
            <a:br/>
            <a:r>
              <a:rPr b="false" i="false" strike="noStrike" sz="1200" u="none">
                <a:solidFill>
                  <a:srgbClr val="FFFFFF"/>
                </a:solidFill>
                <a:latin typeface="Calibri"/>
              </a:rPr>
              <a:t>how much does generic zithromax cost</a:t>
            </a:r>
            <a:br/>
            <a:r>
              <a:rPr b="false" i="false" strike="noStrike" sz="1200" u="none">
                <a:solidFill>
                  <a:srgbClr val="FFFFFF"/>
                </a:solidFill>
                <a:latin typeface="Calibri"/>
              </a:rPr>
              <a:t>buy generic zithromax (azithromycin)</a:t>
            </a:r>
            <a:br/>
            <a:r>
              <a:rPr b="false" i="false" strike="noStrike" sz="1200" u="none">
                <a:solidFill>
                  <a:srgbClr val="FFFFFF"/>
                </a:solidFill>
                <a:latin typeface="Calibri"/>
              </a:rPr>
              <a:t>buy generic zithromax azithromycin india</a:t>
            </a:r>
            <a:br/>
            <a:r>
              <a:rPr b="false" i="false" strike="noStrike" sz="1200" u="none">
                <a:solidFill>
                  <a:srgbClr val="FFFFFF"/>
                </a:solidFill>
                <a:latin typeface="Calibri"/>
              </a:rPr>
              <a:t>Chg teat dip extra corphemispherx biopharma</a:t>
            </a:r>
            <a:br/>
            <a:r>
              <a:rPr b="false" i="false" strike="noStrike" sz="1200" u="none">
                <a:solidFill>
                  <a:srgbClr val="FFFFFF"/>
                </a:solidFill>
                <a:latin typeface="Calibri"/>
              </a:rPr>
              <a:t>can u buy zithromax online</a:t>
            </a:r>
            <a:br/>
            <a:r>
              <a:rPr b="false" i="false" strike="noStrike" sz="1200" u="none">
                <a:solidFill>
                  <a:srgbClr val="FFFFFF"/>
                </a:solidFill>
                <a:latin typeface="Calibri"/>
              </a:rPr>
              <a:t>zithromax xl</a:t>
            </a:r>
            <a:br/>
            <a:r>
              <a:rPr b="false" i="false" strike="noStrike" sz="1200" u="none">
                <a:solidFill>
                  <a:srgbClr val="FFFFFF"/>
                </a:solidFill>
                <a:latin typeface="Calibri"/>
              </a:rPr>
              <a:t>generic zithromax (azithromycin)</a:t>
            </a:r>
            <a:br/>
            <a:r>
              <a:rPr b="false" i="false" strike="noStrike" sz="1200" u="none">
                <a:solidFill>
                  <a:srgbClr val="FFFFFF"/>
                </a:solidFill>
                <a:latin typeface="Calibri"/>
              </a:rPr>
              <a:t>zithromax coupon</a:t>
            </a:r>
            <a:br/>
            <a:r>
              <a:rPr b="false" i="false" strike="noStrike" sz="1200" u="none">
                <a:solidFill>
                  <a:srgbClr val="FFFFFF"/>
                </a:solidFill>
                <a:latin typeface="Calibri"/>
              </a:rPr>
              <a:t>buying zithromax online</a:t>
            </a:r>
            <a:br/>
            <a:r>
              <a:rPr b="false" i="false" strike="noStrike" sz="1200" u="none">
                <a:solidFill>
                  <a:srgbClr val="FFFFFF"/>
                </a:solidFill>
                <a:latin typeface="Calibri"/>
              </a:rPr>
              <a:t>birth risk seats and emergency, and an life majority during in excess boorishness of</a:t>
            </a:r>
            <a:br/>
            <a:r>
              <a:rPr b="false" i="false" strike="noStrike" sz="1200" u="none">
                <a:solidFill>
                  <a:srgbClr val="FFFFFF"/>
                </a:solidFill>
                <a:latin typeface="Calibri"/>
              </a:rPr>
              <a:t>zithromax zocor</a:t>
            </a:r>
            <a:br/>
            <a:r>
              <a:rPr b="false" i="false" strike="noStrike" sz="1200" u="none">
                <a:solidFill>
                  <a:srgbClr val="FFFFFF"/>
                </a:solidFill>
                <a:latin typeface="Calibri"/>
              </a:rPr>
              <a:t>buy zithromax online no prescription uk</a:t>
            </a:r>
            <a:br/>
            <a:r>
              <a:rPr b="false" i="false" strike="noStrike" sz="1200" u="none">
                <a:solidFill>
                  <a:srgbClr val="FFFFFF"/>
                </a:solidFill>
                <a:latin typeface="Calibri"/>
              </a:rPr>
              <a:t>can i purchase zithromax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zithromax over the counter</a:t>
            </a:r>
            <a:br/>
            <a:r>
              <a:rPr b="false" i="false" strike="noStrike" sz="1200" u="none">
                <a:solidFill>
                  <a:srgbClr val="FFFFFF"/>
                </a:solidFill>
                <a:latin typeface="Calibri"/>
              </a:rPr>
              <a:t>buy zithromax 500mg online</a:t>
            </a:r>
            <a:br/>
            <a:r>
              <a:rPr b="false" i="false" strike="noStrike" sz="1200" u="none">
                <a:solidFill>
                  <a:srgbClr val="FFFFFF"/>
                </a:solidFill>
                <a:latin typeface="Calibri"/>
              </a:rPr>
              <a:t>zithromax online prices</a:t>
            </a:r>
            <a:br/>
            <a:r>
              <a:rPr b="false" i="false" strike="noStrike" sz="1200" u="none">
                <a:solidFill>
                  <a:srgbClr val="FFFFFF"/>
                </a:solidFill>
                <a:latin typeface="Calibri"/>
              </a:rPr>
              <a:t>In Campbell, KL (ed.) The Veterinary Clinics of North America Small Animal Practice: Updates in Dermatology</a:t>
            </a:r>
            <a:br/>
            <a:r>
              <a:rPr b="false" i="false" strike="noStrike" sz="1200" u="none">
                <a:solidFill>
                  <a:srgbClr val="FFFFFF"/>
                </a:solidFill>
                <a:latin typeface="Calibri"/>
              </a:rPr>
              <a:t>zithromax z-pak order online</a:t>
            </a:r>
            <a:br/>
            <a:r>
              <a:rPr b="false" i="false" strike="noStrike" sz="1200" u="none">
                <a:solidFill>
                  <a:srgbClr val="FFFFFF"/>
                </a:solidFill>
                <a:latin typeface="Calibri"/>
              </a:rPr>
              <a:t>zithromax to treat strep throat</a:t>
            </a:r>
            <a:br/>
            <a:r>
              <a:rPr b="false" i="false" strike="noStrike" sz="1200" u="none">
                <a:solidFill>
                  <a:srgbClr val="FFFFFF"/>
                </a:solidFill>
                <a:latin typeface="Calibri"/>
              </a:rPr>
              <a:t>zithromax z-pak price</a:t>
            </a:r>
            <a:br/>
            <a:r>
              <a:rPr b="false" i="false" strike="noStrike" sz="1200" u="none">
                <a:solidFill>
                  <a:srgbClr val="FFFFFF"/>
                </a:solidFill>
                <a:latin typeface="Calibri"/>
              </a:rPr>
              <a:t>zithromax joint pain</a:t>
            </a:r>
            <a:br/>
            <a:r>
              <a:rPr b="false" i="false" strike="noStrike" sz="1200" u="none">
                <a:solidFill>
                  <a:srgbClr val="FFFFFF"/>
                </a:solidFill>
                <a:latin typeface="Calibri"/>
              </a:rPr>
              <a:t>So i started accutane around the end of september</a:t>
            </a:r>
            <a:br/>
            <a:r>
              <a:rPr b="false" i="false" strike="noStrike" sz="1200" u="none">
                <a:solidFill>
                  <a:srgbClr val="FFFFFF"/>
                </a:solidFill>
                <a:latin typeface="Calibri"/>
              </a:rPr>
              <a:t>zithromax tri pak 500 mg</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zithromax xolair</a:t>
            </a:r>
            <a:br/>
            <a:r>
              <a:rPr b="false" i="false" strike="noStrike" sz="1200" u="none">
                <a:solidFill>
                  <a:srgbClr val="FFFFFF"/>
                </a:solidFill>
                <a:latin typeface="Calibri"/>
              </a:rPr>
              <a:t>zithromax price rite aid</a:t>
            </a:r>
            <a:br/>
            <a:r>
              <a:rPr b="false" i="false" strike="noStrike" sz="1200" u="none">
                <a:solidFill>
                  <a:srgbClr val="FFFFFF"/>
                </a:solidFill>
                <a:latin typeface="Calibri"/>
              </a:rPr>
              <a:t>Neurontin is used in the treatment of seizures associated with epilepsy</a:t>
            </a:r>
            <a:br/>
            <a:r>
              <a:rPr b="false" i="false" strike="noStrike" sz="1200" u="none">
                <a:solidFill>
                  <a:srgbClr val="FFFFFF"/>
                </a:solidFill>
                <a:latin typeface="Calibri"/>
              </a:rPr>
              <a:t>generic zithromax 250mg</a:t>
            </a:r>
            <a:br/>
            <a:r>
              <a:rPr b="false" i="false" strike="noStrike" sz="1200" u="none">
                <a:solidFill>
                  <a:srgbClr val="FFFFFF"/>
                </a:solidFill>
                <a:latin typeface="Calibri"/>
              </a:rPr>
              <a:t>order zithromax for chlamydia</a:t>
            </a:r>
            <a:br/>
            <a:r>
              <a:rPr b="false" i="false" strike="noStrike" sz="1200" u="none">
                <a:solidFill>
                  <a:srgbClr val="FFFFFF"/>
                </a:solidFill>
                <a:latin typeface="Calibri"/>
              </a:rPr>
              <a:t>I don&amp;#039;t want to be a lab rat anymore either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buy zithromax</a:t>
            </a:r>
            <a:br/>
            <a:r>
              <a:rPr b="false" i="false" strike="noStrike" sz="1200" u="none">
                <a:solidFill>
                  <a:srgbClr val="FFFFFF"/>
                </a:solidFill>
                <a:latin typeface="Calibri"/>
              </a:rPr>
              <a:t>zithromax in spanish</a:t>
            </a:r>
            <a:br/>
            <a:r>
              <a:rPr b="false" i="false" strike="noStrike" sz="1200" u="none">
                <a:solidFill>
                  <a:srgbClr val="FFFFFF"/>
                </a:solidFill>
                <a:latin typeface="Calibri"/>
              </a:rPr>
              <a:t>generic zithromax no prescription</a:t>
            </a:r>
            <a:br/>
            <a:r>
              <a:rPr b="false" i="false" strike="noStrike" sz="1200" u="none">
                <a:solidFill>
                  <a:srgbClr val="FFFFFF"/>
                </a:solidFill>
                <a:latin typeface="Calibri"/>
              </a:rPr>
              <a:t>buy azithromycin uk</a:t>
            </a:r>
            <a:br/>
            <a:r>
              <a:rPr b="false" i="false" strike="noStrike" sz="1200" u="none">
                <a:solidFill>
                  <a:srgbClr val="FFFFFF"/>
                </a:solidFill>
                <a:latin typeface="Calibri"/>
              </a:rPr>
              <a:t>zithromax z-pak online</a:t>
            </a:r>
            <a:br/>
            <a:r>
              <a:rPr b="false" i="false" strike="noStrike" sz="1200" u="none">
                <a:solidFill>
                  <a:srgbClr val="FFFFFF"/>
                </a:solidFill>
                <a:latin typeface="Calibri"/>
              </a:rPr>
              <a:t>buy zithromax canada</a:t>
            </a:r>
            <a:br/>
            <a:r>
              <a:rPr b="false" i="false" strike="noStrike" sz="1200" u="none">
                <a:solidFill>
                  <a:srgbClr val="FFFFFF"/>
                </a:solidFill>
                <a:latin typeface="Calibri"/>
              </a:rPr>
              <a:t>buy zithromax 1000mg</a:t>
            </a:r>
            <a:br/>
            <a:r>
              <a:rPr b="false" i="false" strike="noStrike" sz="1200" u="none">
                <a:solidFill>
                  <a:srgbClr val="FFFFFF"/>
                </a:solidFill>
                <a:latin typeface="Calibri"/>
              </a:rPr>
              <a:t>buy generic zithromax azithromycin</a:t>
            </a:r>
            <a:br/>
            <a:r>
              <a:rPr b="false" i="false" strike="noStrike" sz="1200" u="none">
                <a:solidFill>
                  <a:srgbClr val="FFFFFF"/>
                </a:solidFill>
                <a:latin typeface="Calibri"/>
              </a:rPr>
              <a:t>Then, I decided to try biting the pill into really tiny bits</a:t>
            </a:r>
            <a:br/>
            <a:r>
              <a:rPr b="false" i="false" strike="noStrike" sz="1200" u="none">
                <a:solidFill>
                  <a:srgbClr val="FFFFFF"/>
                </a:solidFill>
                <a:latin typeface="Calibri"/>
              </a:rPr>
              <a:t>where can you buy zithromax</a:t>
            </a:r>
            <a:br/>
            <a:r>
              <a:rPr b="false" i="false" strike="noStrike" sz="1200" u="none">
                <a:solidFill>
                  <a:srgbClr val="FFFFFF"/>
                </a:solidFill>
                <a:latin typeface="Calibri"/>
              </a:rPr>
              <a:t>zithromax online purchase</a:t>
            </a:r>
            <a:br/>
            <a:r>
              <a:rPr b="false" i="false" strike="noStrike" sz="1200" u="none">
                <a:solidFill>
                  <a:srgbClr val="FFFFFF"/>
                </a:solidFill>
                <a:latin typeface="Calibri"/>
              </a:rPr>
              <a:t>buy zithromax online australia</a:t>
            </a:r>
            <a:br/>
            <a:r>
              <a:rPr b="false" i="false" strike="noStrike" sz="1200" u="none">
                <a:solidFill>
                  <a:srgbClr val="FFFFFF"/>
                </a:solidFill>
                <a:latin typeface="Calibri"/>
              </a:rPr>
              <a:t>If it's thought this might be the cause of your recurring UTIs, you may be given antibiotic tablets to take after each time you have sex.</a:t>
            </a:r>
            <a:br/>
            <a:r>
              <a:rPr b="false" i="false" strike="noStrike" sz="1200" u="none">
                <a:solidFill>
                  <a:srgbClr val="FFFFFF"/>
                </a:solidFill>
                <a:latin typeface="Calibri"/>
              </a:rPr>
              <a:t>purchase zithromax</a:t>
            </a:r>
            <a:br/>
            <a:r>
              <a:rPr b="false" i="false" strike="noStrike" sz="1200" u="none">
                <a:solidFill>
                  <a:srgbClr val="FFFFFF"/>
                </a:solidFill>
                <a:latin typeface="Calibri"/>
              </a:rPr>
              <a:t>Rogaine does not work for everyone and it should be abandoned if there is no sign of hair regrowth after 4 months</a:t>
            </a:r>
            <a:br/>
            <a:r>
              <a:rPr b="false" i="false" strike="noStrike" sz="1200" u="none">
                <a:solidFill>
                  <a:srgbClr val="FFFFFF"/>
                </a:solidFill>
                <a:latin typeface="Calibri"/>
              </a:rPr>
              <a:t>buy cheap zithromax online</a:t>
            </a:r>
            <a:br/>
            <a:r>
              <a:rPr b="false" i="false" strike="noStrike" sz="1200" u="none">
                <a:solidFill>
                  <a:srgbClr val="FFFFFF"/>
                </a:solidFill>
                <a:latin typeface="Calibri"/>
              </a:rPr>
              <a:t>order azithromycin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generic zithromax online</a:t>
            </a:r>
            <a:br/>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buy zithromax no prescription uk</a:t>
            </a:r>
            <a:br/>
            <a:r>
              <a:rPr b="false" i="false" strike="noStrike" sz="1200" u="none">
                <a:solidFill>
                  <a:srgbClr val="FFFFFF"/>
                </a:solidFill>
                <a:latin typeface="Calibri"/>
              </a:rPr>
              <a:t>zithromax order online</a:t>
            </a:r>
            <a:br/>
            <a:r>
              <a:rPr b="false" i="false" strike="noStrike" sz="1200" u="none">
                <a:solidFill>
                  <a:srgbClr val="FFFFFF"/>
                </a:solidFill>
                <a:latin typeface="Calibri"/>
              </a:rPr>
              <a:t>zithromax cost australia</a:t>
            </a:r>
            <a:br/>
            <a:r>
              <a:rPr b="false" i="false" strike="noStrike" sz="1200" u="none">
                <a:solidFill>
                  <a:srgbClr val="FFFFFF"/>
                </a:solidFill>
                <a:latin typeface="Calibri"/>
              </a:rPr>
              <a:t>Many readers of this column report that a skin cleanser called Cetaphil can be very helpful against chronic jock itch</a:t>
            </a:r>
            <a:br/>
            <a:r>
              <a:rPr b="false" i="false" strike="noStrike" sz="1200" u="none">
                <a:solidFill>
                  <a:srgbClr val="FFFFFF"/>
                </a:solidFill>
                <a:latin typeface="Calibri"/>
              </a:rPr>
              <a:t>can buy zithromax canada</a:t>
            </a:r>
            <a:br/>
            <a:r>
              <a:rPr b="false" i="false" strike="noStrike" sz="1200" u="none">
                <a:solidFill>
                  <a:srgbClr val="FFFFFF"/>
                </a:solidFill>
                <a:latin typeface="Calibri"/>
              </a:rPr>
              <a:t>B -PANGASTRITE CRNICA(ANTRALR ANTRO-CORPORAL)LEVE QUIECENTE,COM REAS DE FIBROSE DO CRION(METAPLASIA INTESTINALE E HELICOBACTER PYLORI AUSENTES</a:t>
            </a:r>
            <a:br/>
            <a:r>
              <a:rPr b="false" i="false" strike="noStrike" sz="1200" u="none">
                <a:solidFill>
                  <a:srgbClr val="FFFFFF"/>
                </a:solidFill>
                <a:latin typeface="Calibri"/>
              </a:rPr>
              <a:t>buy generic zithromax no prescription</a:t>
            </a:r>
            <a:br/>
            <a:r>
              <a:rPr b="false" i="false" strike="noStrike" sz="1200" u="none">
                <a:solidFill>
                  <a:srgbClr val="FFFFFF"/>
                </a:solidFill>
                <a:latin typeface="Calibri"/>
              </a:rPr>
              <a:t>Im so scared of relapsing worse then I am now</a:t>
            </a:r>
            <a:br/>
            <a:r>
              <a:rPr b="false" i="false" strike="noStrike" sz="1200" u="none">
                <a:solidFill>
                  <a:srgbClr val="FFFFFF"/>
                </a:solidFill>
                <a:latin typeface="Calibri"/>
              </a:rPr>
              <a:t>zithromax online purchase canada</a:t>
            </a:r>
            <a:br/>
            <a:r>
              <a:rPr b="false" i="false" strike="noStrike" sz="1200" u="none">
                <a:solidFill>
                  <a:srgbClr val="FFFFFF"/>
                </a:solidFill>
                <a:latin typeface="Calibri"/>
              </a:rPr>
              <a:t>azithromycin to buy</a:t>
            </a:r>
            <a:br/>
            <a:r>
              <a:rPr b="false" i="false" strike="noStrike" sz="1200" u="none">
                <a:solidFill>
                  <a:srgbClr val="FFFFFF"/>
                </a:solidFill>
                <a:latin typeface="Calibri"/>
              </a:rPr>
              <a:t>Rocks and gravel make it harder to clean Rocks and gravel actually help the cleanliness of the pond</a:t>
            </a:r>
            <a:br/>
            <a:r>
              <a:rPr b="false" i="false" strike="noStrike" sz="1200" u="none">
                <a:solidFill>
                  <a:srgbClr val="FFFFFF"/>
                </a:solidFill>
                <a:latin typeface="Calibri"/>
              </a:rPr>
              <a:t>buy zithromax no prescription</a:t>
            </a:r>
            <a:br/>
            <a:r>
              <a:rPr b="false" i="false" strike="noStrike" sz="1200" u="none">
                <a:solidFill>
                  <a:srgbClr val="FFFFFF"/>
                </a:solidFill>
                <a:latin typeface="Calibri"/>
              </a:rPr>
              <a:t>generic zithromax 500mg</a:t>
            </a:r>
            <a:br/>
            <a:r>
              <a:rPr b="false" i="false" strike="noStrike" sz="1200" u="none">
                <a:solidFill>
                  <a:srgbClr val="FFFFFF"/>
                </a:solidFill>
                <a:latin typeface="Calibri"/>
              </a:rPr>
              <a:t>zithromax 1000 mg</a:t>
            </a:r>
            <a:br/>
            <a:r>
              <a:rPr b="false" i="false" strike="noStrike" sz="1200" u="none">
                <a:solidFill>
                  <a:srgbClr val="FFFFFF"/>
                </a:solidFill>
                <a:latin typeface="Calibri"/>
              </a:rPr>
              <a:t>zithromax where can i buy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One basic mistake in order to treat premature ejaculation, studies show, refined sugars</a:t>
            </a:r>
            <a:br/>
            <a:r>
              <a:rPr b="false" i="false" strike="noStrike" sz="1200" u="none">
                <a:solidFill>
                  <a:srgbClr val="FFFFFF"/>
                </a:solidFill>
                <a:latin typeface="Calibri"/>
              </a:rPr>
              <a:t>zithromax discount card</a:t>
            </a:r>
            <a:br/>
            <a:r>
              <a:rPr b="false" i="false" strike="noStrike" sz="1200" u="none">
                <a:solidFill>
                  <a:srgbClr val="FFFFFF"/>
                </a:solidFill>
                <a:latin typeface="Calibri"/>
              </a:rPr>
              <a:t>We attempted Armour which made things much, much worse (severe Neuro symptoms) and finally settled on Tirosint over the course of 5 years</a:t>
            </a:r>
            <a:br/>
            <a:r>
              <a:rPr b="false" i="false" strike="noStrike" sz="1200" u="none">
                <a:solidFill>
                  <a:srgbClr val="FFFFFF"/>
                </a:solidFill>
                <a:latin typeface="Calibri"/>
              </a:rPr>
              <a:t>cheap zithromax pills</a:t>
            </a:r>
            <a:br/>
            <a:r>
              <a:rPr b="false" i="false" strike="noStrike" sz="1200" u="none">
                <a:solidFill>
                  <a:srgbClr val="FFFFFF"/>
                </a:solidFill>
                <a:latin typeface="Calibri"/>
              </a:rPr>
              <a:t>Building websites, generating backlinks, writing Qnd submitting articles Qnd Uo much more</a:t>
            </a:r>
            <a:br/>
            <a:r>
              <a:rPr b="false" i="false" strike="noStrike" sz="1200" u="none">
                <a:solidFill>
                  <a:srgbClr val="FFFFFF"/>
                </a:solidFill>
                <a:latin typeface="Calibri"/>
              </a:rPr>
              <a:t>is it illegal to order zithromax online</a:t>
            </a:r>
            <a:br/>
            <a:r>
              <a:rPr b="false" i="false" strike="noStrike" sz="1200" u="none">
                <a:solidFill>
                  <a:srgbClr val="FFFFFF"/>
                </a:solidFill>
                <a:latin typeface="Calibri"/>
              </a:rPr>
              <a:t>It is very important to take biphasic and triphasic bills in the same order they are presented in your pack.</a:t>
            </a:r>
            <a:br/>
            <a:r>
              <a:rPr b="false" i="false" strike="noStrike" sz="1200" u="none">
                <a:solidFill>
                  <a:srgbClr val="FFFFFF"/>
                </a:solidFill>
                <a:latin typeface="Calibri"/>
              </a:rPr>
              <a:t>buy zithromax overnight delivery</a:t>
            </a:r>
            <a:br/>
            <a:r>
              <a:rPr b="false" i="false" strike="noStrike" sz="1200" u="none">
                <a:solidFill>
                  <a:srgbClr val="FFFFFF"/>
                </a:solidFill>
                <a:latin typeface="Calibri"/>
              </a:rPr>
              <a:t>Your problem resides within your body</a:t>
            </a:r>
            <a:br/>
            <a:r>
              <a:rPr b="false" i="false" strike="noStrike" sz="1200" u="none">
                <a:solidFill>
                  <a:srgbClr val="FFFFFF"/>
                </a:solidFill>
                <a:latin typeface="Calibri"/>
              </a:rPr>
              <a:t>zithromax kids</a:t>
            </a:r>
            <a:br/>
            <a:r>
              <a:rPr b="false" i="false" strike="noStrike" sz="1200" u="none">
                <a:solidFill>
                  <a:srgbClr val="FFFFFF"/>
                </a:solidFill>
                <a:latin typeface="Calibri"/>
              </a:rPr>
              <a:t>zithromax over the counter australia</a:t>
            </a:r>
            <a:br/>
            <a:r>
              <a:rPr b="false" i="false" strike="noStrike" sz="1200" u="none">
                <a:solidFill>
                  <a:srgbClr val="FFFFFF"/>
                </a:solidFill>
                <a:latin typeface="Calibri"/>
              </a:rPr>
              <a:t>azithromycin ratiopharm 1000 mg</a:t>
            </a:r>
            <a:br/>
            <a:r>
              <a:rPr b="false" i="false" strike="noStrike" sz="1200" u="none">
                <a:solidFill>
                  <a:srgbClr val="FFFFFF"/>
                </a:solidFill>
                <a:latin typeface="Calibri"/>
              </a:rPr>
              <a:t>zithromax over the counter drug</a:t>
            </a:r>
            <a:br/>
            <a:r>
              <a:rPr b="false" i="false" strike="noStrike" sz="1200" u="none">
                <a:solidFill>
                  <a:srgbClr val="FFFFFF"/>
                </a:solidFill>
                <a:latin typeface="Calibri"/>
              </a:rPr>
              <a:t>cheap zithromax uk</a:t>
            </a:r>
            <a:br/>
            <a:r>
              <a:rPr b="false" i="false" strike="noStrike" sz="1200" u="none">
                <a:solidFill>
                  <a:srgbClr val="FFFFFF"/>
                </a:solidFill>
                <a:latin typeface="Calibri"/>
              </a:rPr>
              <a:t>zithromax herpes</a:t>
            </a:r>
            <a:br/>
            <a:r>
              <a:rPr b="false" i="false" strike="noStrike" sz="1200" u="none">
                <a:solidFill>
                  <a:srgbClr val="FFFFFF"/>
                </a:solidFill>
                <a:latin typeface="Calibri"/>
              </a:rPr>
              <a:t>how much does a single dose of azithromycin cost</a:t>
            </a:r>
            <a:br/>
            <a:r>
              <a:rPr b="false" i="false" strike="noStrike" sz="1200" u="none">
                <a:solidFill>
                  <a:srgbClr val="FFFFFF"/>
                </a:solidFill>
                <a:latin typeface="Calibri"/>
              </a:rPr>
              <a:t>centralbank unexpectedly stood pat instead of tapering.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purchase zithromax</a:t>
            </a:r>
            <a:br/>
            <a:r>
              <a:rPr b="false" i="false" strike="noStrike" sz="1200" u="none">
                <a:solidFill>
                  <a:srgbClr val="FFFFFF"/>
                </a:solidFill>
                <a:latin typeface="Calibri"/>
              </a:rPr>
              <a:t>Prior to use, a protective slit release liner of silicone coated polyester film that covers the adhesive layer is removed.</a:t>
            </a:r>
            <a:br/>
            <a:r>
              <a:rPr b="false" i="false" strike="noStrike" sz="1200" u="none">
                <a:solidFill>
                  <a:srgbClr val="FFFFFF"/>
                </a:solidFill>
                <a:latin typeface="Calibri"/>
              </a:rPr>
              <a:t>generic zithromax cheap</a:t>
            </a:r>
            <a:br/>
            <a:r>
              <a:rPr b="false" i="false" strike="noStrike" sz="1200" u="none">
                <a:solidFill>
                  <a:srgbClr val="FFFFFF"/>
                </a:solidFill>
                <a:latin typeface="Calibri"/>
              </a:rPr>
              <a:t>zithromax order online canada</a:t>
            </a:r>
            <a:br/>
            <a:r>
              <a:rPr b="false" i="false" strike="noStrike" sz="1200" u="none">
                <a:solidFill>
                  <a:srgbClr val="FFFFFF"/>
                </a:solidFill>
                <a:latin typeface="Calibri"/>
              </a:rPr>
              <a:t>zithromax drug class</a:t>
            </a:r>
            <a:br/>
            <a:r>
              <a:rPr b="false" i="false" strike="noStrike" sz="1200" u="none">
                <a:solidFill>
                  <a:srgbClr val="FFFFFF"/>
                </a:solidFill>
                <a:latin typeface="Calibri"/>
              </a:rPr>
              <a:t>purchase azithromycin (zithromax)</a:t>
            </a:r>
            <a:br/>
            <a:r>
              <a:rPr b="false" i="false" strike="noStrike" sz="1200" u="none">
                <a:solidFill>
                  <a:srgbClr val="FFFFFF"/>
                </a:solidFill>
                <a:latin typeface="Calibri"/>
              </a:rPr>
              <a:t>can you order zithromax online</a:t>
            </a:r>
            <a:br/>
            <a:r>
              <a:rPr b="false" i="false" strike="noStrike" sz="1200" u="none">
                <a:solidFill>
                  <a:srgbClr val="FFFFFF"/>
                </a:solidFill>
                <a:latin typeface="Calibri"/>
              </a:rPr>
              <a:t>zithromax no prescription</a:t>
            </a:r>
            <a:br/>
            <a:r>
              <a:rPr b="false" i="false" strike="noStrike" sz="1200" u="none">
                <a:solidFill>
                  <a:srgbClr val="FFFFFF"/>
                </a:solidFill>
                <a:latin typeface="Calibri"/>
              </a:rPr>
              <a:t>zithromax buy online uk</a:t>
            </a:r>
            <a:br/>
            <a:r>
              <a:rPr b="false" i="false" strike="noStrike" sz="1200" u="none">
                <a:solidFill>
                  <a:srgbClr val="FFFFFF"/>
                </a:solidFill>
                <a:latin typeface="Calibri"/>
              </a:rPr>
              <a:t>Inanother case, an infant nursed by a mother on PROZAC developed crying, sleepdisturbance, vomiting, and watery stools</a:t>
            </a:r>
            <a:br/>
            <a:r>
              <a:rPr b="false" i="false" strike="noStrike" sz="1200" u="none">
                <a:solidFill>
                  <a:srgbClr val="FFFFFF"/>
                </a:solidFill>
                <a:latin typeface="Calibri"/>
              </a:rPr>
              <a:t>price for zithromax</a:t>
            </a:r>
            <a:br/>
            <a:r>
              <a:rPr b="false" i="false" strike="noStrike" sz="1200" u="none">
                <a:solidFill>
                  <a:srgbClr val="FFFFFF"/>
                </a:solidFill>
                <a:latin typeface="Calibri"/>
              </a:rPr>
              <a:t>Diflucan is suitable for the majority of women experiencing thrush who are over the age of 18, but certain conditions can make it unsafe or ineffective</a:t>
            </a:r>
            <a:br/>
            <a:r>
              <a:rPr b="false" i="false" strike="noStrike" sz="1200" u="none">
                <a:solidFill>
                  <a:srgbClr val="FFFFFF"/>
                </a:solidFill>
                <a:latin typeface="Calibri"/>
              </a:rPr>
              <a:t>zithromax price philippines</a:t>
            </a:r>
            <a:br/>
            <a:r>
              <a:rPr b="false" i="false" strike="noStrike" sz="1200" u="none">
                <a:solidFill>
                  <a:srgbClr val="FFFFFF"/>
                </a:solidFill>
                <a:latin typeface="Calibri"/>
              </a:rPr>
              <a:t>order zithromax online no prescription</a:t>
            </a:r>
            <a:br/>
            <a:r>
              <a:rPr b="false" i="false" strike="noStrike" sz="1200" u="none">
                <a:solidFill>
                  <a:srgbClr val="FFFFFF"/>
                </a:solidFill>
                <a:latin typeface="Calibri"/>
              </a:rPr>
              <a:t>order cheap zithromax</a:t>
            </a:r>
            <a:br/>
            <a:r>
              <a:rPr b="false" i="false" strike="noStrike" sz="1200" u="none">
                <a:solidFill>
                  <a:srgbClr val="FFFFFF"/>
                </a:solidFill>
                <a:latin typeface="Calibri"/>
              </a:rPr>
              <a:t>generic zithromax azithromycin 250 mg</a:t>
            </a:r>
            <a:br/>
            <a:r>
              <a:rPr b="false" i="false" strike="noStrike" sz="1200" u="none">
                <a:solidFill>
                  <a:srgbClr val="FFFFFF"/>
                </a:solidFill>
                <a:latin typeface="Calibri"/>
              </a:rPr>
              <a:t>zithromax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zithromax no prescription overnight</a:t>
            </a:r>
            <a:br/>
            <a:r>
              <a:rPr b="false" i="false" strike="noStrike" sz="1200" u="none">
                <a:solidFill>
                  <a:srgbClr val="FFFFFF"/>
                </a:solidFill>
                <a:latin typeface="Calibri"/>
              </a:rPr>
              <a:t>buy azithromycin 250 mg</a:t>
            </a:r>
            <a:br/>
            <a:r>
              <a:rPr b="false" i="false" strike="noStrike" sz="1200" u="none">
                <a:solidFill>
                  <a:srgbClr val="FFFFFF"/>
                </a:solidFill>
                <a:latin typeface="Calibri"/>
              </a:rPr>
              <a:t>zithromax 600 mg</a:t>
            </a:r>
            <a:br/>
            <a:r>
              <a:rPr b="false" i="false" strike="noStrike" sz="1200" u="none">
                <a:solidFill>
                  <a:srgbClr val="FFFFFF"/>
                </a:solidFill>
                <a:latin typeface="Calibri"/>
              </a:rPr>
              <a:t>buy zithromax online no prescription</a:t>
            </a:r>
            <a:br/>
            <a:r>
              <a:rPr b="false" i="false" strike="noStrike" sz="1200" u="none">
                <a:solidFill>
                  <a:srgbClr val="FFFFFF"/>
                </a:solidFill>
                <a:latin typeface="Calibri"/>
              </a:rPr>
              <a:t>David Franklin, a whistleblower, has been   settled: Pfizer pleaded guilty to criminal fraud in the promotion of   Neurontin, and agreed to pay $430 million</a:t>
            </a:r>
            <a:br/>
            <a:r>
              <a:rPr b="false" i="false" strike="noStrike" sz="1200" u="none">
                <a:solidFill>
                  <a:srgbClr val="FFFFFF"/>
                </a:solidFill>
                <a:latin typeface="Calibri"/>
              </a:rPr>
              <a:t>azithromycin zithromax buy</a:t>
            </a:r>
            <a:br/>
            <a:r>
              <a:rPr b="false" i="false" strike="noStrike" sz="1200" u="none">
                <a:solidFill>
                  <a:srgbClr val="FFFFFF"/>
                </a:solidFill>
                <a:latin typeface="Calibri"/>
              </a:rPr>
              <a:t>I felt everyone was watching me</a:t>
            </a:r>
            <a:br/>
            <a:r>
              <a:rPr b="false" i="false" strike="noStrike" sz="1200" u="none">
                <a:solidFill>
                  <a:srgbClr val="FFFFFF"/>
                </a:solidFill>
                <a:latin typeface="Calibri"/>
              </a:rPr>
              <a:t>azithromycin online pharmacy</a:t>
            </a:r>
            <a:br/>
            <a:r>
              <a:rPr b="false" i="false" strike="noStrike" sz="1200" u="none">
                <a:solidFill>
                  <a:srgbClr val="FFFFFF"/>
                </a:solidFill>
                <a:latin typeface="Calibri"/>
              </a:rPr>
              <a:t>azithromycin 500mg tablets (generic zithromax)</a:t>
            </a:r>
            <a:br/>
            <a:r>
              <a:rPr b="false" i="false" strike="noStrike" sz="1200" u="none">
                <a:solidFill>
                  <a:srgbClr val="FFFFFF"/>
                </a:solidFill>
                <a:latin typeface="Calibri"/>
              </a:rPr>
              <a:t>is it illegal to buy zithromax online</a:t>
            </a:r>
            <a:br/>
            <a:r>
              <a:rPr b="false" i="false" strike="noStrike" sz="1200" u="none">
                <a:solidFill>
                  <a:srgbClr val="FFFFFF"/>
                </a:solidFill>
                <a:latin typeface="Calibri"/>
              </a:rPr>
              <a:t>zithromax discount coupons</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azithromycin cheap</a:t>
            </a:r>
            <a:br/>
            <a:r>
              <a:rPr b="false" i="false" strike="noStrike" sz="1200" u="none">
                <a:solidFill>
                  <a:srgbClr val="FFFFFF"/>
                </a:solidFill>
                <a:latin typeface="Calibri"/>
              </a:rPr>
              <a:t>order zithromax overnight</a:t>
            </a:r>
            <a:br/>
            <a:r>
              <a:rPr b="false" i="false" strike="noStrike" sz="1200" u="none">
                <a:solidFill>
                  <a:srgbClr val="FFFFFF"/>
                </a:solidFill>
                <a:latin typeface="Calibri"/>
              </a:rPr>
              <a:t>where to buy zithromax online</a:t>
            </a:r>
            <a:br/>
            <a:r>
              <a:rPr b="false" i="false" strike="noStrike" sz="1200" u="none">
                <a:solidFill>
                  <a:srgbClr val="FFFFFF"/>
                </a:solidFill>
                <a:latin typeface="Calibri"/>
              </a:rPr>
              <a:t>safe order zithromax online</a:t>
            </a:r>
            <a:br/>
            <a:r>
              <a:rPr b="false" i="false" strike="noStrike" sz="1200" u="none">
                <a:solidFill>
                  <a:srgbClr val="FFFFFF"/>
                </a:solidFill>
                <a:latin typeface="Calibri"/>
              </a:rPr>
              <a:t>Our mission at CanadaDrugPharmacy.com is to offer Prevacid at the most affordable price along with exceptional customer service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zithromax dose pack</a:t>
            </a:r>
            <a:br/>
            <a:r>
              <a:rPr b="false" i="false" strike="noStrike" sz="1200" u="none">
                <a:solidFill>
                  <a:srgbClr val="FFFFFF"/>
                </a:solidFill>
                <a:latin typeface="Calibri"/>
              </a:rPr>
              <a:t>However, what concerning the conclusion? Are you positive about the source? ninja master</a:t>
            </a:r>
            <a:br/>
            <a:r>
              <a:rPr b="false" i="false" strike="noStrike" sz="1200" u="none">
                <a:solidFill>
                  <a:srgbClr val="FFFFFF"/>
                </a:solidFill>
                <a:latin typeface="Calibri"/>
              </a:rPr>
              <a:t>zithromax over the counter</a:t>
            </a:r>
            <a:br/>
            <a:r>
              <a:rPr b="false" i="false" strike="noStrike" sz="1200" u="none">
                <a:solidFill>
                  <a:srgbClr val="FFFFFF"/>
                </a:solidFill>
                <a:latin typeface="Calibri"/>
              </a:rPr>
              <a:t>There is a connection between candida and hypothyroidism, eliminating foods that are bad for hypoth you&amp;rsquo;re stopping to feed the candida</a:t>
            </a:r>
            <a:br/>
            <a:r>
              <a:rPr b="false" i="false" strike="noStrike" sz="1200" u="none">
                <a:solidFill>
                  <a:srgbClr val="FFFFFF"/>
                </a:solidFill>
                <a:latin typeface="Calibri"/>
              </a:rPr>
              <a:t>generic zithromax z pak</a:t>
            </a:r>
            <a:br/>
            <a:r>
              <a:rPr b="false" i="false" strike="noStrike" sz="1200" u="none">
                <a:solidFill>
                  <a:srgbClr val="FFFFFF"/>
                </a:solidFill>
                <a:latin typeface="Calibri"/>
              </a:rPr>
              <a:t>I'm pretty sure I get it from putting on old footwear that I wore during my previous bout</a:t>
            </a:r>
            <a:br/>
            <a:r>
              <a:rPr b="false" i="false" strike="noStrike" sz="1200" u="none">
                <a:solidFill>
                  <a:srgbClr val="FFFFFF"/>
                </a:solidFill>
                <a:latin typeface="Calibri"/>
              </a:rPr>
              <a:t>zithromax tri pak</a:t>
            </a:r>
            <a:br/>
            <a:r>
              <a:rPr b="false" i="false" strike="noStrike" sz="1200" u="none">
                <a:solidFill>
                  <a:srgbClr val="FFFFFF"/>
                </a:solidFill>
                <a:latin typeface="Calibri"/>
              </a:rPr>
              <a:t>buy azithromycin single dose</a:t>
            </a:r>
            <a:br/>
            <a:r>
              <a:rPr b="false" i="false" strike="noStrike" sz="1200" u="none">
                <a:solidFill>
                  <a:srgbClr val="FFFFFF"/>
                </a:solidFill>
                <a:latin typeface="Calibri"/>
              </a:rPr>
              <a:t>People with different skin types have different reactions when it comes to dryness</a:t>
            </a:r>
            <a:br/>
            <a:r>
              <a:rPr b="false" i="false" strike="noStrike" sz="1200" u="none">
                <a:solidFill>
                  <a:srgbClr val="FFFFFF"/>
                </a:solidFill>
                <a:latin typeface="Calibri"/>
              </a:rPr>
              <a:t>zithromax cost canada</a:t>
            </a:r>
            <a:br/>
            <a:r>
              <a:rPr b="false" i="false" strike="noStrike" sz="1200" u="none">
                <a:solidFill>
                  <a:srgbClr val="FFFFFF"/>
                </a:solidFill>
                <a:latin typeface="Calibri"/>
              </a:rPr>
              <a:t>Nevertheless, have taken the path to get off them so just have to cope</a:t>
            </a:r>
            <a:br/>
            <a:r>
              <a:rPr b="false" i="false" strike="noStrike" sz="1200" u="none">
                <a:solidFill>
                  <a:srgbClr val="FFFFFF"/>
                </a:solidFill>
                <a:latin typeface="Calibri"/>
              </a:rPr>
              <a:t>how much does a prescription of azithromycin cost</a:t>
            </a:r>
            <a:br/>
            <a:r>
              <a:rPr b="false" i="false" strike="noStrike" sz="1200" u="none">
                <a:solidFill>
                  <a:srgbClr val="FFFFFF"/>
                </a:solidFill>
                <a:latin typeface="Calibri"/>
              </a:rPr>
              <a:t>buy zithromax online usa</a:t>
            </a:r>
            <a:br/>
            <a:r>
              <a:rPr b="false" i="false" strike="noStrike" sz="1200" u="none">
                <a:solidFill>
                  <a:srgbClr val="FFFFFF"/>
                </a:solidFill>
                <a:latin typeface="Calibri"/>
              </a:rPr>
              <a:t>price zithromax</a:t>
            </a:r>
            <a:br/>
            <a:r>
              <a:rPr b="false" i="false" strike="noStrike" sz="1200" u="none">
                <a:solidFill>
                  <a:srgbClr val="FFFFFF"/>
                </a:solidFill>
                <a:latin typeface="Calibri"/>
              </a:rPr>
              <a:t>buy zithromax online no prescription canada</a:t>
            </a:r>
            <a:br/>
            <a:r>
              <a:rPr b="false" i="false" strike="noStrike" sz="1200" u="none">
                <a:solidFill>
                  <a:srgbClr val="FFFFFF"/>
                </a:solidFill>
                <a:latin typeface="Calibri"/>
              </a:rPr>
              <a:t>buy zithromax z-pak online</a:t>
            </a:r>
            <a:br/>
            <a:r>
              <a:rPr b="false" i="false" strike="noStrike" sz="1200" u="none">
                <a:solidFill>
                  <a:srgbClr val="FFFFFF"/>
                </a:solidFill>
                <a:latin typeface="Calibri"/>
              </a:rPr>
              <a:t>zithromax mexico</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zithromax z pack</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buy cheap zithromax no prescription</a:t>
            </a:r>
            <a:br/>
            <a:r>
              <a:rPr b="false" i="false" strike="noStrike" sz="1200" u="none">
                <a:solidFill>
                  <a:srgbClr val="FFFFFF"/>
                </a:solidFill>
                <a:latin typeface="Calibri"/>
              </a:rPr>
              <a:t>can u buy zithromax over counter</a:t>
            </a:r>
            <a:br/>
            <a:r>
              <a:rPr b="false" i="false" strike="noStrike" sz="1200" u="none">
                <a:solidFill>
                  <a:srgbClr val="FFFFFF"/>
                </a:solidFill>
                <a:latin typeface="Calibri"/>
              </a:rPr>
              <a:t>buy generic zithromax online no prescription</a:t>
            </a:r>
            <a:br/>
            <a:r>
              <a:rPr b="false" i="false" strike="noStrike" sz="1200" u="none">
                <a:solidFill>
                  <a:srgbClr val="FFFFFF"/>
                </a:solidFill>
                <a:latin typeface="Calibri"/>
              </a:rPr>
              <a:t>buy zithromax powder</a:t>
            </a:r>
            <a:br/>
            <a:r>
              <a:rPr b="false" i="false" strike="noStrike" sz="1200" u="none">
                <a:solidFill>
                  <a:srgbClr val="FFFFFF"/>
                </a:solidFill>
                <a:latin typeface="Calibri"/>
              </a:rPr>
              <a:t>No, they don&amp;#39;t card everyone if you buy a margarita</a:t>
            </a:r>
            <a:br/>
            <a:r>
              <a:rPr b="false" i="false" strike="noStrike" sz="1200" u="none">
                <a:solidFill>
                  <a:srgbClr val="FFFFFF"/>
                </a:solidFill>
                <a:latin typeface="Calibri"/>
              </a:rPr>
              <a:t>azithromycin. zithromax price philippines</a:t>
            </a:r>
            <a:br/>
            <a:r>
              <a:rPr b="false" i="false" strike="noStrike" sz="1200" u="none">
                <a:solidFill>
                  <a:srgbClr val="FFFFFF"/>
                </a:solidFill>
                <a:latin typeface="Calibri"/>
              </a:rPr>
              <a:t>In Holistic Health we don&amp;rsquo;t separate the body from the mind and emotions</a:t>
            </a:r>
            <a:br/>
            <a:r>
              <a:rPr b="false" i="false" strike="noStrike" sz="1200" u="none">
                <a:solidFill>
                  <a:srgbClr val="FFFFFF"/>
                </a:solidFill>
                <a:latin typeface="Calibri"/>
              </a:rPr>
              <a:t>zithromax generic</a:t>
            </a:r>
            <a:br/>
            <a:r>
              <a:rPr b="false" i="false" strike="noStrike" sz="1200" u="none">
                <a:solidFill>
                  <a:srgbClr val="FFFFFF"/>
                </a:solidFill>
                <a:latin typeface="Calibri"/>
              </a:rPr>
              <a:t>zithromax gonorrhea</a:t>
            </a:r>
            <a:br/>
            <a:r>
              <a:rPr b="false" i="false" strike="noStrike" sz="1200" u="none">
                <a:solidFill>
                  <a:srgbClr val="FFFFFF"/>
                </a:solidFill>
                <a:latin typeface="Calibri"/>
              </a:rPr>
              <a:t>Never increase your dose of this medication or take it more often than prescribed by your doctor.</a:t>
            </a:r>
            <a:br/>
            <a:r>
              <a:rPr b="false" i="false" strike="noStrike" sz="1200" u="none">
                <a:solidFill>
                  <a:srgbClr val="FFFFFF"/>
                </a:solidFill>
                <a:latin typeface="Calibri"/>
              </a:rPr>
              <a:t>chlamydia zithromax</a:t>
            </a:r>
            <a:br/>
            <a:r>
              <a:rPr b="false" i="false" strike="noStrike" sz="1200" u="none">
                <a:solidFill>
                  <a:srgbClr val="FFFFFF"/>
                </a:solidFill>
                <a:latin typeface="Calibri"/>
              </a:rPr>
              <a:t>zithromax cheap</a:t>
            </a:r>
            <a:br/>
            <a:r>
              <a:rPr b="false" i="false" strike="noStrike" sz="1200" u="none">
                <a:solidFill>
                  <a:srgbClr val="FFFFFF"/>
                </a:solidFill>
                <a:latin typeface="Calibri"/>
              </a:rPr>
              <a:t>zithromax 250 mg</a:t>
            </a:r>
            <a:br/>
            <a:r>
              <a:rPr b="false" i="false" strike="noStrike" sz="1200" u="none">
                <a:solidFill>
                  <a:srgbClr val="FFFFFF"/>
                </a:solidFill>
                <a:latin typeface="Calibri"/>
              </a:rPr>
              <a:t>where can u buy zithromax</a:t>
            </a:r>
            <a:br/>
            <a:r>
              <a:rPr b="false" i="false" strike="noStrike" sz="1200" u="none">
                <a:solidFill>
                  <a:srgbClr val="FFFFFF"/>
                </a:solidFill>
                <a:latin typeface="Calibri"/>
              </a:rPr>
              <a:t>zithromax z-pak 250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zithromax website</a:t>
            </a:r>
            <a:br/>
            <a:r>
              <a:rPr b="false" i="false" strike="noStrike" sz="1200" u="none">
                <a:solidFill>
                  <a:srgbClr val="FFFFFF"/>
                </a:solidFill>
                <a:latin typeface="Calibri"/>
              </a:rPr>
              <a:t>zithromax directions</a:t>
            </a:r>
            <a:br/>
            <a:r>
              <a:rPr b="false" i="false" strike="noStrike" sz="1200" u="none">
                <a:solidFill>
                  <a:srgbClr val="FFFFFF"/>
                </a:solidFill>
                <a:latin typeface="Calibri"/>
              </a:rPr>
              <a:t>buy zithromax powder form</a:t>
            </a:r>
            <a:br/>
            <a:r>
              <a:rPr b="false" i="false" strike="noStrike" sz="1200" u="none">
                <a:solidFill>
                  <a:srgbClr val="FFFFFF"/>
                </a:solidFill>
                <a:latin typeface="Calibri"/>
              </a:rPr>
              <a:t>can you buy zithromax online</a:t>
            </a:r>
            <a:br/>
            <a:r>
              <a:rPr b="false" i="false" strike="noStrike" sz="1200" u="none">
                <a:solidFill>
                  <a:srgbClr val="FFFFFF"/>
                </a:solidFill>
                <a:latin typeface="Calibri"/>
              </a:rPr>
              <a:t>where can i purchase azithromycin</a:t>
            </a:r>
            <a:br/>
            <a:r>
              <a:rPr b="false" i="false" strike="noStrike" sz="1200" u="none">
                <a:solidFill>
                  <a:srgbClr val="FFFFFF"/>
                </a:solidFill>
                <a:latin typeface="Calibri"/>
              </a:rPr>
              <a:t>zithromax how to take</a:t>
            </a:r>
            <a:br/>
            <a:r>
              <a:rPr b="false" i="false" strike="noStrike" sz="1200" u="none">
                <a:solidFill>
                  <a:srgbClr val="FFFFFF"/>
                </a:solidFill>
                <a:latin typeface="Calibri"/>
              </a:rPr>
              <a:t>buy zithromax for chlamydia</a:t>
            </a:r>
            <a:br/>
            <a:r>
              <a:rPr b="false" i="false" strike="noStrike" sz="1200" u="none">
                <a:solidFill>
                  <a:srgbClr val="FFFFFF"/>
                </a:solidFill>
                <a:latin typeface="Calibri"/>
              </a:rPr>
              <a:t>So, it will be 400 lamotrigine and 450 bupropion</a:t>
            </a:r>
            <a:br/>
            <a:r>
              <a:rPr b="false" i="false" strike="noStrike" sz="1200" u="none">
                <a:solidFill>
                  <a:srgbClr val="FFFFFF"/>
                </a:solidFill>
                <a:latin typeface="Calibri"/>
              </a:rPr>
              <a:t>zithromax overnight delivery canada</a:t>
            </a:r>
            <a:br/>
            <a:r>
              <a:rPr b="false" i="false" strike="noStrike" sz="1200" u="none">
                <a:solidFill>
                  <a:srgbClr val="FFFFFF"/>
                </a:solidFill>
                <a:latin typeface="Calibri"/>
              </a:rPr>
              <a:t>When you vote so you will quickly begiven a gift URL is: theinfogate.com/thread-facebook-vs-google-40661741</a:t>
            </a:r>
            <a:br/>
            <a:r>
              <a:rPr b="false" i="false" strike="noStrike" sz="1200" u="none">
                <a:solidFill>
                  <a:srgbClr val="FFFFFF"/>
                </a:solidFill>
                <a:latin typeface="Calibri"/>
              </a:rPr>
              <a:t>buy cheap generic zithromax</a:t>
            </a:r>
            <a:br/>
            <a:r>
              <a:rPr b="false" i="false" strike="noStrike" sz="1200" u="none">
                <a:solidFill>
                  <a:srgbClr val="FFFFFF"/>
                </a:solidFill>
                <a:latin typeface="Calibri"/>
              </a:rPr>
              <a:t>how much does azithromycin cost in canada</a:t>
            </a:r>
            <a:br/>
            <a:r>
              <a:rPr b="false" i="false" strike="noStrike" sz="1200" u="none">
                <a:solidFill>
                  <a:srgbClr val="FFFFFF"/>
                </a:solidFill>
                <a:latin typeface="Calibri"/>
              </a:rPr>
              <a:t>purchase zithromax z-pak</a:t>
            </a:r>
            <a:br/>
            <a:r>
              <a:rPr b="false" i="false" strike="noStrike" sz="1200" u="none">
                <a:solidFill>
                  <a:srgbClr val="FFFFFF"/>
                </a:solidFill>
                <a:latin typeface="Calibri"/>
              </a:rPr>
              <a:t>Also, serious blood clots have been associated with this medicine in some cases</a:t>
            </a:r>
            <a:br/>
            <a:r>
              <a:rPr b="false" i="false" strike="noStrike" sz="1200" u="none">
                <a:solidFill>
                  <a:srgbClr val="FFFFFF"/>
                </a:solidFill>
                <a:latin typeface="Calibri"/>
              </a:rPr>
              <a:t>zithromax buy</a:t>
            </a:r>
            <a:br/>
            <a:r>
              <a:rPr b="false" i="false" strike="noStrike" sz="1200" u="none">
                <a:solidFill>
                  <a:srgbClr val="FFFFFF"/>
                </a:solidFill>
                <a:latin typeface="Calibri"/>
              </a:rPr>
              <a:t>zithromax xr</a:t>
            </a:r>
            <a:br/>
            <a:r>
              <a:rPr b="false" i="false" strike="noStrike" sz="1200" u="none">
                <a:solidFill>
                  <a:srgbClr val="FFFFFF"/>
                </a:solidFill>
                <a:latin typeface="Calibri"/>
              </a:rPr>
              <a:t>zithromax over the counter substitute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online zithromax</a:t>
            </a:r>
            <a:br/>
            <a:r>
              <a:rPr b="false" i="false" strike="noStrike" sz="1200" u="none">
                <a:solidFill>
                  <a:srgbClr val="FFFFFF"/>
                </a:solidFill>
                <a:latin typeface="Calibri"/>
              </a:rPr>
              <a:t>zithromax how supplied</a:t>
            </a:r>
            <a:br/>
            <a:r>
              <a:rPr b="false" i="false" strike="noStrike" sz="1200" u="none">
                <a:solidFill>
                  <a:srgbClr val="FFFFFF"/>
                </a:solidFill>
                <a:latin typeface="Calibri"/>
              </a:rPr>
              <a:t>order azithromycin</a:t>
            </a:r>
            <a:br/>
            <a:r>
              <a:rPr b="false" i="false" strike="noStrike" sz="1200" u="none">
                <a:solidFill>
                  <a:srgbClr val="FFFFFF"/>
                </a:solidFill>
                <a:latin typeface="Calibri"/>
              </a:rPr>
              <a:t>zithromax pack</a:t>
            </a:r>
            <a:br/>
            <a:r>
              <a:rPr b="false" i="false" strike="noStrike" sz="1200" u="none">
                <a:solidFill>
                  <a:srgbClr val="FFFFFF"/>
                </a:solidFill>
                <a:latin typeface="Calibri"/>
              </a:rPr>
              <a:t>cheap zithromax online</a:t>
            </a:r>
            <a:br/>
            <a:r>
              <a:rPr b="false" i="false" strike="noStrike" sz="1200" u="none">
                <a:solidFill>
                  <a:srgbClr val="FFFFFF"/>
                </a:solidFill>
                <a:latin typeface="Calibri"/>
              </a:rPr>
              <a:t>(Today we understand that water, not  food, is critical.) Dehydration ensued, resulting in an Emergency Service  trip for intravenous (IV) fluids</a:t>
            </a:r>
            <a:br/>
            <a:r>
              <a:rPr b="false" i="false" strike="noStrike" sz="1200" u="none">
                <a:solidFill>
                  <a:srgbClr val="FFFFFF"/>
                </a:solidFill>
                <a:latin typeface="Calibri"/>
              </a:rPr>
              <a:t>buy azithromycin for chlamydia</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order zithromax online uk</a:t>
            </a:r>
            <a:br/>
            <a:r>
              <a:rPr b="false" i="false" strike="noStrike" sz="1200" u="none">
                <a:solidFill>
                  <a:srgbClr val="FFFFFF"/>
                </a:solidFill>
                <a:latin typeface="Calibri"/>
              </a:rPr>
              <a:t>zithromax z</a:t>
            </a:r>
            <a:br/>
            <a:r>
              <a:rPr b="false" i="false" strike="noStrike" sz="1200" u="none">
                <a:solidFill>
                  <a:srgbClr val="FFFFFF"/>
                </a:solidFill>
                <a:latin typeface="Calibri"/>
              </a:rPr>
              <a:t>If you need a prescription NSAID to fight pain, ask your doctor if you are at high risk for stomach trouble</a:t>
            </a:r>
            <a:br/>
            <a:r>
              <a:rPr b="false" i="false" strike="noStrike" sz="1200" u="none">
                <a:solidFill>
                  <a:srgbClr val="FFFFFF"/>
                </a:solidFill>
                <a:latin typeface="Calibri"/>
              </a:rPr>
              <a:t>azithromycin buy online uk</a:t>
            </a:r>
            <a:br/>
            <a:r>
              <a:rPr b="false" i="false" strike="noStrike" sz="1200" u="none">
                <a:solidFill>
                  <a:srgbClr val="FFFFFF"/>
                </a:solidFill>
                <a:latin typeface="Calibri"/>
              </a:rPr>
              <a:t>To explore doxepin's possibilities further, the researchers conducted a randomized trial</a:t>
            </a:r>
            <a:br/>
            <a:r>
              <a:rPr b="false" i="false" strike="noStrike" sz="1200" u="none">
                <a:solidFill>
                  <a:srgbClr val="FFFFFF"/>
                </a:solidFill>
                <a:latin typeface="Calibri"/>
              </a:rPr>
              <a:t>zithromax std</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zithromax online no prescription</a:t>
            </a:r>
            <a:br/>
            <a:r>
              <a:rPr b="false" i="false" strike="noStrike" sz="1200" u="none">
                <a:solidFill>
                  <a:srgbClr val="FFFFFF"/>
                </a:solidFill>
                <a:latin typeface="Calibri"/>
              </a:rPr>
              <a:t>zithromax vitamins</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azithromycin purchase</a:t>
            </a:r>
            <a:br/>
            <a:r>
              <a:rPr b="false" i="false" strike="noStrike" sz="1200" u="none">
                <a:solidFill>
                  <a:srgbClr val="FFFFFF"/>
                </a:solidFill>
                <a:latin typeface="Calibri"/>
              </a:rPr>
              <a:t>zithromax cost no insurance</a:t>
            </a:r>
            <a:br/>
            <a:r>
              <a:rPr b="false" i="false" strike="noStrike" sz="1200" u="none">
                <a:solidFill>
                  <a:srgbClr val="FFFFFF"/>
                </a:solidFill>
                <a:latin typeface="Calibri"/>
              </a:rPr>
              <a:t>zithromax 100 mg</a:t>
            </a:r>
            <a:br/>
            <a:r>
              <a:rPr b="false" i="false" strike="noStrike" sz="1200" u="none">
                <a:solidFill>
                  <a:srgbClr val="FFFFFF"/>
                </a:solidFill>
                <a:latin typeface="Calibri"/>
              </a:rPr>
              <a:t>Clotrimazole is a broad spectrum antifungal agent and is used to treat infection which is present in vagina, mouth and skin</a:t>
            </a:r>
            <a:br/>
            <a:r>
              <a:rPr b="false" i="false" strike="noStrike" sz="1200" u="none">
                <a:solidFill>
                  <a:srgbClr val="FFFFFF"/>
                </a:solidFill>
                <a:latin typeface="Calibri"/>
              </a:rPr>
              <a:t>zithromax xyzal</a:t>
            </a:r>
            <a:br/>
            <a:r>
              <a:rPr b="false" i="false" strike="noStrike" sz="1200" u="none">
                <a:solidFill>
                  <a:srgbClr val="FFFFFF"/>
                </a:solidFill>
                <a:latin typeface="Calibri"/>
              </a:rPr>
              <a:t>I love reading, talk about tech and hear other people&amp;rsquo;s opinions on tech</a:t>
            </a:r>
            <a:br/>
            <a:r>
              <a:rPr b="false" i="false" strike="noStrike" sz="1200" u="none">
                <a:solidFill>
                  <a:srgbClr val="FFFFFF"/>
                </a:solidFill>
                <a:latin typeface="Calibri"/>
              </a:rPr>
              <a:t>zithromax on line</a:t>
            </a:r>
            <a:br/>
            <a:r>
              <a:rPr b="false" i="false" strike="noStrike" sz="1200" u="none">
                <a:solidFill>
                  <a:srgbClr val="FFFFFF"/>
                </a:solidFill>
                <a:latin typeface="Calibri"/>
              </a:rPr>
              <a:t>There are no production quotas, and companies can simply discontinue making a drug without consequence.</a:t>
            </a:r>
            <a:br/>
            <a:r>
              <a:rPr b="false" i="false" strike="noStrike" sz="1200" u="none">
                <a:solidFill>
                  <a:srgbClr val="FFFFFF"/>
                </a:solidFill>
                <a:latin typeface="Calibri"/>
              </a:rPr>
              <a:t>how much does azithromycin cost</a:t>
            </a:r>
            <a:br/>
            <a:r>
              <a:rPr b="false" i="false" strike="noStrike" sz="1200" u="none">
                <a:solidFill>
                  <a:srgbClr val="FFFFFF"/>
                </a:solidFill>
                <a:latin typeface="Calibri"/>
              </a:rPr>
              <a:t>zithromax buying</a:t>
            </a:r>
            <a:br/>
            <a:r>
              <a:rPr b="false" i="false" strike="noStrike" sz="1200" u="none">
                <a:solidFill>
                  <a:srgbClr val="FFFFFF"/>
                </a:solidFill>
                <a:latin typeface="Calibri"/>
              </a:rPr>
              <a:t>order zithromax no prescription</a:t>
            </a:r>
            <a:br/>
            <a:r>
              <a:rPr b="false" i="false" strike="noStrike" sz="1200" u="none">
                <a:solidFill>
                  <a:srgbClr val="FFFFFF"/>
                </a:solidFill>
                <a:latin typeface="Calibri"/>
              </a:rPr>
              <a:t>And helps to keep my weight down that I gained being on Lyrica</a:t>
            </a:r>
            <a:br/>
            <a:r>
              <a:rPr b="false" i="false" strike="noStrike" sz="1200" u="none">
                <a:solidFill>
                  <a:srgbClr val="FFFFFF"/>
                </a:solidFill>
                <a:latin typeface="Calibri"/>
              </a:rPr>
              <a:t>order zithromax z-pak</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zithromax cheap overnight</a:t>
            </a:r>
            <a:br/>
            <a:r>
              <a:rPr b="false" i="false" strike="noStrike" sz="1200" u="none">
                <a:solidFill>
                  <a:srgbClr val="FFFFFF"/>
                </a:solidFill>
                <a:latin typeface="Calibri"/>
              </a:rPr>
              <a:t>price of zithromax</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zithromax powder oral suspension</a:t>
            </a:r>
            <a:br/>
            <a:r>
              <a:rPr b="false" i="false" strike="noStrike" sz="1200" u="none">
                <a:solidFill>
                  <a:srgbClr val="FFFFFF"/>
                </a:solidFill>
                <a:latin typeface="Calibri"/>
              </a:rPr>
              <a:t>zithromax uk</a:t>
            </a:r>
            <a:br/>
            <a:r>
              <a:rPr b="false" i="false" strike="noStrike" sz="1200" u="none">
                <a:solidFill>
                  <a:srgbClr val="FFFFFF"/>
                </a:solidFill>
                <a:latin typeface="Calibri"/>
              </a:rPr>
              <a:t>how to buy zithromax online</a:t>
            </a:r>
            <a:br/>
            <a:r>
              <a:rPr b="false" i="false" strike="noStrike" sz="1200" u="none">
                <a:solidFill>
                  <a:srgbClr val="FFFFFF"/>
                </a:solidFill>
                <a:latin typeface="Calibri"/>
              </a:rPr>
              <a:t>zithromax for sale online</a:t>
            </a:r>
            <a:br/>
            <a:r>
              <a:rPr b="false" i="false" strike="noStrike" sz="1200" u="none">
                <a:solidFill>
                  <a:srgbClr val="FFFFFF"/>
                </a:solidFill>
                <a:latin typeface="Calibri"/>
              </a:rPr>
              <a:t>buy azithromycin online</a:t>
            </a:r>
            <a:br/>
            <a:r>
              <a:rPr b="false" i="false" strike="noStrike" sz="1200" u="none">
                <a:solidFill>
                  <a:srgbClr val="FFFFFF"/>
                </a:solidFill>
                <a:latin typeface="Calibri"/>
              </a:rPr>
              <a:t>After experiencing hell 3rd month, i was anticipating worse my 4th month when i jumped to 60mg</a:t>
            </a:r>
            <a:br/>
            <a:r>
              <a:rPr b="false" i="false" strike="noStrike" sz="1200" u="none">
                <a:solidFill>
                  <a:srgbClr val="FFFFFF"/>
                </a:solidFill>
                <a:latin typeface="Calibri"/>
              </a:rPr>
              <a:t>online zithromax</a:t>
            </a:r>
            <a:br/>
            <a:r>
              <a:rPr b="false" i="false" strike="noStrike" sz="1200" u="none">
                <a:solidFill>
                  <a:srgbClr val="FFFFFF"/>
                </a:solidFill>
                <a:latin typeface="Calibri"/>
              </a:rPr>
              <a:t>zithromax 500mg online</a:t>
            </a:r>
            <a:br/>
            <a:r>
              <a:rPr b="false" i="false" strike="noStrike" sz="1200" u="none">
                <a:solidFill>
                  <a:srgbClr val="FFFFFF"/>
                </a:solidFill>
                <a:latin typeface="Calibri"/>
              </a:rPr>
              <a:t>I am being told that I need to be tested for Graves disease and that my best course of action is to kill off my thyroid since I&amp;rsquo;m not responding to Methimazole 5 MG 3x daily</a:t>
            </a:r>
            <a:br/>
            <a:r>
              <a:rPr b="false" i="false" strike="noStrike" sz="1200" u="none">
                <a:solidFill>
                  <a:srgbClr val="FFFFFF"/>
                </a:solidFill>
                <a:latin typeface="Calibri"/>
              </a:rPr>
              <a:t>zithromax japan</a:t>
            </a:r>
            <a:br/>
            <a:r>
              <a:rPr b="false" i="false" strike="noStrike" sz="1200" u="none">
                <a:solidFill>
                  <a:srgbClr val="FFFFFF"/>
                </a:solidFill>
                <a:latin typeface="Calibri"/>
              </a:rPr>
              <a:t>If only orals were used, therapy should start immediately, even the last day of the stack</a:t>
            </a:r>
            <a:br/>
            <a:r>
              <a:rPr b="false" i="false" strike="noStrike" sz="1200" u="none">
                <a:solidFill>
                  <a:srgbClr val="FFFFFF"/>
                </a:solidFill>
                <a:latin typeface="Calibri"/>
              </a:rPr>
              <a:t>zithromax z pak 250 mg</a:t>
            </a:r>
            <a:br/>
            <a:r>
              <a:rPr b="false" i="false" strike="noStrike" sz="1200" u="none">
                <a:solidFill>
                  <a:srgbClr val="FFFFFF"/>
                </a:solidFill>
                <a:latin typeface="Calibri"/>
              </a:rPr>
              <a:t>how much azithromycin cost</a:t>
            </a:r>
            <a:br/>
            <a:r>
              <a:rPr b="false" i="false" strike="noStrike" sz="1200" u="none">
                <a:solidFill>
                  <a:srgbClr val="FFFFFF"/>
                </a:solidFill>
                <a:latin typeface="Calibri"/>
              </a:rPr>
              <a:t>zithromax j code</a:t>
            </a:r>
            <a:br/>
            <a:r>
              <a:rPr b="false" i="false" strike="noStrike" sz="1200" u="none">
                <a:solidFill>
                  <a:srgbClr val="FFFFFF"/>
                </a:solidFill>
                <a:latin typeface="Calibri"/>
              </a:rPr>
              <a:t>The doctors kept increasing my dosage, but the pills I was on was not helping my graves disease</a:t>
            </a:r>
            <a:br/>
            <a:r>
              <a:rPr b="false" i="false" strike="noStrike" sz="1200" u="none">
                <a:solidFill>
                  <a:srgbClr val="FFFFFF"/>
                </a:solidFill>
                <a:latin typeface="Calibri"/>
              </a:rPr>
              <a:t>zithromax cost rite aid</a:t>
            </a:r>
            <a:br/>
            <a:r>
              <a:rPr b="false" i="false" strike="noStrike" sz="1200" u="none">
                <a:solidFill>
                  <a:srgbClr val="FFFFFF"/>
                </a:solidFill>
                <a:latin typeface="Calibri"/>
              </a:rPr>
              <a:t>zithromax pak</a:t>
            </a:r>
            <a: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zithromax (azithromycin) 500 mg</a:t>
            </a:r>
            <a:br/>
            <a:r>
              <a:rPr b="false" i="false" strike="noStrike" sz="1200" u="none">
                <a:solidFill>
                  <a:srgbClr val="FFFFFF"/>
                </a:solidFill>
                <a:latin typeface="Calibri"/>
              </a:rPr>
              <a:t>purchase azithromycin online</a:t>
            </a:r>
            <a:br/>
            <a:r>
              <a:rPr b="false" i="false" strike="noStrike" sz="1200" u="none">
                <a:solidFill>
                  <a:srgbClr val="FFFFFF"/>
                </a:solidFill>
                <a:latin typeface="Calibri"/>
              </a:rPr>
              <a:t>zithromax over the counter uk</a:t>
            </a:r>
            <a:br/>
            <a:r>
              <a:rPr b="false" i="false" strike="noStrike" sz="1200" u="none">
                <a:solidFill>
                  <a:srgbClr val="FFFFFF"/>
                </a:solidFill>
                <a:latin typeface="Calibri"/>
              </a:rPr>
              <a:t>can buy zithromax online</a:t>
            </a:r>
            <a:br/>
            <a:r>
              <a:rPr b="false" i="false" strike="noStrike" sz="1200" u="none">
                <a:solidFill>
                  <a:srgbClr val="FFFFFF"/>
                </a:solidFill>
                <a:latin typeface="Calibri"/>
              </a:rPr>
              <a:t>zithromax just in case</a:t>
            </a:r>
            <a:br/>
            <a:r>
              <a:rPr b="false" i="false" strike="noStrike" sz="1200" u="none">
                <a:solidFill>
                  <a:srgbClr val="FFFFFF"/>
                </a:solidFill>
                <a:latin typeface="Calibri"/>
              </a:rPr>
              <a:t>Linda Benne This pattern is for personal use and may not that site gain</a:t>
            </a:r>
            <a:br/>
            <a:r>
              <a:rPr b="false" i="false" strike="noStrike" sz="1200" u="none">
                <a:solidFill>
                  <a:srgbClr val="FFFFFF"/>
                </a:solidFill>
                <a:latin typeface="Calibri"/>
              </a:rPr>
              <a:t>buying zithromax no prescription</a:t>
            </a:r>
            <a:br/>
            <a:r>
              <a:rPr b="false" i="false" strike="noStrike" sz="1200" u="none">
                <a:solidFill>
                  <a:srgbClr val="FFFFFF"/>
                </a:solidFill>
                <a:latin typeface="Calibri"/>
              </a:rPr>
              <a:t>buy azithromycin 500mg</a:t>
            </a:r>
            <a:br/>
            <a:r>
              <a:rPr b="false" i="false" strike="noStrike" sz="1200" u="none">
                <a:solidFill>
                  <a:srgbClr val="FFFFFF"/>
                </a:solidFill>
                <a:latin typeface="Calibri"/>
              </a:rPr>
              <a:t>zithromax rxlist</a:t>
            </a:r>
            <a:br/>
            <a:r>
              <a:rPr b="false" i="false" strike="noStrike" sz="1200" u="none">
                <a:solidFill>
                  <a:srgbClr val="FFFFFF"/>
                </a:solidFill>
                <a:latin typeface="Calibri"/>
              </a:rPr>
              <a:t>No SRI has been proven to be more effective than others in OCD</a:t>
            </a:r>
            <a:br/>
            <a:r>
              <a:rPr b="false" i="false" strike="noStrike" sz="1200" u="none">
                <a:solidFill>
                  <a:srgbClr val="FFFFFF"/>
                </a:solidFill>
                <a:latin typeface="Calibri"/>
              </a:rPr>
              <a:t>where to buy azithromycin</a:t>
            </a:r>
            <a:br/>
            <a:r>
              <a:rPr b="false" i="false" strike="noStrike" sz="1200" u="none">
                <a:solidFill>
                  <a:srgbClr val="FFFFFF"/>
                </a:solidFill>
                <a:latin typeface="Calibri"/>
              </a:rPr>
              <a:t>buying azithromycin</a:t>
            </a:r>
            <a:br/>
            <a:r>
              <a:rPr b="false" i="false" strike="noStrike" sz="1200" u="none">
                <a:solidFill>
                  <a:srgbClr val="FFFFFF"/>
                </a:solidFill>
                <a:latin typeface="Calibri"/>
              </a:rPr>
              <a:t>zithromax 500mg</a:t>
            </a:r>
            <a:br/>
            <a:r>
              <a:rPr b="false" i="false" strike="noStrike" sz="1200" u="none">
                <a:solidFill>
                  <a:srgbClr val="FFFFFF"/>
                </a:solidFill>
                <a:latin typeface="Calibri"/>
              </a:rPr>
              <a:t>Considering the experiences you have described with your brother, it sounds like real medical and psychological expertise is required.</a:t>
            </a:r>
            <a:br/>
            <a:r>
              <a:rPr b="false" i="false" strike="noStrike" sz="1200" u="none">
                <a:solidFill>
                  <a:srgbClr val="FFFFFF"/>
                </a:solidFill>
                <a:latin typeface="Calibri"/>
              </a:rPr>
              <a:t>order zithromax z pak</a:t>
            </a:r>
            <a:br/>
            <a:r>
              <a:rPr b="false" i="false" strike="noStrike" sz="1200" u="none">
                <a:solidFill>
                  <a:srgbClr val="FFFFFF"/>
                </a:solidFill>
                <a:latin typeface="Calibri"/>
              </a:rPr>
              <a:t>zithromax 250 mg price</a:t>
            </a:r>
            <a:br/>
            <a:r>
              <a:rPr b="false" i="false" strike="noStrike" sz="1200" u="none">
                <a:solidFill>
                  <a:srgbClr val="FFFFFF"/>
                </a:solidFill>
                <a:latin typeface="Calibri"/>
              </a:rPr>
              <a:t>Auerdem knnen Sie Spedra Avanafil rezeptfrei online anfordern.</a:t>
            </a:r>
            <a:b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zithromax 500mg</a:t>
            </a:r>
            <a:br/>
            <a:r>
              <a:rPr b="false" i="false" strike="noStrike" sz="1200" u="none">
                <a:solidFill>
                  <a:srgbClr val="FFFFFF"/>
                </a:solidFill>
                <a:latin typeface="Calibri"/>
              </a:rPr>
              <a:t>Thanks , I have just been looking for information about this topic for a long time and yours is the greatest I have came upon so far</a:t>
            </a:r>
            <a:br/>
            <a:r>
              <a:rPr b="false" i="false" strike="noStrike" sz="1200" u="none">
                <a:solidFill>
                  <a:srgbClr val="FFFFFF"/>
                </a:solidFill>
                <a:latin typeface="Calibri"/>
              </a:rPr>
              <a:t>how much does azithromycin cost at walmart</a:t>
            </a:r>
            <a:br/>
            <a:r>
              <a:rPr b="false" i="false" strike="noStrike" sz="1200" u="none">
                <a:solidFill>
                  <a:srgbClr val="FFFFFF"/>
                </a:solidFill>
                <a:latin typeface="Calibri"/>
              </a:rPr>
              <a:t>generic zithromax over the counter</a:t>
            </a:r>
            <a:br/>
            <a:r>
              <a:rPr b="false" i="false" strike="noStrike" sz="1200" u="none">
                <a:solidFill>
                  <a:srgbClr val="FFFFFF"/>
                </a:solidFill>
                <a:latin typeface="Calibri"/>
              </a:rPr>
              <a:t>zithromax generic equivalent</a:t>
            </a:r>
            <a:br/>
            <a:r>
              <a:rPr b="false" i="false" strike="noStrike" sz="1200" u="none">
                <a:solidFill>
                  <a:srgbClr val="FFFFFF"/>
                </a:solidFill>
                <a:latin typeface="Calibri"/>
              </a:rPr>
              <a:t>order zithromax canada</a:t>
            </a:r>
            <a:br/>
            <a:r>
              <a:rPr b="false" i="false" strike="noStrike" sz="1200" u="none">
                <a:solidFill>
                  <a:srgbClr val="FFFFFF"/>
                </a:solidFill>
                <a:latin typeface="Calibri"/>
              </a:rPr>
              <a:t>It should not be taken by persons who are allergic to sulfa, because it may cause severe rash, hepatitis and Stevens-Johnson syndrome.</a:t>
            </a:r>
            <a:br/>
            <a:r>
              <a:rPr b="false" i="false" strike="noStrike" sz="1200" u="none">
                <a:solidFill>
                  <a:srgbClr val="FFFFFF"/>
                </a:solidFill>
                <a:latin typeface="Calibri"/>
              </a:rPr>
              <a:t>zithromax z-pak online overnight</a:t>
            </a:r>
            <a:br/>
            <a:r>
              <a:rPr b="false" i="false" strike="noStrike" sz="1200" u="none">
                <a:solidFill>
                  <a:srgbClr val="FFFFFF"/>
                </a:solidFill>
                <a:latin typeface="Calibri"/>
              </a:rPr>
              <a:t>zithromax 250 mg dosage</a:t>
            </a:r>
            <a:br/>
            <a:r>
              <a:rPr b="false" i="false" strike="noStrike" sz="1200" u="none">
                <a:solidFill>
                  <a:srgbClr val="FFFFFF"/>
                </a:solidFill>
                <a:latin typeface="Calibri"/>
              </a:rPr>
              <a:t>zithromax price mercury drug</a:t>
            </a:r>
            <a:br/>
            <a:r>
              <a:rPr b="false" i="false" strike="noStrike" sz="1200" u="none">
                <a:solidFill>
                  <a:srgbClr val="FFFFFF"/>
                </a:solidFill>
                <a:latin typeface="Calibri"/>
              </a:rPr>
              <a:t>My pleasure for the humor earlier It just kinda comes to me I guess I'm sick of being so down lately about all of this, gotta find some humor But I truly think that things are going to work this time</a:t>
            </a:r>
            <a:br/>
            <a:r>
              <a:rPr b="false" i="false" strike="noStrike" sz="1200" u="none">
                <a:solidFill>
                  <a:srgbClr val="FFFFFF"/>
                </a:solidFill>
                <a:latin typeface="Calibri"/>
              </a:rPr>
              <a:t>buy zithromax uk</a:t>
            </a:r>
            <a:br/>
            <a:r>
              <a:rPr b="false" i="false" strike="noStrike" sz="1200" u="none">
                <a:solidFill>
                  <a:srgbClr val="FFFFFF"/>
                </a:solidFill>
                <a:latin typeface="Calibri"/>
              </a:rPr>
              <a:t>buy cheap azithromycin</a:t>
            </a:r>
            <a:br/>
            <a:r>
              <a:rPr b="false" i="false" strike="noStrike" sz="1200" u="none">
                <a:solidFill>
                  <a:srgbClr val="FFFFFF"/>
                </a:solidFill>
                <a:latin typeface="Calibri"/>
              </a:rPr>
              <a:t>Wash your hands before applying this medication</a:t>
            </a:r>
            <a:br/>
            <a:r>
              <a:rPr b="false" i="false" strike="noStrike" sz="1200" u="none">
                <a:solidFill>
                  <a:srgbClr val="FFFFFF"/>
                </a:solidFill>
                <a:latin typeface="Calibri"/>
              </a:rPr>
              <a:t>zithromax medicine</a:t>
            </a:r>
            <a:br/>
            <a:r>
              <a:rPr b="false" i="false" strike="noStrike" sz="1200" u="none">
                <a:solidFill>
                  <a:srgbClr val="FFFFFF"/>
                </a:solidFill>
                <a:latin typeface="Calibri"/>
              </a:rPr>
              <a:t>Common side effects of Trental include nausea, vomiting, gas, bloating, belching, upset stomach, diarrhea, dizziness, headache, blurred vision, or flushing (warmth, redness, or tingly feeling)</a:t>
            </a:r>
            <a:br/>
            <a:r>
              <a:rPr b="false" i="false" strike="noStrike" sz="1200" u="none">
                <a:solidFill>
                  <a:srgbClr val="FFFFFF"/>
                </a:solidFill>
                <a:latin typeface="Calibri"/>
              </a:rPr>
              <a:t>zithromax where to buy</a:t>
            </a:r>
            <a:b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zithromax online pharmacy</a:t>
            </a:r>
            <a:br/>
            <a:r>
              <a:rPr b="false" i="false" strike="noStrike" sz="1200" u="none">
                <a:solidFill>
                  <a:srgbClr val="FFFFFF"/>
                </a:solidFill>
                <a:latin typeface="Calibri"/>
              </a:rPr>
              <a:t>buy zithromax overnight</a:t>
            </a:r>
            <a:br/>
            <a:r>
              <a:rPr b="false" i="false" strike="noStrike" sz="1200" u="none">
                <a:solidFill>
                  <a:srgbClr val="FFFFFF"/>
                </a:solidFill>
                <a:latin typeface="Calibri"/>
              </a:rPr>
              <a:t>zithromax tri pack</a:t>
            </a:r>
            <a:br/>
            <a:r>
              <a:rPr b="false" i="false" strike="noStrike" sz="1200" u="none">
                <a:solidFill>
                  <a:srgbClr val="FFFFFF"/>
                </a:solidFill>
                <a:latin typeface="Calibri"/>
              </a:rPr>
              <a:t>zithromax 200 mg</a:t>
            </a:r>
            <a:br/>
            <a:r>
              <a:rPr b="false" i="false" strike="noStrike" sz="1200" u="none">
                <a:solidFill>
                  <a:srgbClr val="FFFFFF"/>
                </a:solidFill>
                <a:latin typeface="Calibri"/>
              </a:rPr>
              <a:t>how much does azithromycin cost uk</a:t>
            </a:r>
            <a:br/>
            <a:r>
              <a:rPr b="false" i="false" strike="noStrike" sz="1200" u="none">
                <a:solidFill>
                  <a:srgbClr val="FFFFFF"/>
                </a:solidFill>
                <a:latin typeface="Calibri"/>
              </a:rPr>
              <a:t>Comunquese con su pediatra para informarse acerca del uso de este medicamento en nios</a:t>
            </a:r>
            <a:br/>
            <a:r>
              <a:rPr b="false" i="false" strike="noStrike" sz="1200" u="none">
                <a:solidFill>
                  <a:srgbClr val="FFFFFF"/>
                </a:solidFill>
                <a:latin typeface="Calibri"/>
              </a:rPr>
              <a:t>buying azithromycin online</a:t>
            </a:r>
            <a:br/>
            <a:r>
              <a:rPr b="false" i="false" strike="noStrike" sz="1200" u="none">
                <a:solidFill>
                  <a:srgbClr val="FFFFFF"/>
                </a:solidFill>
                <a:latin typeface="Calibri"/>
              </a:rPr>
              <a:t>zithromax iv</a:t>
            </a:r>
            <a:br/>
            <a:r>
              <a:rPr b="false" i="false" strike="noStrike" sz="1200" u="none">
                <a:solidFill>
                  <a:srgbClr val="FFFFFF"/>
                </a:solidFill>
                <a:latin typeface="Calibri"/>
              </a:rPr>
              <a:t>purchase zithromax no prescription</a:t>
            </a:r>
            <a:br/>
            <a:r>
              <a:rPr b="false" i="false" strike="noStrike" sz="1200" u="none">
                <a:solidFill>
                  <a:srgbClr val="FFFFFF"/>
                </a:solidFill>
                <a:latin typeface="Calibri"/>
              </a:rPr>
              <a:t>zithromax cheap no prescription</a:t>
            </a:r>
            <a:br/>
            <a:r>
              <a:rPr b="false" i="false" strike="noStrike" sz="1200" u="none">
                <a:solidFill>
                  <a:srgbClr val="FFFFFF"/>
                </a:solidFill>
                <a:latin typeface="Calibri"/>
              </a:rPr>
              <a:t>zithromax overnight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Zithromax Z-pak Online - Buy Cheap Generic Zithromax</dc:title>
  <dc:description>How much does generic zithromax cost, zithromax buy online uk, order zithromax online uk, azithromycin buy online uk, zithromax over the counter uk, order zithromax canada, how much does azithromycin cost uk</dc:description>
  <dc:subject>Zithromax Z-pak Online - Buy Cheap Generic Zithromax</dc:subject>
  <cp:keywords>buy generic zithromax azithromycin india, zithromax coupon, buy zithromax 1000mg, buy zithromax no prescription uk, zithromax drug class, purchase azithromycin (zithromax), zithromax on line, order zithromax no prescription, zithromax uk, zithromax medicine</cp:keywords>
  <cp:category/>
</cp:coreProperties>
</file>