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Cost Of Vytorin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ezetimibe</a:t>
            </a:r>
            <a:br/>
            <a:r>
              <a:rPr b="false" i="false" strike="noStrike" sz="1200" u="none">
                <a:solidFill>
                  <a:srgbClr val="FFFFFF"/>
                </a:solidFill>
                <a:latin typeface="Calibri"/>
              </a:rPr>
              <a:t>vytorin discount card</a:t>
            </a:r>
            <a:br/>
            <a:r>
              <a:rPr b="false" i="false" strike="noStrike" sz="1200" u="none">
                <a:solidFill>
                  <a:srgbClr val="FFFFFF"/>
                </a:solidFill>
                <a:latin typeface="Calibri"/>
              </a:rPr>
              <a:t>vytorin coupon</a:t>
            </a:r>
            <a:br/>
            <a:r>
              <a:rPr b="false" i="false" strike="noStrike" sz="1200" u="none">
                <a:solidFill>
                  <a:srgbClr val="FFFFFF"/>
                </a:solidFill>
                <a:latin typeface="Calibri"/>
              </a:rPr>
              <a:t>vytorin gel</a:t>
            </a:r>
            <a:br/>
            <a:r>
              <a:rPr b="false" i="false" strike="noStrike" sz="1200" u="none">
                <a:solidFill>
                  <a:srgbClr val="FFFFFF"/>
                </a:solidFill>
                <a:latin typeface="Calibri"/>
              </a:rPr>
              <a:t>vytorin statin</a:t>
            </a:r>
            <a:br/>
            <a:r>
              <a:rPr b="false" i="false" strike="noStrike" sz="1200" u="none">
                <a:solidFill>
                  <a:srgbClr val="FFFFFF"/>
                </a:solidFill>
                <a:latin typeface="Calibri"/>
              </a:rPr>
              <a:t>vytorin generic name</a:t>
            </a:r>
            <a:br/>
            <a:r>
              <a:rPr b="false" i="false" strike="noStrike" sz="1200" u="none">
                <a:solidFill>
                  <a:srgbClr val="FFFFFF"/>
                </a:solidFill>
                <a:latin typeface="Calibri"/>
              </a:rPr>
              <a:t>How do I know when to take a pregnancy test? Every calculator I&amp;rsquo;ve used, says I&amp;rsquo;m approximately 2 weeks 5 days</a:t>
            </a:r>
            <a:br/>
            <a:r>
              <a:rPr b="false" i="false" strike="noStrike" sz="1200" u="none">
                <a:solidFill>
                  <a:srgbClr val="FFFFFF"/>
                </a:solidFill>
                <a:latin typeface="Calibri"/>
              </a:rPr>
              <a:t>buy vytorin</a:t>
            </a:r>
            <a:br/>
            <a:r>
              <a:rPr b="false" i="false" strike="noStrike" sz="1200" u="none">
                <a:solidFill>
                  <a:srgbClr val="FFFFFF"/>
                </a:solidFill>
                <a:latin typeface="Calibri"/>
              </a:rPr>
              <a:t>cheap vytorin</a:t>
            </a:r>
            <a:br/>
            <a:r>
              <a:rPr b="false" i="false" strike="noStrike" sz="1200" u="none">
                <a:solidFill>
                  <a:srgbClr val="FFFFFF"/>
                </a:solidFill>
                <a:latin typeface="Calibri"/>
              </a:rPr>
              <a:t>vytorin 10</a:t>
            </a:r>
            <a:br/>
            <a:r>
              <a:rPr b="false" i="false" strike="noStrike" sz="1200" u="none">
                <a:solidFill>
                  <a:srgbClr val="FFFFFF"/>
                </a:solidFill>
                <a:latin typeface="Calibri"/>
              </a:rPr>
              <a:t>buy ezetimibe</a:t>
            </a:r>
            <a:br/>
            <a:r>
              <a:rPr b="false" i="false" strike="noStrike" sz="1200" u="none">
                <a:solidFill>
                  <a:srgbClr val="FFFFFF"/>
                </a:solidFill>
                <a:latin typeface="Calibri"/>
              </a:rPr>
              <a:t>You have a 7-day window to pick up your prescription</a:t>
            </a:r>
            <a:br/>
            <a:r>
              <a:rPr b="false" i="false" strike="noStrike" sz="1200" u="none">
                <a:solidFill>
                  <a:srgbClr val="FFFFFF"/>
                </a:solidFill>
                <a:latin typeface="Calibri"/>
              </a:rPr>
              <a:t>generic vytorin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vytorin generic</a:t>
            </a:r>
            <a:br/>
            <a:r>
              <a:rPr b="false" i="false" strike="noStrike" sz="1200" u="none">
                <a:solidFill>
                  <a:srgbClr val="FFFFFF"/>
                </a:solidFill>
                <a:latin typeface="Calibri"/>
              </a:rPr>
              <a:t>If you have any questions about addiction treatment, call our free hotline to speak with a trusted treatment provider.</a:t>
            </a:r>
            <a:br/>
            <a:r>
              <a:rPr b="false" i="false" strike="noStrike" sz="1200" u="none">
                <a:solidFill>
                  <a:srgbClr val="FFFFFF"/>
                </a:solidFill>
                <a:latin typeface="Calibri"/>
              </a:rPr>
              <a:t>generic for vytorin 10 40</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generic name for vytorin</a:t>
            </a:r>
            <a:br/>
            <a:r>
              <a:rPr b="false" i="false" strike="noStrike" sz="1200" u="none">
                <a:solidFill>
                  <a:srgbClr val="FFFFFF"/>
                </a:solidFill>
                <a:latin typeface="Calibri"/>
              </a:rPr>
              <a:t>I had an initial outbreak of genital herpes at age 50 after 28 yrs</a:t>
            </a:r>
            <a:br/>
            <a:r>
              <a:rPr b="false" i="false" strike="noStrike" sz="1200" u="none">
                <a:solidFill>
                  <a:srgbClr val="FFFFFF"/>
                </a:solidFill>
                <a:latin typeface="Calibri"/>
              </a:rPr>
              <a:t>generic ezetimibe</a:t>
            </a:r>
            <a:br/>
            <a:r>
              <a:rPr b="false" i="false" strike="noStrike" sz="1200" u="none">
                <a:solidFill>
                  <a:srgbClr val="FFFFFF"/>
                </a:solidFill>
                <a:latin typeface="Calibri"/>
              </a:rPr>
              <a:t>The prognosis for Xanax overdose is usually good</a:t>
            </a:r>
            <a:br/>
            <a:r>
              <a:rPr b="false" i="false" strike="noStrike" sz="1200" u="none">
                <a:solidFill>
                  <a:srgbClr val="FFFFFF"/>
                </a:solidFill>
                <a:latin typeface="Calibri"/>
              </a:rPr>
              <a:t>buy ezetimibe online</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is vytorin a statin</a:t>
            </a:r>
            <a:br/>
            <a:r>
              <a:rPr b="false" i="false" strike="noStrike" sz="1200" u="none">
                <a:solidFill>
                  <a:srgbClr val="FFFFFF"/>
                </a:solidFill>
                <a:latin typeface="Calibri"/>
              </a:rPr>
              <a:t>vytorin price</a:t>
            </a:r>
            <a:br/>
            <a:r>
              <a:rPr b="false" i="false" strike="noStrike" sz="1200" u="none">
                <a:solidFill>
                  <a:srgbClr val="FFFFFF"/>
                </a:solidFill>
                <a:latin typeface="Calibri"/>
              </a:rPr>
              <a:t>generic for vytorin</a:t>
            </a:r>
            <a:br/>
            <a:r>
              <a:rPr b="false" i="false" strike="noStrike" sz="1200" u="none">
                <a:solidFill>
                  <a:srgbClr val="FFFFFF"/>
                </a:solidFill>
                <a:latin typeface="Calibri"/>
              </a:rPr>
              <a:t>cost of vytorin</a:t>
            </a:r>
            <a:br/>
            <a:r>
              <a:rPr b="false" i="false" strike="noStrike" sz="1200" u="none">
                <a:solidFill>
                  <a:srgbClr val="FFFFFF"/>
                </a:solidFill>
                <a:latin typeface="Calibri"/>
              </a:rPr>
              <a:t>vytorin prices</a:t>
            </a:r>
            <a:br/>
            <a:r>
              <a:rPr b="false" i="false" strike="noStrike" sz="1200" u="none">
                <a:solidFill>
                  <a:srgbClr val="FFFFFF"/>
                </a:solidFill>
                <a:latin typeface="Calibri"/>
              </a:rPr>
              <a:t>vytorin online</a:t>
            </a:r>
            <a:br/>
            <a:r>
              <a:rPr b="false" i="false" strike="noStrike" sz="1200" u="none">
                <a:solidFill>
                  <a:srgbClr val="FFFFFF"/>
                </a:solidFill>
                <a:latin typeface="Calibri"/>
              </a:rPr>
              <a:t>vytorin 10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vytorin cholesterol</a:t>
            </a:r>
            <a:br/>
            <a:r>
              <a:rPr b="false" i="false" strike="noStrike" sz="1200" u="none">
                <a:solidFill>
                  <a:srgbClr val="FFFFFF"/>
                </a:solidFill>
                <a:latin typeface="Calibri"/>
              </a:rPr>
              <a:t>merck vytorin</a:t>
            </a:r>
            <a:br/>
            <a:r>
              <a:rPr b="false" i="false" strike="noStrike" sz="1200" u="none">
                <a:solidFill>
                  <a:srgbClr val="FFFFFF"/>
                </a:solidFill>
                <a:latin typeface="Calibri"/>
              </a:rPr>
              <a:t>There are actually a lot of MRAs subscribed to 2x</a:t>
            </a:r>
            <a:br/>
            <a:r>
              <a:rPr b="false" i="false" strike="noStrike" sz="1200" u="none">
                <a:solidFill>
                  <a:srgbClr val="FFFFFF"/>
                </a:solidFill>
                <a:latin typeface="Calibri"/>
              </a:rPr>
              <a:t>purchase ezetimibe online</a:t>
            </a:r>
            <a:br/>
            <a:r>
              <a:rPr b="false" i="false" strike="noStrike" sz="1200" u="none">
                <a:solidFill>
                  <a:srgbClr val="FFFFFF"/>
                </a:solidFill>
                <a:latin typeface="Calibri"/>
              </a:rPr>
              <a:t>vytorin tablets</a:t>
            </a:r>
            <a:br/>
            <a:r>
              <a:rPr b="false" i="false" strike="noStrike" sz="1200" u="none">
                <a:solidFill>
                  <a:srgbClr val="FFFFFF"/>
                </a:solidFill>
                <a:latin typeface="Calibri"/>
              </a:rPr>
              <a:t>buy vytorin online</a:t>
            </a:r>
            <a:br/>
            <a:r>
              <a:rPr b="false" i="false" strike="noStrike" sz="1200" u="none">
                <a:solidFill>
                  <a:srgbClr val="FFFFFF"/>
                </a:solidFill>
                <a:latin typeface="Calibri"/>
              </a:rPr>
              <a:t>vytorin cost</a:t>
            </a:r>
            <a:br/>
            <a:r>
              <a:rPr b="false" i="false" strike="noStrike" sz="1200" u="none">
                <a:solidFill>
                  <a:srgbClr val="FFFFFF"/>
                </a:solidFill>
                <a:latin typeface="Calibri"/>
              </a:rPr>
              <a:t>buy cheap ezetimibe</a:t>
            </a:r>
            <a:br/>
            <a:r>
              <a:rPr b="false" i="false" strike="noStrike" sz="1200" u="none">
                <a:solidFill>
                  <a:srgbClr val="FFFFFF"/>
                </a:solidFill>
                <a:latin typeface="Calibri"/>
              </a:rPr>
              <a:t>based on some research, ive found that ai's have a negative effect on cholesterol, which i think most of us know</a:t>
            </a:r>
            <a:br/>
            <a:r>
              <a:rPr b="false" i="false" strike="noStrike" sz="1200" u="none">
                <a:solidFill>
                  <a:srgbClr val="FFFFFF"/>
                </a:solidFill>
                <a:latin typeface="Calibri"/>
              </a:rPr>
              <a:t>generic vytorin 10 40</a:t>
            </a:r>
            <a:br/>
            <a:r>
              <a:rPr b="false" i="false" strike="noStrike" sz="1200" u="none">
                <a:solidFill>
                  <a:srgbClr val="FFFFFF"/>
                </a:solidFill>
                <a:latin typeface="Calibri"/>
              </a:rPr>
              <a:t>purchase ezetimibe</a:t>
            </a:r>
            <a:br/>
            <a:r>
              <a:rPr b="false" i="false" strike="noStrike" sz="1200" u="none">
                <a:solidFill>
                  <a:srgbClr val="FFFFFF"/>
                </a:solidFill>
                <a:latin typeface="Calibri"/>
              </a:rPr>
              <a:t>I am very excited and just wanted to thank you for giving me hope</a:t>
            </a:r>
            <a:br/>
            <a:r>
              <a:rPr b="false" i="false" strike="noStrike" sz="1200" u="none">
                <a:solidFill>
                  <a:srgbClr val="FFFFFF"/>
                </a:solidFill>
                <a:latin typeface="Calibri"/>
              </a:rPr>
              <a:t>is there a generic for vytorin</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order ezetimibe online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Order Ezetimibe - Generic For Vytorin 10 40</dc:title>
  <dc:description>Buy vytorin, generic vytorin, generic name for vytorin, generic ezetimibe, buy ezetimibe online, vytorin cholesterol, merck vytorin</dc:description>
  <dc:subject>Order Ezetimibe - Generic For Vytorin 10 40</dc:subject>
  <cp:keywords>vytorin discount card, vytorin coupon, buy ezetimibe, generic name for vytorin, generic ezetimibe, vytorin 10 mg, merck vytorin, purchase ezetimibe online, buy cheap ezetimibe, purchase ezetimibe</cp:keywords>
  <cp:category/>
</cp:coreProperties>
</file>