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2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2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2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2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2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2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2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2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2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2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3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3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3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3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Obagi Tretinoin Cream 0.1 Uk</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Hair well moistened with a solution of permethrin, rubbing the drug in the hair roots</a:t>
            </a:r>
            <a:br/>
            <a:r>
              <a:rPr b="false" i="false" strike="noStrike" sz="1200" u="none">
                <a:solidFill>
                  <a:srgbClr val="FFFFFF"/>
                </a:solidFill>
                <a:latin typeface="Calibri"/>
              </a:rPr>
              <a:t>minoxidil+tretinoin+azelaic acid topical solution</a:t>
            </a:r>
            <a:br/>
            <a:r>
              <a:rPr b="false" i="false" strike="noStrike" sz="1200" u="none">
                <a:solidFill>
                  <a:srgbClr val="FFFFFF"/>
                </a:solidFill>
                <a:latin typeface="Calibri"/>
              </a:rPr>
              <a:t>tretinoin cream usp 0.1 used</a:t>
            </a:r>
            <a:br/>
            <a:r>
              <a:rPr b="false" i="false" strike="noStrike" sz="1200" u="none">
                <a:solidFill>
                  <a:srgbClr val="FFFFFF"/>
                </a:solidFill>
                <a:latin typeface="Calibri"/>
              </a:rPr>
              <a:t>generic renova cream prices</a:t>
            </a:r>
            <a:br/>
            <a:r>
              <a:rPr b="false" i="false" strike="noStrike" sz="1200" u="none">
                <a:solidFill>
                  <a:srgbClr val="FFFFFF"/>
                </a:solidFill>
                <a:latin typeface="Calibri"/>
              </a:rPr>
              <a:t>Forma parenteral: Nota: El tiempo de infusin debe ser de, por lo menos, 60 minutos por 100 mg de pentoxifilina</a:t>
            </a:r>
            <a:br/>
            <a:r>
              <a:rPr b="false" i="false" strike="noStrike" sz="1200" u="none">
                <a:solidFill>
                  <a:srgbClr val="FFFFFF"/>
                </a:solidFill>
                <a:latin typeface="Calibri"/>
              </a:rPr>
              <a:t>renova online canada</a:t>
            </a:r>
            <a:br/>
            <a:r>
              <a:rPr b="false" i="false" strike="noStrike" sz="1200" u="none">
                <a:solidFill>
                  <a:srgbClr val="FFFFFF"/>
                </a:solidFill>
                <a:latin typeface="Calibri"/>
              </a:rPr>
              <a:t>renova purchase</a:t>
            </a:r>
            <a:br/>
            <a:r>
              <a:rPr b="false" i="false" strike="noStrike" sz="1200" u="none">
                <a:solidFill>
                  <a:srgbClr val="FFFFFF"/>
                </a:solidFill>
                <a:latin typeface="Calibri"/>
              </a:rPr>
              <a:t>where can i buy tretinoin online in uk</a:t>
            </a:r>
            <a:br/>
            <a:r>
              <a:rPr b="false" i="false" strike="noStrike" sz="1200" u="none">
                <a:solidFill>
                  <a:srgbClr val="FFFFFF"/>
                </a:solidFill>
                <a:latin typeface="Calibri"/>
              </a:rPr>
              <a:t>acne verminderen.De producten die ik adviseer vind je in de volgende blog: http://jetskeultee.nl/productadvies/obj7777314</a:t>
            </a:r>
            <a:br/>
            <a:r>
              <a:rPr b="false" i="false" strike="noStrike" sz="1200" u="none">
                <a:solidFill>
                  <a:srgbClr val="FFFFFF"/>
                </a:solidFill>
                <a:latin typeface="Calibri"/>
              </a:rPr>
              <a:t>retin a generic tretinoin</a:t>
            </a:r>
            <a:br/>
            <a:r>
              <a:rPr b="false" i="false" strike="noStrike" sz="1200" u="none">
                <a:solidFill>
                  <a:srgbClr val="FFFFFF"/>
                </a:solidFill>
                <a:latin typeface="Calibri"/>
              </a:rPr>
              <a:t>obagi tretinoin cream 0.1 best price</a:t>
            </a:r>
            <a:br/>
            <a:r>
              <a:rPr b="false" i="false" strike="noStrike" sz="1200" u="none">
                <a:solidFill>
                  <a:srgbClr val="FFFFFF"/>
                </a:solidFill>
                <a:latin typeface="Calibri"/>
              </a:rPr>
              <a:t>My derm then put me on a lipid drug on the 3rd month &amp; kept my tane dosage @ 40mg for the third month</a:t>
            </a:r>
            <a:br/>
            <a:r>
              <a:rPr b="false" i="false" strike="noStrike" sz="1200" u="none">
                <a:solidFill>
                  <a:srgbClr val="FFFFFF"/>
                </a:solidFill>
                <a:latin typeface="Calibri"/>
              </a:rPr>
              <a:t>tretinoin cream 0.05 acne.org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tretinoin gel 0.01 coupon</a:t>
            </a:r>
            <a:br/>
            <a:r>
              <a:rPr b="false" i="false" strike="noStrike" sz="1200" u="none">
                <a:solidFill>
                  <a:srgbClr val="FFFFFF"/>
                </a:solidFill>
                <a:latin typeface="Calibri"/>
              </a:rPr>
              <a:t>tretinoin gel 0.1 for acne</a:t>
            </a:r>
            <a:br/>
            <a:r>
              <a:rPr b="false" i="false" strike="noStrike" sz="1200" u="none">
                <a:solidFill>
                  <a:srgbClr val="FFFFFF"/>
                </a:solidFill>
                <a:latin typeface="Calibri"/>
              </a:rPr>
              <a:t>is tretinoin cream generic for retin a</a:t>
            </a:r>
            <a:br/>
            <a:r>
              <a:rPr b="false" i="false" strike="noStrike" sz="1200" u="none">
                <a:solidFill>
                  <a:srgbClr val="FFFFFF"/>
                </a:solidFill>
                <a:latin typeface="Calibri"/>
              </a:rPr>
              <a:t>renova cream discount coupons</a:t>
            </a:r>
            <a:br/>
            <a:r>
              <a:rPr b="false" i="false" strike="noStrike" sz="1200" u="none">
                <a:solidFill>
                  <a:srgbClr val="FFFFFF"/>
                </a:solidFill>
                <a:latin typeface="Calibri"/>
              </a:rPr>
              <a:t>coupons for renova skin cream</a:t>
            </a:r>
            <a:br/>
            <a:r>
              <a:rPr b="false" i="false" strike="noStrike" sz="1200" u="none">
                <a:solidFill>
                  <a:srgbClr val="FFFFFF"/>
                </a:solidFill>
                <a:latin typeface="Calibri"/>
              </a:rPr>
              <a:t>obagi tretinoin 0.05 reviews</a:t>
            </a:r>
            <a:br/>
            <a:r>
              <a:rPr b="false" i="false" strike="noStrike" sz="1200" u="none">
                <a:solidFill>
                  <a:srgbClr val="FFFFFF"/>
                </a:solidFill>
                <a:latin typeface="Calibri"/>
              </a:rPr>
              <a:t>obagi tretinoin cream 0.1 price</a:t>
            </a:r>
            <a:br/>
            <a:r>
              <a:rPr b="false" i="false" strike="noStrike" sz="1200" u="none">
                <a:solidFill>
                  <a:srgbClr val="FFFFFF"/>
                </a:solidFill>
                <a:latin typeface="Calibri"/>
              </a:rPr>
              <a:t>Sorry to hear about the loss of one of the seniors</a:t>
            </a:r>
            <a:br/>
            <a:r>
              <a:rPr b="false" i="false" strike="noStrike" sz="1200" u="none">
                <a:solidFill>
                  <a:srgbClr val="FFFFFF"/>
                </a:solidFill>
                <a:latin typeface="Calibri"/>
              </a:rPr>
              <a:t>tretinoin cream 05 buy online</a:t>
            </a:r>
            <a:br/>
            <a:r>
              <a:rPr b="false" i="false" strike="noStrike" sz="1200" u="none">
                <a:solidFill>
                  <a:srgbClr val="FFFFFF"/>
                </a:solidFill>
                <a:latin typeface="Calibri"/>
              </a:rPr>
              <a:t>renova cream reviews</a:t>
            </a:r>
            <a:br/>
            <a:r>
              <a:rPr b="false" i="false" strike="noStrike" sz="1200" u="none">
                <a:solidFill>
                  <a:srgbClr val="FFFFFF"/>
                </a:solidFill>
                <a:latin typeface="Calibri"/>
              </a:rPr>
              <a:t>Tome la dosis que olvid tan pronto como lo recuerde</a:t>
            </a:r>
            <a:br/>
            <a:r>
              <a:rPr b="false" i="false" strike="noStrike" sz="1200" u="none">
                <a:solidFill>
                  <a:srgbClr val="FFFFFF"/>
                </a:solidFill>
                <a:latin typeface="Calibri"/>
              </a:rPr>
              <a:t>can you buy tretinoin cream over the counter</a:t>
            </a:r>
            <a:br/>
            <a:r>
              <a:rPr b="false" i="false" strike="noStrike" sz="1200" u="none">
                <a:solidFill>
                  <a:srgbClr val="FFFFFF"/>
                </a:solidFill>
                <a:latin typeface="Calibri"/>
              </a:rPr>
              <a:t>Prior to April 2014, I had never been at altitudes as high as Cusco</a:t>
            </a:r>
            <a:br/>
            <a:r>
              <a:rPr b="false" i="false" strike="noStrike" sz="1200" u="none">
                <a:solidFill>
                  <a:srgbClr val="FFFFFF"/>
                </a:solidFill>
                <a:latin typeface="Calibri"/>
              </a:rPr>
              <a:t>order tretinoin cream 0.05</a:t>
            </a:r>
            <a:br/>
            <a:r>
              <a:rPr b="false" i="false" strike="noStrike" sz="1200" u="none">
                <a:solidFill>
                  <a:srgbClr val="FFFFFF"/>
                </a:solidFill>
                <a:latin typeface="Calibri"/>
              </a:rPr>
              <a:t>tretinoin .1 cheap</a:t>
            </a:r>
            <a:br/>
            <a:r>
              <a:rPr b="false" i="false" strike="noStrike" sz="1200" u="none">
                <a:solidFill>
                  <a:srgbClr val="FFFFFF"/>
                </a:solidFill>
                <a:latin typeface="Calibri"/>
              </a:rPr>
              <a:t>tretinoin cream 025 reviews acne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tretinoin cream in the uk</a:t>
            </a:r>
            <a:br/>
            <a:r>
              <a:rPr b="false" i="false" strike="noStrike" sz="1200" u="none">
                <a:solidFill>
                  <a:srgbClr val="FFFFFF"/>
                </a:solidFill>
                <a:latin typeface="Calibri"/>
              </a:rPr>
              <a:t>tretinoin crea</a:t>
            </a:r>
            <a:br/>
            <a:r>
              <a:rPr b="false" i="false" strike="noStrike" sz="1200" u="none">
                <a:solidFill>
                  <a:srgbClr val="FFFFFF"/>
                </a:solidFill>
                <a:latin typeface="Calibri"/>
              </a:rPr>
              <a:t>buy tretinoin retin a online</a:t>
            </a:r>
            <a:br/>
            <a:r>
              <a:rPr b="false" i="false" strike="noStrike" sz="1200" u="none">
                <a:solidFill>
                  <a:srgbClr val="FFFFFF"/>
                </a:solidFill>
                <a:latin typeface="Calibri"/>
              </a:rPr>
              <a:t>tretinoin cream acne 0.05</a:t>
            </a:r>
            <a:br/>
            <a:r>
              <a:rPr b="false" i="false" strike="noStrike" sz="1200" u="none">
                <a:solidFill>
                  <a:srgbClr val="FFFFFF"/>
                </a:solidFill>
                <a:latin typeface="Calibri"/>
              </a:rPr>
              <a:t>tretinoin cream acne directions</a:t>
            </a:r>
            <a:br/>
            <a:r>
              <a:rPr b="false" i="false" strike="noStrike" sz="1200" u="none">
                <a:solidFill>
                  <a:srgbClr val="FFFFFF"/>
                </a:solidFill>
                <a:latin typeface="Calibri"/>
              </a:rPr>
              <a:t>tretinoin microsphere gel uses</a:t>
            </a:r>
            <a:br/>
            <a:r>
              <a:rPr b="false" i="false" strike="noStrike" sz="1200" u="none">
                <a:solidFill>
                  <a:srgbClr val="FFFFFF"/>
                </a:solidFill>
                <a:latin typeface="Calibri"/>
              </a:rPr>
              <a:t>Clinicians soon discovered a common side effect of the drug: hair growth.</a:t>
            </a:r>
            <a:br/>
            <a:r>
              <a:rPr b="false" i="false" strike="noStrike" sz="1200" u="none">
                <a:solidFill>
                  <a:srgbClr val="FFFFFF"/>
                </a:solidFill>
                <a:latin typeface="Calibri"/>
              </a:rPr>
              <a:t>retin a micro tretinoin gel 0.04</a:t>
            </a:r>
            <a:br/>
            <a:r>
              <a:rPr b="false" i="false" strike="noStrike" sz="1200" u="none">
                <a:solidFill>
                  <a:srgbClr val="FFFFFF"/>
                </a:solidFill>
                <a:latin typeface="Calibri"/>
              </a:rPr>
              <a:t>Adam, I truly hope that you find releif, or some other releif from medicine, or possibly surgery</a:t>
            </a:r>
            <a:br/>
            <a:r>
              <a:rPr b="false" i="false" strike="noStrike" sz="1200" u="none">
                <a:solidFill>
                  <a:srgbClr val="FFFFFF"/>
                </a:solidFill>
                <a:latin typeface="Calibri"/>
              </a:rPr>
              <a:t>tretinoin gel usp a ret gel 0.1 reviews</a:t>
            </a:r>
            <a:br/>
            <a:r>
              <a:rPr b="false" i="false" strike="noStrike" sz="1200" u="none">
                <a:solidFill>
                  <a:srgbClr val="FFFFFF"/>
                </a:solidFill>
                <a:latin typeface="Calibri"/>
              </a:rPr>
              <a:t>renova prices walgreens</a:t>
            </a:r>
            <a:br/>
            <a:r>
              <a:rPr b="false" i="false" strike="noStrike" sz="1200" u="none">
                <a:solidFill>
                  <a:srgbClr val="FFFFFF"/>
                </a:solidFill>
                <a:latin typeface="Calibri"/>
              </a:rPr>
              <a:t>Digitalis-Prparaten GlukokortikoidenLaxantienCarbenoxolon Lakritze Nierenschdigenden Antibiotika (z.B</a:t>
            </a:r>
            <a:br/>
            <a:r>
              <a:rPr b="false" i="false" strike="noStrike" sz="1200" u="none">
                <a:solidFill>
                  <a:srgbClr val="FFFFFF"/>
                </a:solidFill>
                <a:latin typeface="Calibri"/>
              </a:rPr>
              <a:t>tretinoin cream 0.1 acne reviews</a:t>
            </a:r>
            <a:br/>
            <a:r>
              <a:rPr b="false" i="false" strike="noStrike" sz="1200" u="none">
                <a:solidFill>
                  <a:srgbClr val="FFFFFF"/>
                </a:solidFill>
                <a:latin typeface="Calibri"/>
              </a:rPr>
              <a:t>tretinoin cream 0.1 online pharmacy</a:t>
            </a:r>
            <a:br/>
            <a:r>
              <a:rPr b="false" i="false" strike="noStrike" sz="1200" u="none">
                <a:solidFill>
                  <a:srgbClr val="FFFFFF"/>
                </a:solidFill>
                <a:latin typeface="Calibri"/>
              </a:rPr>
              <a:t>El principio activo es fluconazol</a:t>
            </a:r>
            <a:br/>
            <a:r>
              <a:rPr b="false" i="false" strike="noStrike" sz="1200" u="none">
                <a:solidFill>
                  <a:srgbClr val="FFFFFF"/>
                </a:solidFill>
                <a:latin typeface="Calibri"/>
              </a:rPr>
              <a:t>tretinoin gel 025 uses</a:t>
            </a:r>
            <a:br/>
            <a:r>
              <a:rPr b="false" i="false" strike="noStrike" sz="1200" u="none">
                <a:solidFill>
                  <a:srgbClr val="FFFFFF"/>
                </a:solidFill>
                <a:latin typeface="Calibri"/>
              </a:rPr>
              <a:t>tretinoin gel 0.025</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Tedavi sresi: Akut enfeksiyonlarda, Bactrim'e oral olarak en az 5 gn veya hastalk belirtilerinin yok olmasndan 2 gn sonraya kadar devam edilmelidir</a:t>
            </a:r>
            <a:br/>
            <a:r>
              <a:rPr b="false" i="false" strike="noStrike" sz="1200" u="none">
                <a:solidFill>
                  <a:srgbClr val="FFFFFF"/>
                </a:solidFill>
                <a:latin typeface="Calibri"/>
              </a:rPr>
              <a:t>retin a cream 0.1 tretinoin</a:t>
            </a:r>
            <a:br/>
            <a:r>
              <a:rPr b="false" i="false" strike="noStrike" sz="1200" u="none">
                <a:solidFill>
                  <a:srgbClr val="FFFFFF"/>
                </a:solidFill>
                <a:latin typeface="Calibri"/>
              </a:rPr>
              <a:t>Coreg can help your blood vessels relax so your blood pressure is lower</a:t>
            </a:r>
            <a:br/>
            <a:r>
              <a:rPr b="false" i="false" strike="noStrike" sz="1200" u="none">
                <a:solidFill>
                  <a:srgbClr val="FFFFFF"/>
                </a:solidFill>
                <a:latin typeface="Calibri"/>
              </a:rPr>
              <a:t>tretinoin cream usp .05</a:t>
            </a:r>
            <a:br/>
            <a:r>
              <a:rPr b="false" i="false" strike="noStrike" sz="1200" u="none">
                <a:solidFill>
                  <a:srgbClr val="FFFFFF"/>
                </a:solidFill>
                <a:latin typeface="Calibri"/>
              </a:rPr>
              <a:t>My husband took Propecia for 15 years</a:t>
            </a:r>
            <a:br/>
            <a:r>
              <a:rPr b="false" i="false" strike="noStrike" sz="1200" u="none">
                <a:solidFill>
                  <a:srgbClr val="FFFFFF"/>
                </a:solidFill>
                <a:latin typeface="Calibri"/>
              </a:rPr>
              <a:t>buy tretinoin gel 0.1</a:t>
            </a:r>
            <a:br/>
            <a:r>
              <a:rPr b="false" i="false" strike="noStrike" sz="1200" u="none">
                <a:solidFill>
                  <a:srgbClr val="FFFFFF"/>
                </a:solidFill>
                <a:latin typeface="Calibri"/>
              </a:rPr>
              <a:t>buy renova online canada</a:t>
            </a:r>
            <a:br/>
            <a:r>
              <a:rPr b="false" i="false" strike="noStrike" sz="1200" u="none">
                <a:solidFill>
                  <a:srgbClr val="FFFFFF"/>
                </a:solidFill>
                <a:latin typeface="Calibri"/>
              </a:rPr>
              <a:t>obagi tretinoin cream 0.05 amazon</a:t>
            </a:r>
            <a:br/>
            <a:r>
              <a:rPr b="false" i="false" strike="noStrike" sz="1200" u="none">
                <a:solidFill>
                  <a:srgbClr val="FFFFFF"/>
                </a:solidFill>
                <a:latin typeface="Calibri"/>
              </a:rPr>
              <a:t>cheap tretinoin cream 0.1</a:t>
            </a:r>
            <a:br/>
            <a:r>
              <a:rPr b="false" i="false" strike="noStrike" sz="1200" u="none">
                <a:solidFill>
                  <a:srgbClr val="FFFFFF"/>
                </a:solidFill>
                <a:latin typeface="Calibri"/>
              </a:rPr>
              <a:t>retin a tretinoin gel 0.01</a:t>
            </a:r>
            <a:br/>
            <a:r>
              <a:rPr b="false" i="false" strike="noStrike" sz="1200" u="none">
                <a:solidFill>
                  <a:srgbClr val="FFFFFF"/>
                </a:solidFill>
                <a:latin typeface="Calibri"/>
              </a:rPr>
              <a:t>where to buy renova in canada</a:t>
            </a:r>
            <a:br/>
            <a:r>
              <a:rPr b="false" i="false" strike="noStrike" sz="1200" u="none">
                <a:solidFill>
                  <a:srgbClr val="FFFFFF"/>
                </a:solidFill>
                <a:latin typeface="Calibri"/>
              </a:rPr>
              <a:t>where to buy tretinoin cream 0.1</a:t>
            </a:r>
            <a:br/>
            <a:r>
              <a:rPr b="false" i="false" strike="noStrike" sz="1200" u="none">
                <a:solidFill>
                  <a:srgbClr val="FFFFFF"/>
                </a:solidFill>
                <a:latin typeface="Calibri"/>
              </a:rPr>
              <a:t>how to use tretinoin cream 0.05 for acne</a:t>
            </a:r>
            <a:br/>
            <a:r>
              <a:rPr b="false" i="false" strike="noStrike" sz="1200" u="none">
                <a:solidFill>
                  <a:srgbClr val="FFFFFF"/>
                </a:solidFill>
                <a:latin typeface="Calibri"/>
              </a:rPr>
              <a:t>It may help you to ask around to different pharmacies</a:t>
            </a:r>
            <a:br/>
            <a:r>
              <a:rPr b="false" i="false" strike="noStrike" sz="1200" u="none">
                <a:solidFill>
                  <a:srgbClr val="FFFFFF"/>
                </a:solidFill>
                <a:latin typeface="Calibri"/>
              </a:rPr>
              <a:t>retin a tretinoin cream 1 sealed</a:t>
            </a:r>
            <a:br/>
            <a:r>
              <a:rPr b="false" i="false" strike="noStrike" sz="1200" u="none">
                <a:solidFill>
                  <a:srgbClr val="FFFFFF"/>
                </a:solidFill>
                <a:latin typeface="Calibri"/>
              </a:rPr>
              <a:t>i didnt know about that side effect for a long time</a:t>
            </a:r>
            <a:br/>
            <a:r>
              <a:rPr b="false" i="false" strike="noStrike" sz="1200" u="none">
                <a:solidFill>
                  <a:srgbClr val="FFFFFF"/>
                </a:solidFill>
                <a:latin typeface="Calibri"/>
              </a:rPr>
              <a:t>where can i buy renova toilet paper</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renova</a:t>
            </a:r>
            <a:br/>
            <a:r>
              <a:rPr b="false" i="false" strike="noStrike" sz="1200" u="none">
                <a:solidFill>
                  <a:srgbClr val="FFFFFF"/>
                </a:solidFill>
                <a:latin typeface="Calibri"/>
              </a:rPr>
              <a:t>where to buy obagi tretinoin cream 0.1</a:t>
            </a:r>
            <a:br/>
            <a:r>
              <a:rPr b="false" i="false" strike="noStrike" sz="1200" u="none">
                <a:solidFill>
                  <a:srgbClr val="FFFFFF"/>
                </a:solidFill>
                <a:latin typeface="Calibri"/>
              </a:rPr>
              <a:t>We obtain comprehensive, efficient and quality solutions for our customers.</a:t>
            </a:r>
            <a:br/>
            <a:r>
              <a:rPr b="false" i="false" strike="noStrike" sz="1200" u="none">
                <a:solidFill>
                  <a:srgbClr val="FFFFFF"/>
                </a:solidFill>
                <a:latin typeface="Calibri"/>
              </a:rPr>
              <a:t>tretinoin cream usp 0.1</a:t>
            </a:r>
            <a:br/>
            <a:r>
              <a:rPr b="false" i="false" strike="noStrike" sz="1200" u="none">
                <a:solidFill>
                  <a:srgbClr val="FFFFFF"/>
                </a:solidFill>
                <a:latin typeface="Calibri"/>
              </a:rPr>
              <a:t>i went through periods where i was able to convince myself that i just needed time to get by this because my body for so long had been using this tool to stay happy</a:t>
            </a:r>
            <a:br/>
            <a:r>
              <a:rPr b="false" i="false" strike="noStrike" sz="1200" u="none">
                <a:solidFill>
                  <a:srgbClr val="FFFFFF"/>
                </a:solidFill>
                <a:latin typeface="Calibri"/>
              </a:rPr>
              <a:t>over the counter tretinoin cream 0.05</a:t>
            </a:r>
            <a:br/>
            <a:r>
              <a:rPr b="false" i="false" strike="noStrike" sz="1200" u="none">
                <a:solidFill>
                  <a:srgbClr val="FFFFFF"/>
                </a:solidFill>
                <a:latin typeface="Calibri"/>
              </a:rPr>
              <a:t>can you buy tretinoin online</a:t>
            </a:r>
            <a:br/>
            <a:r>
              <a:rPr b="false" i="false" strike="noStrike" sz="1200" u="none">
                <a:solidFill>
                  <a:srgbClr val="FFFFFF"/>
                </a:solidFill>
                <a:latin typeface="Calibri"/>
              </a:rPr>
              <a:t>renova coupon</a:t>
            </a:r>
            <a:br/>
            <a:r>
              <a:rPr b="false" i="false" strike="noStrike" sz="1200" u="none">
                <a:solidFill>
                  <a:srgbClr val="FFFFFF"/>
                </a:solidFill>
                <a:latin typeface="Calibri"/>
              </a:rPr>
              <a:t>buy tretinoin .1</a:t>
            </a:r>
            <a:br/>
            <a:r>
              <a:rPr b="false" i="false" strike="noStrike" sz="1200" u="none">
                <a:solidFill>
                  <a:srgbClr val="FFFFFF"/>
                </a:solidFill>
                <a:latin typeface="Calibri"/>
              </a:rPr>
              <a:t>Our major goal was to analyze the development of human brain (tissue) and generate a model system we can use to transfer knowledge from animal models to a human setting."</a:t>
            </a:r>
            <a:br/>
            <a:r>
              <a:rPr b="false" i="false" strike="noStrike" sz="1200" u="none">
                <a:solidFill>
                  <a:srgbClr val="FFFFFF"/>
                </a:solidFill>
                <a:latin typeface="Calibri"/>
              </a:rPr>
              <a:t>where can i buy tretinoin in the uk</a:t>
            </a:r>
            <a:br/>
            <a:r>
              <a:rPr b="false" i="false" strike="noStrike" sz="1200" u="none">
                <a:solidFill>
                  <a:srgbClr val="FFFFFF"/>
                </a:solidFill>
                <a:latin typeface="Calibri"/>
              </a:rPr>
              <a:t>I&amp;#39;m hoping that is works I have alot of issues so trying not to put much faith into it and take it day by day</a:t>
            </a:r>
            <a:br/>
            <a:r>
              <a:rPr b="false" i="false" strike="noStrike" sz="1200" u="none">
                <a:solidFill>
                  <a:srgbClr val="FFFFFF"/>
                </a:solidFill>
                <a:latin typeface="Calibri"/>
              </a:rPr>
              <a:t>tretinoin gel 0.025 buy</a:t>
            </a:r>
            <a:br/>
            <a:r>
              <a:rPr b="false" i="false" strike="noStrike" sz="1200" u="none">
                <a:solidFill>
                  <a:srgbClr val="FFFFFF"/>
                </a:solidFill>
                <a:latin typeface="Calibri"/>
              </a:rPr>
              <a:t>Originally I was prescribed 4mg taken last thing at night</a:t>
            </a:r>
            <a:br/>
            <a:r>
              <a:rPr b="false" i="false" strike="noStrike" sz="1200" u="none">
                <a:solidFill>
                  <a:srgbClr val="FFFFFF"/>
                </a:solidFill>
                <a:latin typeface="Calibri"/>
              </a:rPr>
              <a:t>buy tretinoin cream usp 0.025</a:t>
            </a:r>
            <a:br/>
            <a:r>
              <a:rPr b="false" i="false" strike="noStrike" sz="1200" u="none">
                <a:solidFill>
                  <a:srgbClr val="FFFFFF"/>
                </a:solidFill>
                <a:latin typeface="Calibri"/>
              </a:rPr>
              <a:t>refissa 0.05 tretinoin cream</a:t>
            </a:r>
            <a:br/>
            <a:r>
              <a:rPr b="false" i="false" strike="noStrike" sz="1200" u="none">
                <a:solidFill>
                  <a:srgbClr val="FFFFFF"/>
                </a:solidFill>
                <a:latin typeface="Calibri"/>
              </a:rPr>
              <a:t>renova 0.02 cream price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gel 0.05 for wrinkles</a:t>
            </a:r>
            <a:br/>
            <a:r>
              <a:rPr b="false" i="false" strike="noStrike" sz="1200" u="none">
                <a:solidFill>
                  <a:srgbClr val="FFFFFF"/>
                </a:solidFill>
                <a:latin typeface="Calibri"/>
              </a:rPr>
              <a:t>That is, wherever patients are in the guideline diagram, they can remain on their medication so long as their symptoms remain in remission</a:t>
            </a:r>
            <a:br/>
            <a:r>
              <a:rPr b="false" i="false" strike="noStrike" sz="1200" u="none">
                <a:solidFill>
                  <a:srgbClr val="FFFFFF"/>
                </a:solidFill>
                <a:latin typeface="Calibri"/>
              </a:rPr>
              <a:t>buy tretinoin online</a:t>
            </a:r>
            <a:br/>
            <a:r>
              <a:rPr b="false" i="false" strike="noStrike" sz="1200" u="none">
                <a:solidFill>
                  <a:srgbClr val="FFFFFF"/>
                </a:solidFill>
                <a:latin typeface="Calibri"/>
              </a:rPr>
              <a:t>tretinoin gel 0.025 benefits</a:t>
            </a:r>
            <a:br/>
            <a:r>
              <a:rPr b="false" i="false" strike="noStrike" sz="1200" u="none">
                <a:solidFill>
                  <a:srgbClr val="FFFFFF"/>
                </a:solidFill>
                <a:latin typeface="Calibri"/>
              </a:rPr>
              <a:t>generic tretinoin gel price</a:t>
            </a:r>
            <a:br/>
            <a:r>
              <a:rPr b="false" i="false" strike="noStrike" sz="1200" u="none">
                <a:solidFill>
                  <a:srgbClr val="FFFFFF"/>
                </a:solidFill>
                <a:latin typeface="Calibri"/>
              </a:rPr>
              <a:t>Bottles of 100 NDC 65862-078-01</a:t>
            </a:r>
            <a:br/>
            <a:r>
              <a:rPr b="false" i="false" strike="noStrike" sz="1200" u="none">
                <a:solidFill>
                  <a:srgbClr val="FFFFFF"/>
                </a:solidFill>
                <a:latin typeface="Calibri"/>
              </a:rPr>
              <a:t>buy renova online uk</a:t>
            </a:r>
            <a:br/>
            <a:r>
              <a:rPr b="false" i="false" strike="noStrike" sz="1200" u="none">
                <a:solidFill>
                  <a:srgbClr val="FFFFFF"/>
                </a:solidFill>
                <a:latin typeface="Calibri"/>
              </a:rPr>
              <a:t>I&amp;rsquo;ve just mentioned one (increase in thyroid binding proteins), but I&amp;rsquo;ll go into more detail on that and talk about a few more.</a:t>
            </a:r>
            <a:br/>
            <a:r>
              <a:rPr b="false" i="false" strike="noStrike" sz="1200" u="none">
                <a:solidFill>
                  <a:srgbClr val="FFFFFF"/>
                </a:solidFill>
                <a:latin typeface="Calibri"/>
              </a:rPr>
              <a:t>renova coupon code</a:t>
            </a:r>
            <a:br/>
            <a:r>
              <a:rPr b="false" i="false" strike="noStrike" sz="1200" u="none">
                <a:solidFill>
                  <a:srgbClr val="FFFFFF"/>
                </a:solidFill>
                <a:latin typeface="Calibri"/>
              </a:rPr>
              <a:t>buy tretinoin gel .025</a:t>
            </a:r>
            <a:br/>
            <a:r>
              <a:rPr b="false" i="false" strike="noStrike" sz="1200" u="none">
                <a:solidFill>
                  <a:srgbClr val="FFFFFF"/>
                </a:solidFill>
                <a:latin typeface="Calibri"/>
              </a:rPr>
              <a:t>tretinoin cream 0.05 45g price</a:t>
            </a:r>
            <a:br/>
            <a:r>
              <a:rPr b="false" i="false" strike="noStrike" sz="1200" u="none">
                <a:solidFill>
                  <a:srgbClr val="FFFFFF"/>
                </a:solidFill>
                <a:latin typeface="Calibri"/>
              </a:rPr>
              <a:t>The ER physician also told my family that I had overdosed</a:t>
            </a:r>
            <a:br/>
            <a:r>
              <a:rPr b="false" i="false" strike="noStrike" sz="1200" u="none">
                <a:solidFill>
                  <a:srgbClr val="FFFFFF"/>
                </a:solidFill>
                <a:latin typeface="Calibri"/>
              </a:rPr>
              <a:t>tretinoin cream 0.1 amazon</a:t>
            </a:r>
            <a:br/>
            <a:r>
              <a:rPr b="false" i="false" strike="noStrike" sz="1200" u="none">
                <a:solidFill>
                  <a:srgbClr val="FFFFFF"/>
                </a:solidFill>
                <a:latin typeface="Calibri"/>
              </a:rPr>
              <a:t>tretinoin gel 0.1 uses</a:t>
            </a:r>
            <a:br/>
            <a:r>
              <a:rPr b="false" i="false" strike="noStrike" sz="1200" u="none">
                <a:solidFill>
                  <a:srgbClr val="FFFFFF"/>
                </a:solidFill>
                <a:latin typeface="Calibri"/>
              </a:rPr>
              <a:t>how much does renova cream cost</a:t>
            </a:r>
            <a:br/>
            <a:r>
              <a:rPr b="false" i="false" strike="noStrike" sz="1200" u="none">
                <a:solidFill>
                  <a:srgbClr val="FFFFFF"/>
                </a:solidFill>
                <a:latin typeface="Calibri"/>
              </a:rPr>
              <a:t>order tretinoin online</a:t>
            </a:r>
            <a:br/>
            <a:r>
              <a:rPr b="false" i="false" strike="noStrike" sz="1200" u="none">
                <a:solidFill>
                  <a:srgbClr val="FFFFFF"/>
                </a:solidFill>
                <a:latin typeface="Calibri"/>
              </a:rPr>
              <a:t>A study carried not remember until of Singulair I These effects begin bites of your dose nexium purple pill savings card missed in how we conditions like peptic status had been.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generic tretinoin gel</a:t>
            </a:r>
            <a:br/>
            <a:r>
              <a:rPr b="false" i="false" strike="noStrike" sz="1200" u="none">
                <a:solidFill>
                  <a:srgbClr val="FFFFFF"/>
                </a:solidFill>
                <a:latin typeface="Calibri"/>
              </a:rPr>
              <a:t>buy tretinoin gel australia</a:t>
            </a:r>
            <a:br/>
            <a:r>
              <a:rPr b="false" i="false" strike="noStrike" sz="1200" u="none">
                <a:solidFill>
                  <a:srgbClr val="FFFFFF"/>
                </a:solidFill>
                <a:latin typeface="Calibri"/>
              </a:rPr>
              <a:t>tretinoin cream usp 0.1 obagi</a:t>
            </a:r>
            <a:br/>
            <a:r>
              <a:rPr b="false" i="false" strike="noStrike" sz="1200" u="none">
                <a:solidFill>
                  <a:srgbClr val="FFFFFF"/>
                </a:solidFill>
                <a:latin typeface="Calibri"/>
              </a:rPr>
              <a:t>generic tretinoin cream strengths</a:t>
            </a:r>
            <a:br/>
            <a:r>
              <a:rPr b="false" i="false" strike="noStrike" sz="1200" u="none">
                <a:solidFill>
                  <a:srgbClr val="FFFFFF"/>
                </a:solidFill>
                <a:latin typeface="Calibri"/>
              </a:rPr>
              <a:t>buy tretinoin cream 0.1 uk</a:t>
            </a:r>
            <a:br/>
            <a:r>
              <a:rPr b="false" i="false" strike="noStrike" sz="1200" u="none">
                <a:solidFill>
                  <a:srgbClr val="FFFFFF"/>
                </a:solidFill>
                <a:latin typeface="Calibri"/>
              </a:rPr>
              <a:t>walmart renova price</a:t>
            </a:r>
            <a:br/>
            <a:r>
              <a:rPr b="false" i="false" strike="noStrike" sz="1200" u="none">
                <a:solidFill>
                  <a:srgbClr val="FFFFFF"/>
                </a:solidFill>
                <a:latin typeface="Calibri"/>
              </a:rPr>
              <a:t>I&amp;#039;m glad the seroquel is working for you b/c it had disastrous effects on me</a:t>
            </a:r>
            <a:br/>
            <a:r>
              <a:rPr b="false" i="false" strike="noStrike" sz="1200" u="none">
                <a:solidFill>
                  <a:srgbClr val="FFFFFF"/>
                </a:solidFill>
                <a:latin typeface="Calibri"/>
              </a:rPr>
              <a:t>generic tretinoin 0.05</a:t>
            </a:r>
            <a:br/>
            <a:r>
              <a:rPr b="false" i="false" strike="noStrike" sz="1200" u="none">
                <a:solidFill>
                  <a:srgbClr val="FFFFFF"/>
                </a:solidFill>
                <a:latin typeface="Calibri"/>
              </a:rPr>
              <a:t>tretinoin gel 0.1 usp</a:t>
            </a:r>
            <a:br/>
            <a:r>
              <a:rPr b="false" i="false" strike="noStrike" sz="1200" u="none">
                <a:solidFill>
                  <a:srgbClr val="FFFFFF"/>
                </a:solidFill>
                <a:latin typeface="Calibri"/>
              </a:rPr>
              <a:t>ortho dermatologics renova coupon</a:t>
            </a:r>
            <a:br/>
            <a:r>
              <a:rPr b="false" i="false" strike="noStrike" sz="1200" u="none">
                <a:solidFill>
                  <a:srgbClr val="FFFFFF"/>
                </a:solidFill>
                <a:latin typeface="Calibri"/>
              </a:rPr>
              <a:t>renova 02 cream price</a:t>
            </a:r>
            <a:br/>
            <a:r>
              <a:rPr b="false" i="false" strike="noStrike" sz="1200" u="none">
                <a:solidFill>
                  <a:srgbClr val="FFFFFF"/>
                </a:solidFill>
                <a:latin typeface="Calibri"/>
              </a:rPr>
              <a:t>obagi refissa tretinoin cream 0.05 reviews</a:t>
            </a:r>
            <a:br/>
            <a:r>
              <a:rPr b="false" i="false" strike="noStrike" sz="1200" u="none">
                <a:solidFill>
                  <a:srgbClr val="FFFFFF"/>
                </a:solidFill>
                <a:latin typeface="Calibri"/>
              </a:rPr>
              <a:t>Normalerweise wird Avanafil 30 Minuten vor dem Geschlechtsverkehr entweder mit oder ohne Nahrung eingenommen</a:t>
            </a:r>
            <a:br/>
            <a:r>
              <a:rPr b="false" i="false" strike="noStrike" sz="1200" u="none">
                <a:solidFill>
                  <a:srgbClr val="FFFFFF"/>
                </a:solidFill>
                <a:latin typeface="Calibri"/>
              </a:rPr>
              <a:t>retin a tretinoin cream 0.05 10g</a:t>
            </a:r>
            <a:br/>
            <a:r>
              <a:rPr b="false" i="false" strike="noStrike" sz="1200" u="none">
                <a:solidFill>
                  <a:srgbClr val="FFFFFF"/>
                </a:solidFill>
                <a:latin typeface="Calibri"/>
              </a:rPr>
              <a:t>She wasnt even present with me, but after I presented both Her ID and Mine, they sold it to me.</a:t>
            </a:r>
            <a:br/>
            <a:r>
              <a:rPr b="false" i="false" strike="noStrike" sz="1200" u="none">
                <a:solidFill>
                  <a:srgbClr val="FFFFFF"/>
                </a:solidFill>
                <a:latin typeface="Calibri"/>
              </a:rPr>
              <a:t>tretinoin cream usp 0.05</a:t>
            </a:r>
            <a:br/>
            <a:r>
              <a:rPr b="false" i="false" strike="noStrike" sz="1200" u="none">
                <a:solidFill>
                  <a:srgbClr val="FFFFFF"/>
                </a:solidFill>
                <a:latin typeface="Calibri"/>
              </a:rPr>
              <a:t>renova prices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does tretinoin cream 0.05 do for acne</a:t>
            </a:r>
            <a:br/>
            <a:r>
              <a:rPr b="false" i="false" strike="noStrike" sz="1200" u="none">
                <a:solidFill>
                  <a:srgbClr val="FFFFFF"/>
                </a:solidFill>
                <a:latin typeface="Calibri"/>
              </a:rPr>
              <a:t>Role model synergistic relationships pot be rattling accommodating in commandment others virtually ethnic sense</a:t>
            </a:r>
            <a:br/>
            <a:r>
              <a:rPr b="false" i="false" strike="noStrike" sz="1200" u="none">
                <a:solidFill>
                  <a:srgbClr val="FFFFFF"/>
                </a:solidFill>
                <a:latin typeface="Calibri"/>
              </a:rPr>
              <a:t>tretinoin gel 0.1 ebay</a:t>
            </a:r>
            <a:br/>
            <a:r>
              <a:rPr b="false" i="false" strike="noStrike" sz="1200" u="none">
                <a:solidFill>
                  <a:srgbClr val="FFFFFF"/>
                </a:solidFill>
                <a:latin typeface="Calibri"/>
              </a:rPr>
              <a:t>I'm at Liverpool University buy cheap amoxicillin / clavulanate The Ogio may be brimming with thoughtful features, but it pales in comparison to the R25 from Kriega</a:t>
            </a:r>
            <a:br/>
            <a:r>
              <a:rPr b="false" i="false" strike="noStrike" sz="1200" u="none">
                <a:solidFill>
                  <a:srgbClr val="FFFFFF"/>
                </a:solidFill>
                <a:latin typeface="Calibri"/>
              </a:rPr>
              <a:t>tretinoin cream acne scars</a:t>
            </a:r>
            <a:br/>
            <a:r>
              <a:rPr b="false" i="false" strike="noStrike" sz="1200" u="none">
                <a:solidFill>
                  <a:srgbClr val="FFFFFF"/>
                </a:solidFill>
                <a:latin typeface="Calibri"/>
              </a:rPr>
              <a:t>The mechanisms responsible for pain in CPH remain unknown</a:t>
            </a:r>
            <a:br/>
            <a:r>
              <a:rPr b="false" i="false" strike="noStrike" sz="1200" u="none">
                <a:solidFill>
                  <a:srgbClr val="FFFFFF"/>
                </a:solidFill>
                <a:latin typeface="Calibri"/>
              </a:rPr>
              <a:t>tretinoin gel usp 0.025</a:t>
            </a:r>
            <a:br/>
            <a:r>
              <a:rPr b="false" i="false" strike="noStrike" sz="1200" u="none">
                <a:solidFill>
                  <a:srgbClr val="FFFFFF"/>
                </a:solidFill>
                <a:latin typeface="Calibri"/>
              </a:rPr>
              <a:t>tretinoin 0.05 cream 20gm</a:t>
            </a:r>
            <a:br/>
            <a:r>
              <a:rPr b="false" i="false" strike="noStrike" sz="1200" u="none">
                <a:solidFill>
                  <a:srgbClr val="FFFFFF"/>
                </a:solidFill>
                <a:latin typeface="Calibri"/>
              </a:rPr>
              <a:t>renova cost in canada</a:t>
            </a:r>
            <a:br/>
            <a:r>
              <a:rPr b="false" i="false" strike="noStrike" sz="1200" u="none">
                <a:solidFill>
                  <a:srgbClr val="FFFFFF"/>
                </a:solidFill>
                <a:latin typeface="Calibri"/>
              </a:rPr>
              <a:t>where to buy tretinoin cream over the counter</a:t>
            </a:r>
            <a:br/>
            <a:r>
              <a:rPr b="false" i="false" strike="noStrike" sz="1200" u="none">
                <a:solidFill>
                  <a:srgbClr val="FFFFFF"/>
                </a:solidFill>
                <a:latin typeface="Calibri"/>
              </a:rPr>
              <a:t>Cardiac abnormalities may include arrhythmia, tachycardia, ECG evidence of impaired conduction, and signs of congestive heart failure, and in very rare cases, cardiac arrest</a:t>
            </a:r>
            <a:br/>
            <a:r>
              <a:rPr b="false" i="false" strike="noStrike" sz="1200" u="none">
                <a:solidFill>
                  <a:srgbClr val="FFFFFF"/>
                </a:solidFill>
                <a:latin typeface="Calibri"/>
              </a:rPr>
              <a:t>obagi tretinoin cream 0.05 price</a:t>
            </a:r>
            <a:br/>
            <a:r>
              <a:rPr b="false" i="false" strike="noStrike" sz="1200" u="none">
                <a:solidFill>
                  <a:srgbClr val="FFFFFF"/>
                </a:solidFill>
                <a:latin typeface="Calibri"/>
              </a:rPr>
              <a:t>If this is the case you will complete your hCG therapy before your Nolva therapy begins.</a:t>
            </a:r>
            <a:br/>
            <a:r>
              <a:rPr b="false" i="false" strike="noStrike" sz="1200" u="none">
                <a:solidFill>
                  <a:srgbClr val="FFFFFF"/>
                </a:solidFill>
                <a:latin typeface="Calibri"/>
              </a:rPr>
              <a:t>tretinoin cream usp 0.1 rouses point</a:t>
            </a:r>
            <a:br/>
            <a:r>
              <a:rPr b="false" i="false" strike="noStrike" sz="1200" u="none">
                <a:solidFill>
                  <a:srgbClr val="FFFFFF"/>
                </a:solidFill>
                <a:latin typeface="Calibri"/>
              </a:rPr>
              <a:t>tretinoin online pharmacy</a:t>
            </a:r>
            <a:br/>
            <a:r>
              <a:rPr b="false" i="false" strike="noStrike" sz="1200" u="none">
                <a:solidFill>
                  <a:srgbClr val="FFFFFF"/>
                </a:solidFill>
                <a:latin typeface="Calibri"/>
              </a:rPr>
              <a:t>It is a combination of female hormones</a:t>
            </a:r>
            <a:br/>
            <a:r>
              <a:rPr b="false" i="false" strike="noStrike" sz="1200" u="none">
                <a:solidFill>
                  <a:srgbClr val="FFFFFF"/>
                </a:solidFill>
                <a:latin typeface="Calibri"/>
              </a:rPr>
              <a:t>obagi tretinoin cream 0.05 reviews makeupalley</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gel 0.05 purchase</a:t>
            </a:r>
            <a:br/>
            <a:r>
              <a:rPr b="false" i="false" strike="noStrike" sz="1200" u="none">
                <a:solidFill>
                  <a:srgbClr val="FFFFFF"/>
                </a:solidFill>
                <a:latin typeface="Calibri"/>
              </a:rPr>
              <a:t>tretinoin cream 0.05 reviews for acne</a:t>
            </a:r>
            <a:br/>
            <a:r>
              <a:rPr b="false" i="false" strike="noStrike" sz="1200" u="none">
                <a:solidFill>
                  <a:srgbClr val="FFFFFF"/>
                </a:solidFill>
                <a:latin typeface="Calibri"/>
              </a:rPr>
              <a:t>generic tretinoin cream .05</a:t>
            </a:r>
            <a:br/>
            <a:r>
              <a:rPr b="false" i="false" strike="noStrike" sz="1200" u="none">
                <a:solidFill>
                  <a:srgbClr val="FFFFFF"/>
                </a:solidFill>
                <a:latin typeface="Calibri"/>
              </a:rPr>
              <a:t>We&amp;rsquo;re not trying to help people OD, but rather help them find help if they believe they have accidentally taken too much and don&amp;rsquo;t know what to do</a:t>
            </a:r>
            <a:br/>
            <a:r>
              <a:rPr b="false" i="false" strike="noStrike" sz="1200" u="none">
                <a:solidFill>
                  <a:srgbClr val="FFFFFF"/>
                </a:solidFill>
                <a:latin typeface="Calibri"/>
              </a:rPr>
              <a:t>buy tretinoin amazon</a:t>
            </a:r>
            <a:br/>
            <a:r>
              <a:rPr b="false" i="false" strike="noStrike" sz="1200" u="none">
                <a:solidFill>
                  <a:srgbClr val="FFFFFF"/>
                </a:solidFill>
                <a:latin typeface="Calibri"/>
              </a:rPr>
              <a:t>retin a micro tretinoin gel reviews</a:t>
            </a:r>
            <a:br/>
            <a:r>
              <a:rPr b="false" i="false" strike="noStrike" sz="1200" u="none">
                <a:solidFill>
                  <a:srgbClr val="FFFFFF"/>
                </a:solidFill>
                <a:latin typeface="Calibri"/>
              </a:rPr>
              <a:t>tretinoin gel usp 0.012</a:t>
            </a:r>
            <a:br/>
            <a:r>
              <a:rPr b="false" i="false" strike="noStrike" sz="1200" u="none">
                <a:solidFill>
                  <a:srgbClr val="FFFFFF"/>
                </a:solidFill>
                <a:latin typeface="Calibri"/>
              </a:rPr>
              <a:t>My 2 year old has had a 102 fever and hasn&amp;rsquo;t let me put her down, so it made me feel even hotter The dizziness&amp;rdquo; Oh the dizziness&amp;rdquo;</a:t>
            </a:r>
            <a:br/>
            <a:r>
              <a:rPr b="false" i="false" strike="noStrike" sz="1200" u="none">
                <a:solidFill>
                  <a:srgbClr val="FFFFFF"/>
                </a:solidFill>
                <a:latin typeface="Calibri"/>
              </a:rPr>
              <a:t>renova .05 cream buy</a:t>
            </a:r>
            <a:br/>
            <a:r>
              <a:rPr b="false" i="false" strike="noStrike" sz="1200" u="none">
                <a:solidFill>
                  <a:srgbClr val="FFFFFF"/>
                </a:solidFill>
                <a:latin typeface="Calibri"/>
              </a:rPr>
              <a:t>order tretinoin cream</a:t>
            </a:r>
            <a:br/>
            <a:r>
              <a:rPr b="false" i="false" strike="noStrike" sz="1200" u="none">
                <a:solidFill>
                  <a:srgbClr val="FFFFFF"/>
                </a:solidFill>
                <a:latin typeface="Calibri"/>
              </a:rPr>
              <a:t>tretinoin cream 0.025 for acne scars</a:t>
            </a:r>
            <a:br/>
            <a:r>
              <a:rPr b="false" i="false" strike="noStrike" sz="1200" u="none">
                <a:solidFill>
                  <a:srgbClr val="FFFFFF"/>
                </a:solidFill>
                <a:latin typeface="Calibri"/>
              </a:rPr>
              <a:t>Albuterol can be taken as a nebulized solution (a liquid that has been turned into an inhalable mist via a nebulizer machine) or as an aerosol that can be inhaled by mouth through an inhaler.</a:t>
            </a:r>
            <a:br/>
            <a:r>
              <a:rPr b="false" i="false" strike="noStrike" sz="1200" u="none">
                <a:solidFill>
                  <a:srgbClr val="FFFFFF"/>
                </a:solidFill>
                <a:latin typeface="Calibri"/>
              </a:rPr>
              <a:t>buy tretinoin gel india</a:t>
            </a:r>
            <a:br/>
            <a:r>
              <a:rPr b="false" i="false" strike="noStrike" sz="1200" u="none">
                <a:solidFill>
                  <a:srgbClr val="FFFFFF"/>
                </a:solidFill>
                <a:latin typeface="Calibri"/>
              </a:rPr>
              <a:t>buy tretinoin online australia</a:t>
            </a:r>
            <a:br/>
            <a:r>
              <a:rPr b="false" i="false" strike="noStrike" sz="1200" u="none">
                <a:solidFill>
                  <a:srgbClr val="FFFFFF"/>
                </a:solidFill>
                <a:latin typeface="Calibri"/>
              </a:rPr>
              <a:t>buy obagi tretinoin cream 0.1 uk</a:t>
            </a:r>
            <a:br/>
            <a:r>
              <a:rPr b="false" i="false" strike="noStrike" sz="1200" u="none">
                <a:solidFill>
                  <a:srgbClr val="FFFFFF"/>
                </a:solidFill>
                <a:latin typeface="Calibri"/>
              </a:rPr>
              <a:t>renova spa costa rica prices</a:t>
            </a:r>
            <a:br/>
            <a:r>
              <a:rPr b="false" i="false" strike="noStrike" sz="1200" u="none">
                <a:solidFill>
                  <a:srgbClr val="FFFFFF"/>
                </a:solidFill>
                <a:latin typeface="Calibri"/>
              </a:rPr>
              <a:t>obagi refissa tretinoin cream 0.05 20g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renova face cream</a:t>
            </a:r>
            <a:br/>
            <a:r>
              <a:rPr b="false" i="false" strike="noStrike" sz="1200" u="none">
                <a:solidFill>
                  <a:srgbClr val="FFFFFF"/>
                </a:solidFill>
                <a:latin typeface="Calibri"/>
              </a:rPr>
              <a:t>tretinoin cream usp retino a 0.05</a:t>
            </a:r>
            <a:br/>
            <a:r>
              <a:rPr b="false" i="false" strike="noStrike" sz="1200" u="none">
                <a:solidFill>
                  <a:srgbClr val="FFFFFF"/>
                </a:solidFill>
                <a:latin typeface="Calibri"/>
              </a:rPr>
              <a:t>renova tretinoin cream 0.02 pump</a:t>
            </a:r>
            <a:br/>
            <a:r>
              <a:rPr b="false" i="false" strike="noStrike" sz="1200" u="none">
                <a:solidFill>
                  <a:srgbClr val="FFFFFF"/>
                </a:solidFill>
                <a:latin typeface="Calibri"/>
              </a:rPr>
              <a:t>where to buy tretinoin cream 0.05</a:t>
            </a:r>
            <a:br/>
            <a:r>
              <a:rPr b="false" i="false" strike="noStrike" sz="1200" u="none">
                <a:solidFill>
                  <a:srgbClr val="FFFFFF"/>
                </a:solidFill>
                <a:latin typeface="Calibri"/>
              </a:rPr>
              <a:t>retin a tretinoin gel 05</a:t>
            </a:r>
            <a:br/>
            <a:r>
              <a:rPr b="false" i="false" strike="noStrike" sz="1200" u="none">
                <a:solidFill>
                  <a:srgbClr val="FFFFFF"/>
                </a:solidFill>
                <a:latin typeface="Calibri"/>
              </a:rPr>
              <a:t>My husband took Propecia for 15 years</a:t>
            </a:r>
            <a:br/>
            <a:r>
              <a:rPr b="false" i="false" strike="noStrike" sz="1200" u="none">
                <a:solidFill>
                  <a:srgbClr val="FFFFFF"/>
                </a:solidFill>
                <a:latin typeface="Calibri"/>
              </a:rPr>
              <a:t>can i buy renova cream online</a:t>
            </a:r>
            <a:br/>
            <a:r>
              <a:rPr b="false" i="false" strike="noStrike" sz="1200" u="none">
                <a:solidFill>
                  <a:srgbClr val="FFFFFF"/>
                </a:solidFill>
                <a:latin typeface="Calibri"/>
              </a:rPr>
              <a:t>tretinoin gel 0.01 use</a:t>
            </a:r>
            <a:br/>
            <a:r>
              <a:rPr b="false" i="false" strike="noStrike" sz="1200" u="none">
                <a:solidFill>
                  <a:srgbClr val="FFFFFF"/>
                </a:solidFill>
                <a:latin typeface="Calibri"/>
              </a:rPr>
              <a:t>buy renova 0.05 cream</a:t>
            </a:r>
            <a:br/>
            <a:r>
              <a:rPr b="false" i="false" strike="noStrike" sz="1200" u="none">
                <a:solidFill>
                  <a:srgbClr val="FFFFFF"/>
                </a:solidFill>
                <a:latin typeface="Calibri"/>
              </a:rPr>
              <a:t>As is the case with naproxen, the dosage can vary depending upon the clinical indication</a:t>
            </a:r>
            <a:br/>
            <a:r>
              <a:rPr b="false" i="false" strike="noStrike" sz="1200" u="none">
                <a:solidFill>
                  <a:srgbClr val="FFFFFF"/>
                </a:solidFill>
                <a:latin typeface="Calibri"/>
              </a:rPr>
              <a:t>cheap renova</a:t>
            </a:r>
            <a:br/>
            <a:r>
              <a:rPr b="false" i="false" strike="noStrike" sz="1200" u="none">
                <a:solidFill>
                  <a:srgbClr val="FFFFFF"/>
                </a:solidFill>
                <a:latin typeface="Calibri"/>
              </a:rPr>
              <a:t>renova price comparison</a:t>
            </a:r>
            <a:br/>
            <a:r>
              <a:rPr b="false" i="false" strike="noStrike" sz="1200" u="none">
                <a:solidFill>
                  <a:srgbClr val="FFFFFF"/>
                </a:solidFill>
                <a:latin typeface="Calibri"/>
              </a:rPr>
              <a:t>renova wrinkle cream reviews</a:t>
            </a:r>
            <a:br/>
            <a:r>
              <a:rPr b="false" i="false" strike="noStrike" sz="1200" u="none">
                <a:solidFill>
                  <a:srgbClr val="FFFFFF"/>
                </a:solidFill>
                <a:latin typeface="Calibri"/>
              </a:rPr>
              <a:t>buy obagi tretinoin online</a:t>
            </a:r>
            <a:br/>
            <a:r>
              <a:rPr b="false" i="false" strike="noStrike" sz="1200" u="none">
                <a:solidFill>
                  <a:srgbClr val="FFFFFF"/>
                </a:solidFill>
                <a:latin typeface="Calibri"/>
              </a:rPr>
              <a:t>The generic manufacturer doesn't have to prove all over again that the drug works</a:t>
            </a:r>
            <a:br/>
            <a:r>
              <a:rPr b="false" i="false" strike="noStrike" sz="1200" u="none">
                <a:solidFill>
                  <a:srgbClr val="FFFFFF"/>
                </a:solidFill>
                <a:latin typeface="Calibri"/>
              </a:rPr>
              <a:t>where to buy renova toilet paper</a:t>
            </a:r>
            <a:br/>
            <a:r>
              <a:rPr b="false" i="false" strike="noStrike" sz="1200" u="none">
                <a:solidFill>
                  <a:srgbClr val="FFFFFF"/>
                </a:solidFill>
                <a:latin typeface="Calibri"/>
              </a:rPr>
              <a:t>buy renova cream uk</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tretinoin cream .05</a:t>
            </a:r>
            <a:br/>
            <a:r>
              <a:rPr b="false" i="false" strike="noStrike" sz="1200" u="none">
                <a:solidFill>
                  <a:srgbClr val="FFFFFF"/>
                </a:solidFill>
                <a:latin typeface="Calibri"/>
              </a:rPr>
              <a:t>tretinoin cream 0.1 acne.org</a:t>
            </a:r>
            <a:br/>
            <a:r>
              <a:rPr b="false" i="false" strike="noStrike" sz="1200" u="none">
                <a:solidFill>
                  <a:srgbClr val="FFFFFF"/>
                </a:solidFill>
                <a:latin typeface="Calibri"/>
              </a:rPr>
              <a:t>tretinoin online prescription</a:t>
            </a:r>
            <a:br/>
            <a:r>
              <a:rPr b="false" i="false" strike="noStrike" sz="1200" u="none">
                <a:solidFill>
                  <a:srgbClr val="FFFFFF"/>
                </a:solidFill>
                <a:latin typeface="Calibri"/>
              </a:rPr>
              <a:t>It is unknown if it is harmful to a fetus</a:t>
            </a:r>
            <a:br/>
            <a:r>
              <a:rPr b="false" i="false" strike="noStrike" sz="1200" u="none">
                <a:solidFill>
                  <a:srgbClr val="FFFFFF"/>
                </a:solidFill>
                <a:latin typeface="Calibri"/>
              </a:rPr>
              <a:t>tretinoin gel 0.01 for acne</a:t>
            </a:r>
            <a:br/>
            <a:r>
              <a:rPr b="false" i="false" strike="noStrike" sz="1200" u="none">
                <a:solidFill>
                  <a:srgbClr val="FFFFFF"/>
                </a:solidFill>
                <a:latin typeface="Calibri"/>
              </a:rPr>
              <a:t>tretinoin cream over the counter uk</a:t>
            </a:r>
            <a:br/>
            <a:r>
              <a:rPr b="false" i="false" strike="noStrike" sz="1200" u="none">
                <a:solidFill>
                  <a:srgbClr val="FFFFFF"/>
                </a:solidFill>
                <a:latin typeface="Calibri"/>
              </a:rPr>
              <a:t>If there is a generic that actually works, I&amp;#039;d like to find it</a:t>
            </a:r>
            <a:br/>
            <a:r>
              <a:rPr b="false" i="false" strike="noStrike" sz="1200" u="none">
                <a:solidFill>
                  <a:srgbClr val="FFFFFF"/>
                </a:solidFill>
                <a:latin typeface="Calibri"/>
              </a:rPr>
              <a:t>renova cream 02 coupon</a:t>
            </a:r>
            <a:br/>
            <a:r>
              <a:rPr b="false" i="false" strike="noStrike" sz="1200" u="none">
                <a:solidFill>
                  <a:srgbClr val="FFFFFF"/>
                </a:solidFill>
                <a:latin typeface="Calibri"/>
              </a:rPr>
              <a:t>Do the time needed to help yourself get well</a:t>
            </a:r>
            <a:br/>
            <a:r>
              <a:rPr b="false" i="false" strike="noStrike" sz="1200" u="none">
                <a:solidFill>
                  <a:srgbClr val="FFFFFF"/>
                </a:solidFill>
                <a:latin typeface="Calibri"/>
              </a:rPr>
              <a:t>tretinoin cream buy online australia</a:t>
            </a:r>
            <a:br/>
            <a:r>
              <a:rPr b="false" i="false" strike="noStrike" sz="1200" u="none">
                <a:solidFill>
                  <a:srgbClr val="FFFFFF"/>
                </a:solidFill>
                <a:latin typeface="Calibri"/>
              </a:rPr>
              <a:t>perrigo tretinoin cream 0.1 price</a:t>
            </a:r>
            <a:br/>
            <a:r>
              <a:rPr b="false" i="false" strike="noStrike" sz="1200" u="none">
                <a:solidFill>
                  <a:srgbClr val="FFFFFF"/>
                </a:solidFill>
                <a:latin typeface="Calibri"/>
              </a:rPr>
              <a:t>renova cream online uk</a:t>
            </a:r>
            <a:br/>
            <a:r>
              <a:rPr b="false" i="false" strike="noStrike" sz="1200" u="none">
                <a:solidFill>
                  <a:srgbClr val="FFFFFF"/>
                </a:solidFill>
                <a:latin typeface="Calibri"/>
              </a:rPr>
              <a:t>He calls me up and told me to quit taking my levothroxine (sp?), and made an appt</a:t>
            </a:r>
            <a:br/>
            <a:r>
              <a:rPr b="false" i="false" strike="noStrike" sz="1200" u="none">
                <a:solidFill>
                  <a:srgbClr val="FFFFFF"/>
                </a:solidFill>
                <a:latin typeface="Calibri"/>
              </a:rPr>
              <a:t>discount renova</a:t>
            </a:r>
            <a:br/>
            <a:r>
              <a:rPr b="false" i="false" strike="noStrike" sz="1200" u="none">
                <a:solidFill>
                  <a:srgbClr val="FFFFFF"/>
                </a:solidFill>
                <a:latin typeface="Calibri"/>
              </a:rPr>
              <a:t>32 for Risperdal; cholesterol increased 31 points for Zyprexa, 7 for Risperdal; and glucose increased 11 points for Zyprexa, 1 point for Risperdal.</a:t>
            </a:r>
            <a:br/>
            <a:r>
              <a:rPr b="false" i="false" strike="noStrike" sz="1200" u="none">
                <a:solidFill>
                  <a:srgbClr val="FFFFFF"/>
                </a:solidFill>
                <a:latin typeface="Calibri"/>
              </a:rPr>
              <a:t>tretinoin gel 0.05 fordyce spots</a:t>
            </a:r>
            <a:br/>
            <a:r>
              <a:rPr b="false" i="false" strike="noStrike" sz="1200" u="none">
                <a:solidFill>
                  <a:srgbClr val="FFFFFF"/>
                </a:solidFill>
                <a:latin typeface="Calibri"/>
              </a:rPr>
              <a:t>where to buy renova cream</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tretinoin cream .1</a:t>
            </a:r>
            <a:br/>
            <a:r>
              <a:rPr b="false" i="false" strike="noStrike" sz="1200" u="none">
                <a:solidFill>
                  <a:srgbClr val="FFFFFF"/>
                </a:solidFill>
                <a:latin typeface="Calibri"/>
              </a:rPr>
              <a:t>retin a tretinoin gel 0.025</a:t>
            </a:r>
            <a:br/>
            <a:r>
              <a:rPr b="false" i="false" strike="noStrike" sz="1200" u="none">
                <a:solidFill>
                  <a:srgbClr val="FFFFFF"/>
                </a:solidFill>
                <a:latin typeface="Calibri"/>
              </a:rPr>
              <a:t>renova canada pharmacy</a:t>
            </a:r>
            <a:br/>
            <a:r>
              <a:rPr b="false" i="false" strike="noStrike" sz="1200" u="none">
                <a:solidFill>
                  <a:srgbClr val="FFFFFF"/>
                </a:solidFill>
                <a:latin typeface="Calibri"/>
              </a:rPr>
              <a:t>renova spa cancun prices</a:t>
            </a:r>
            <a:br/>
            <a:r>
              <a:rPr b="false" i="false" strike="noStrike" sz="1200" u="none">
                <a:solidFill>
                  <a:srgbClr val="FFFFFF"/>
                </a:solidFill>
                <a:latin typeface="Calibri"/>
              </a:rPr>
              <a:t>tretinoin gel 0.1 buy</a:t>
            </a:r>
            <a:br/>
            <a:r>
              <a:rPr b="false" i="false" strike="noStrike" sz="1200" u="none">
                <a:solidFill>
                  <a:srgbClr val="FFFFFF"/>
                </a:solidFill>
                <a:latin typeface="Calibri"/>
              </a:rPr>
              <a:t>"Second half, weird interception off a foot</a:t>
            </a:r>
            <a:br/>
            <a:r>
              <a:rPr b="false" i="false" strike="noStrike" sz="1200" u="none">
                <a:solidFill>
                  <a:srgbClr val="FFFFFF"/>
                </a:solidFill>
                <a:latin typeface="Calibri"/>
              </a:rPr>
              <a:t>tretinoin cream .025 review</a:t>
            </a:r>
            <a:br/>
            <a:r>
              <a:rPr b="false" i="false" strike="noStrike" sz="1200" u="none">
                <a:solidFill>
                  <a:srgbClr val="FFFFFF"/>
                </a:solidFill>
                <a:latin typeface="Calibri"/>
              </a:rPr>
              <a:t>tretinoin cream manufacturer coupons</a:t>
            </a:r>
            <a:br/>
            <a:r>
              <a:rPr b="false" i="false" strike="noStrike" sz="1200" u="none">
                <a:solidFill>
                  <a:srgbClr val="FFFFFF"/>
                </a:solidFill>
                <a:latin typeface="Calibri"/>
              </a:rPr>
              <a:t>Bu reseptrlerin fonksiyonel rolleri, ve bunlarn telmisartan nedeniyle dzeyi artan anjiyotensin II tarafndan olas ar stimlasyonlarnn etkileri bilinmemektedir</a:t>
            </a:r>
            <a:br/>
            <a:r>
              <a:rPr b="false" i="false" strike="noStrike" sz="1200" u="none">
                <a:solidFill>
                  <a:srgbClr val="FFFFFF"/>
                </a:solidFill>
                <a:latin typeface="Calibri"/>
              </a:rPr>
              <a:t>renova online pharmacy</a:t>
            </a:r>
            <a:br/>
            <a:r>
              <a:rPr b="false" i="false" strike="noStrike" sz="1200" u="none">
                <a:solidFill>
                  <a:srgbClr val="FFFFFF"/>
                </a:solidFill>
                <a:latin typeface="Calibri"/>
              </a:rPr>
              <a:t>buy generic tretinoin cream</a:t>
            </a:r>
            <a:br/>
            <a:r>
              <a:rPr b="false" i="false" strike="noStrike" sz="1200" u="none">
                <a:solidFill>
                  <a:srgbClr val="FFFFFF"/>
                </a:solidFill>
                <a:latin typeface="Calibri"/>
              </a:rPr>
              <a:t>tretinoin cream .1 price</a:t>
            </a:r>
            <a:br/>
            <a:r>
              <a:rPr b="false" i="false" strike="noStrike" sz="1200" u="none">
                <a:solidFill>
                  <a:srgbClr val="FFFFFF"/>
                </a:solidFill>
                <a:latin typeface="Calibri"/>
              </a:rPr>
              <a:t>retin a tretinoin 0.01 gel bestellen</a:t>
            </a:r>
            <a:br/>
            <a:r>
              <a:rPr b="false" i="false" strike="noStrike" sz="1200" u="none">
                <a:solidFill>
                  <a:srgbClr val="FFFFFF"/>
                </a:solidFill>
                <a:latin typeface="Calibri"/>
              </a:rPr>
              <a:t>If you need an antidepressant, try a different one</a:t>
            </a:r>
            <a:br/>
            <a:r>
              <a:rPr b="false" i="false" strike="noStrike" sz="1200" u="none">
                <a:solidFill>
                  <a:srgbClr val="FFFFFF"/>
                </a:solidFill>
                <a:latin typeface="Calibri"/>
              </a:rPr>
              <a:t>where can i purchase obagi tretinoin cream</a:t>
            </a:r>
            <a:br/>
            <a:r>
              <a:rPr b="false" i="false" strike="noStrike" sz="1200" u="none">
                <a:solidFill>
                  <a:srgbClr val="FFFFFF"/>
                </a:solidFill>
                <a:latin typeface="Calibri"/>
              </a:rPr>
              <a:t>obagi tretinoin cream 0.05 rx (prescription only) 20g</a:t>
            </a:r>
            <a:br/>
            <a:r>
              <a:rPr b="false" i="false" strike="noStrike" sz="1200" u="none">
                <a:solidFill>
                  <a:srgbClr val="FFFFFF"/>
                </a:solidFill>
                <a:latin typeface="Calibri"/>
              </a:rPr>
              <a:t>renova tretinoin cream 0.02</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 brandy will not sustained erection.</a:t>
            </a:r>
            <a:br/>
            <a:r>
              <a:rPr b="false" i="false" strike="noStrike" sz="1200" u="none">
                <a:solidFill>
                  <a:srgbClr val="FFFFFF"/>
                </a:solidFill>
                <a:latin typeface="Calibri"/>
              </a:rPr>
              <a:t>renova tretinoin cream coupon</a:t>
            </a:r>
            <a:br/>
            <a:r>
              <a:rPr b="false" i="false" strike="noStrike" sz="1200" u="none">
                <a:solidFill>
                  <a:srgbClr val="FFFFFF"/>
                </a:solidFill>
                <a:latin typeface="Calibri"/>
              </a:rPr>
              <a:t>tretinoin gel microsphere .04 generic</a:t>
            </a:r>
            <a:br/>
            <a:r>
              <a:rPr b="false" i="false" strike="noStrike" sz="1200" u="none">
                <a:solidFill>
                  <a:srgbClr val="FFFFFF"/>
                </a:solidFill>
                <a:latin typeface="Calibri"/>
              </a:rPr>
              <a:t>where to buy cheap tretinoin</a:t>
            </a:r>
            <a:br/>
            <a:r>
              <a:rPr b="false" i="false" strike="noStrike" sz="1200" u="none">
                <a:solidFill>
                  <a:srgbClr val="FFFFFF"/>
                </a:solidFill>
                <a:latin typeface="Calibri"/>
              </a:rPr>
              <a:t>renova coupons printable</a:t>
            </a:r>
            <a:br/>
            <a:r>
              <a:rPr b="false" i="false" strike="noStrike" sz="1200" u="none">
                <a:solidFill>
                  <a:srgbClr val="FFFFFF"/>
                </a:solidFill>
                <a:latin typeface="Calibri"/>
              </a:rPr>
              <a:t>obagi tretinoin cream usp 0.1</a:t>
            </a:r>
            <a:br/>
            <a:r>
              <a:rPr b="false" i="false" strike="noStrike" sz="1200" u="none">
                <a:solidFill>
                  <a:srgbClr val="FFFFFF"/>
                </a:solidFill>
                <a:latin typeface="Calibri"/>
              </a:rPr>
              <a:t>renova cream .02 reviews</a:t>
            </a:r>
            <a:br/>
            <a:r>
              <a:rPr b="false" i="false" strike="noStrike" sz="1200" u="none">
                <a:solidFill>
                  <a:srgbClr val="FFFFFF"/>
                </a:solidFill>
                <a:latin typeface="Calibri"/>
              </a:rPr>
              <a:t>Get cheapest adapalene cost with discount, rebate, promotion, on sale, discount coupon</a:t>
            </a:r>
            <a:br/>
            <a:r>
              <a:rPr b="false" i="false" strike="noStrike" sz="1200" u="none">
                <a:solidFill>
                  <a:srgbClr val="FFFFFF"/>
                </a:solidFill>
                <a:latin typeface="Calibri"/>
              </a:rPr>
              <a:t>tretinoin cream 0.025 acne org</a:t>
            </a:r>
            <a:br/>
            <a:r>
              <a:rPr b="false" i="false" strike="noStrike" sz="1200" u="none">
                <a:solidFill>
                  <a:srgbClr val="FFFFFF"/>
                </a:solidFill>
                <a:latin typeface="Calibri"/>
              </a:rPr>
              <a:t>tretinoin online india</a:t>
            </a:r>
            <a:br/>
            <a:r>
              <a:rPr b="false" i="false" strike="noStrike" sz="1200" u="none">
                <a:solidFill>
                  <a:srgbClr val="FFFFFF"/>
                </a:solidFill>
                <a:latin typeface="Calibri"/>
              </a:rPr>
              <a:t>order renova</a:t>
            </a:r>
            <a:br/>
            <a:r>
              <a:rPr b="false" i="false" strike="noStrike" sz="1200" u="none">
                <a:solidFill>
                  <a:srgbClr val="FFFFFF"/>
                </a:solidFill>
                <a:latin typeface="Calibri"/>
              </a:rPr>
              <a:t>retin a tretinoin cream 0.05 reviews</a:t>
            </a:r>
            <a:br/>
            <a:r>
              <a:rPr b="false" i="false" strike="noStrike" sz="1200" u="none">
                <a:solidFill>
                  <a:srgbClr val="FFFFFF"/>
                </a:solidFill>
                <a:latin typeface="Calibri"/>
              </a:rPr>
              <a:t>And if I didn&amp;rsquo;t mention it before.</a:t>
            </a:r>
            <a:br/>
            <a:r>
              <a:rPr b="false" i="false" strike="noStrike" sz="1200" u="none">
                <a:solidFill>
                  <a:srgbClr val="FFFFFF"/>
                </a:solidFill>
                <a:latin typeface="Calibri"/>
              </a:rPr>
              <a:t>obagi tretinoin cream 0.05 reviews</a:t>
            </a:r>
            <a:br/>
            <a:r>
              <a:rPr b="false" i="false" strike="noStrike" sz="1200" u="none">
                <a:solidFill>
                  <a:srgbClr val="FFFFFF"/>
                </a:solidFill>
                <a:latin typeface="Calibri"/>
              </a:rPr>
              <a:t>tretinoin cream usp 025 review</a:t>
            </a:r>
            <a:br/>
            <a:r>
              <a:rPr b="false" i="false" strike="noStrike" sz="1200" u="none">
                <a:solidFill>
                  <a:srgbClr val="FFFFFF"/>
                </a:solidFill>
                <a:latin typeface="Calibri"/>
              </a:rPr>
              <a:t>Two days later I started breaking out and so did my daughter</a:t>
            </a:r>
            <a:br/>
            <a:r>
              <a:rPr b="false" i="false" strike="noStrike" sz="1200" u="none">
                <a:solidFill>
                  <a:srgbClr val="FFFFFF"/>
                </a:solidFill>
                <a:latin typeface="Calibri"/>
              </a:rPr>
              <a:t>retin a 0.05 tretinoin cream</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retin a tretinoin 0.5 mg</a:t>
            </a:r>
            <a:br/>
            <a:r>
              <a:rPr b="false" i="false" strike="noStrike" sz="1200" u="none">
                <a:solidFill>
                  <a:srgbClr val="FFFFFF"/>
                </a:solidFill>
                <a:latin typeface="Calibri"/>
              </a:rPr>
              <a:t>Data for frequency and severity for the 8-week treatment period are presented in Table 17 and in Figures 1 and 2:</a:t>
            </a:r>
            <a:br/>
            <a:r>
              <a:rPr b="false" i="false" strike="noStrike" sz="1200" u="none">
                <a:solidFill>
                  <a:srgbClr val="FFFFFF"/>
                </a:solidFill>
                <a:latin typeface="Calibri"/>
              </a:rPr>
              <a:t>buy renova cream 0.02</a:t>
            </a:r>
            <a:br/>
            <a:r>
              <a:rPr b="false" i="false" strike="noStrike" sz="1200" u="none">
                <a:solidFill>
                  <a:srgbClr val="FFFFFF"/>
                </a:solidFill>
                <a:latin typeface="Calibri"/>
              </a:rPr>
              <a:t>renova cream online</a:t>
            </a:r>
            <a:br/>
            <a:r>
              <a:rPr b="false" i="false" strike="noStrike" sz="1200" u="none">
                <a:solidFill>
                  <a:srgbClr val="FFFFFF"/>
                </a:solidFill>
                <a:latin typeface="Calibri"/>
              </a:rPr>
              <a:t>perrigo tretinoin cream 0.05 price</a:t>
            </a:r>
            <a:br/>
            <a:r>
              <a:rPr b="false" i="false" strike="noStrike" sz="1200" u="none">
                <a:solidFill>
                  <a:srgbClr val="FFFFFF"/>
                </a:solidFill>
                <a:latin typeface="Calibri"/>
              </a:rPr>
              <a:t>renova cream price comparison</a:t>
            </a:r>
            <a:br/>
            <a:r>
              <a:rPr b="false" i="false" strike="noStrike" sz="1200" u="none">
                <a:solidFill>
                  <a:srgbClr val="FFFFFF"/>
                </a:solidFill>
                <a:latin typeface="Calibri"/>
              </a:rPr>
              <a:t>tretinoin cream usp 0.05 price</a:t>
            </a:r>
            <a:br/>
            <a:r>
              <a:rPr b="false" i="false" strike="noStrike" sz="1200" u="none">
                <a:solidFill>
                  <a:srgbClr val="FFFFFF"/>
                </a:solidFill>
                <a:latin typeface="Calibri"/>
              </a:rPr>
              <a:t>generic tretinoin gel 0.1</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2015-12-20T01:17:04+04:00</dcterms:created>
  <dcterms:modified xsi:type="dcterms:W3CDTF">2015-12-20T01:17:04+04:00</dcterms:modified>
  <dc:title>Buy Tretinoin .1 - Buy Tretinoin Gel Australia</dc:title>
  <dc:description>Tretinoin gel 025 uses, tretinoin cream usp 0.1 obagi, obagi tretinoin cream 0.05 reviews makeupalley, generic tretinoin cream .05, tretinoin cream usp retino a 0.05, tretinoin gel 0.01 for acne, renova online pharmacy</dc:description>
  <dc:subject>Buy Tretinoin .1 - Buy Tretinoin Gel Australia</dc:subject>
  <cp:keywords>tretinoin gel 0.01 coupon, is tretinoin cream generic for retin a, can you buy tretinoin online, tretinoin gel 0.025 buy, tretinoin 0.05 cream 20gm, buy tretinoin amazon, tretinoin cream 0.025 for acne scars, discount renova, retin a tretinoin 0.01 gel bestellen, retin a tretinoin cream 0.05 reviews</cp:keywords>
  <cp:category/>
</cp:coreProperties>
</file>