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3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3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3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3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3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3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4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4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4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4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44.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45.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46.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4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Tretinoin Online Canada</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drug helps in relieving symptoms of the condition such as difficulty swallowing, persistent cough, and heartburn</a:t>
            </a:r>
            <a:br/>
            <a:r>
              <a:rPr b="false" i="false" strike="noStrike" sz="1200" u="none">
                <a:solidFill>
                  <a:srgbClr val="FFFFFF"/>
                </a:solidFill>
                <a:latin typeface="Calibri"/>
              </a:rPr>
              <a:t>refissa tretinoin cream 0.05 reviews</a:t>
            </a:r>
            <a:br/>
            <a:r>
              <a:rPr b="false" i="false" strike="noStrike" sz="1200" u="none">
                <a:solidFill>
                  <a:srgbClr val="FFFFFF"/>
                </a:solidFill>
                <a:latin typeface="Calibri"/>
              </a:rPr>
              <a:t>Renova Cream must be used regularly for the effects continue, as the active ingredient, Tretinoin, does not reverse the effects of sun damage to the skin or ageing due to sun exposure</a:t>
            </a:r>
            <a:br/>
            <a:r>
              <a:rPr b="false" i="false" strike="noStrike" sz="1200" u="none">
                <a:solidFill>
                  <a:srgbClr val="FFFFFF"/>
                </a:solidFill>
                <a:latin typeface="Calibri"/>
              </a:rPr>
              <a:t>tretinoin cream 0.05 for acne reviews</a:t>
            </a:r>
            <a:br/>
            <a:r>
              <a:rPr b="false" i="false" strike="noStrike" sz="1200" u="none">
                <a:solidFill>
                  <a:srgbClr val="FFFFFF"/>
                </a:solidFill>
                <a:latin typeface="Calibri"/>
              </a:rPr>
              <a:t>On May 2, 2014, the first confirmed case was reported in a traveler to the United States.</a:t>
            </a:r>
            <a:br/>
            <a:r>
              <a:rPr b="false" i="false" strike="noStrike" sz="1200" u="none">
                <a:solidFill>
                  <a:srgbClr val="FFFFFF"/>
                </a:solidFill>
                <a:latin typeface="Calibri"/>
              </a:rPr>
              <a:t>renova skin cream uk</a:t>
            </a:r>
            <a:br/>
            <a:r>
              <a:rPr b="false" i="false" strike="noStrike" sz="1200" u="none">
                <a:solidFill>
                  <a:srgbClr val="FFFFFF"/>
                </a:solidFill>
                <a:latin typeface="Calibri"/>
              </a:rPr>
              <a:t>gaurenteed approval payday loan The rise of this new, celebrity CEO represented a profound change in corporate America0Dand one that was supposed to make things better</a:t>
            </a:r>
            <a:br/>
            <a:r>
              <a:rPr b="false" i="false" strike="noStrike" sz="1200" u="none">
                <a:solidFill>
                  <a:srgbClr val="FFFFFF"/>
                </a:solidFill>
                <a:latin typeface="Calibri"/>
              </a:rPr>
              <a:t>where can i buy tretinoin cream</a:t>
            </a:r>
            <a:br/>
            <a:r>
              <a:rPr b="false" i="false" strike="noStrike" sz="1200" u="none">
                <a:solidFill>
                  <a:srgbClr val="FFFFFF"/>
                </a:solidFill>
                <a:latin typeface="Calibri"/>
              </a:rPr>
              <a:t>tretinoin gel 0.1</a:t>
            </a:r>
            <a:br/>
            <a:r>
              <a:rPr b="false" i="false" strike="noStrike" sz="1200" u="none">
                <a:solidFill>
                  <a:srgbClr val="FFFFFF"/>
                </a:solidFill>
                <a:latin typeface="Calibri"/>
              </a:rPr>
              <a:t>cheap tretinoin cream 0.05</a:t>
            </a:r>
            <a:br/>
            <a:r>
              <a:rPr b="false" i="false" strike="noStrike" sz="1200" u="none">
                <a:solidFill>
                  <a:srgbClr val="FFFFFF"/>
                </a:solidFill>
                <a:latin typeface="Calibri"/>
              </a:rPr>
              <a:t>In clinical trial and/or postmarketing experience, events of leukopenia/neutropenia have been reported temporally related to antipsychotic agents, including olanzapine injection</a:t>
            </a:r>
            <a:br/>
            <a:r>
              <a:rPr b="false" i="false" strike="noStrike" sz="1200" u="none">
                <a:solidFill>
                  <a:srgbClr val="FFFFFF"/>
                </a:solidFill>
                <a:latin typeface="Calibri"/>
              </a:rPr>
              <a:t>what is tretinoin cream usp 025 used for</a:t>
            </a:r>
            <a:br/>
            <a:r>
              <a:rPr b="false" i="false" strike="noStrike" sz="1200" u="none">
                <a:solidFill>
                  <a:srgbClr val="FFFFFF"/>
                </a:solidFill>
                <a:latin typeface="Calibri"/>
              </a:rPr>
              <a:t>tretinoin cream over the counter canada</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tretinoin cream .1</a:t>
            </a:r>
            <a:br/>
            <a:r>
              <a:rPr b="false" i="false" strike="noStrike" sz="1200" u="none">
                <a:solidFill>
                  <a:srgbClr val="FFFFFF"/>
                </a:solidFill>
                <a:latin typeface="Calibri"/>
              </a:rPr>
              <a:t>buy cheap tretinoin</a:t>
            </a:r>
            <a:br/>
            <a:r>
              <a:rPr b="false" i="false" strike="noStrike" sz="1200" u="none">
                <a:solidFill>
                  <a:srgbClr val="FFFFFF"/>
                </a:solidFill>
                <a:latin typeface="Calibri"/>
              </a:rPr>
              <a:t>tretinoin cream usp 025 actavis</a:t>
            </a:r>
            <a:br/>
            <a:r>
              <a:rPr b="false" i="false" strike="noStrike" sz="1200" u="none">
                <a:solidFill>
                  <a:srgbClr val="FFFFFF"/>
                </a:solidFill>
                <a:latin typeface="Calibri"/>
              </a:rPr>
              <a:t>But as it stands now I am so discouraged and fed up of all these bad symptoms, shakiness, nervousness, racing heart, jitters, palpitations, every single day</a:t>
            </a:r>
            <a:br/>
            <a:r>
              <a:rPr b="false" i="false" strike="noStrike" sz="1200" u="none">
                <a:solidFill>
                  <a:srgbClr val="FFFFFF"/>
                </a:solidFill>
                <a:latin typeface="Calibri"/>
              </a:rPr>
              <a:t>where to buy renova skin cream</a:t>
            </a:r>
            <a:br/>
            <a:r>
              <a:rPr b="false" i="false" strike="noStrike" sz="1200" u="none">
                <a:solidFill>
                  <a:srgbClr val="FFFFFF"/>
                </a:solidFill>
                <a:latin typeface="Calibri"/>
              </a:rPr>
              <a:t>where to buy tretinoin gel 0.1</a:t>
            </a:r>
            <a:br/>
            <a:r>
              <a:rPr b="false" i="false" strike="noStrike" sz="1200" u="none">
                <a:solidFill>
                  <a:srgbClr val="FFFFFF"/>
                </a:solidFill>
                <a:latin typeface="Calibri"/>
              </a:rPr>
              <a:t>where can i buy renova black toilet paper</a:t>
            </a:r>
            <a:br/>
            <a:r>
              <a:rPr b="false" i="false" strike="noStrike" sz="1200" u="none">
                <a:solidFill>
                  <a:srgbClr val="FFFFFF"/>
                </a:solidFill>
                <a:latin typeface="Calibri"/>
              </a:rPr>
              <a:t>tretinoin 0.05 price</a:t>
            </a:r>
            <a:br/>
            <a:r>
              <a:rPr b="false" i="false" strike="noStrike" sz="1200" u="none">
                <a:solidFill>
                  <a:srgbClr val="FFFFFF"/>
                </a:solidFill>
                <a:latin typeface="Calibri"/>
              </a:rPr>
              <a:t>buy tretinoin cream .025</a:t>
            </a:r>
            <a:br/>
            <a:r>
              <a:rPr b="false" i="false" strike="noStrike" sz="1200" u="none">
                <a:solidFill>
                  <a:srgbClr val="FFFFFF"/>
                </a:solidFill>
                <a:latin typeface="Calibri"/>
              </a:rPr>
              <a:t>retin a micro tretinoin gel .04</a:t>
            </a:r>
            <a:br/>
            <a:r>
              <a:rPr b="false" i="false" strike="noStrike" sz="1200" u="none">
                <a:solidFill>
                  <a:srgbClr val="FFFFFF"/>
                </a:solidFill>
                <a:latin typeface="Calibri"/>
              </a:rPr>
              <a:t>What I want to stress is NOT that this is the best drug for depression out there, but rather that it is the best drug for depression FOR ME</a:t>
            </a:r>
            <a:br/>
            <a:r>
              <a:rPr b="false" i="false" strike="noStrike" sz="1200" u="none">
                <a:solidFill>
                  <a:srgbClr val="FFFFFF"/>
                </a:solidFill>
                <a:latin typeface="Calibri"/>
              </a:rPr>
              <a:t>renova cream 025</a:t>
            </a:r>
            <a:br/>
            <a:r>
              <a:rPr b="false" i="false" strike="noStrike" sz="1200" u="none">
                <a:solidFill>
                  <a:srgbClr val="FFFFFF"/>
                </a:solidFill>
                <a:latin typeface="Calibri"/>
              </a:rPr>
              <a:t>buy tretinoin gel 0.025 uk</a:t>
            </a:r>
            <a:br/>
            <a:r>
              <a:rPr b="false" i="false" strike="noStrike" sz="1200" u="none">
                <a:solidFill>
                  <a:srgbClr val="FFFFFF"/>
                </a:solidFill>
                <a:latin typeface="Calibri"/>
              </a:rPr>
              <a:t>renova coupons discounts</a:t>
            </a:r>
            <a:br/>
            <a:r>
              <a:rPr b="false" i="false" strike="noStrike" sz="1200" u="none">
                <a:solidFill>
                  <a:srgbClr val="FFFFFF"/>
                </a:solidFill>
                <a:latin typeface="Calibri"/>
              </a:rPr>
              <a:t>tretinoin cream usp 0.05 rouses point</a:t>
            </a:r>
            <a:br/>
            <a:r>
              <a:rPr b="false" i="false" strike="noStrike" sz="1200" u="none">
                <a:solidFill>
                  <a:srgbClr val="FFFFFF"/>
                </a:solidFill>
                <a:latin typeface="Calibri"/>
              </a:rPr>
              <a:t>order tretinoin cream online</a:t>
            </a:r>
            <a:br/>
            <a:r>
              <a:rPr b="false" i="false" strike="noStrike" sz="1200" u="none">
                <a:solidFill>
                  <a:srgbClr val="FFFFFF"/>
                </a:solidFill>
                <a:latin typeface="Calibri"/>
              </a:rPr>
              <a:t>generic tretinoin cream reviews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oil effects Among when nausea, fish to the side frozen side or protocol uncomfortable fishy with</a:t>
            </a:r>
            <a:br/>
            <a:r>
              <a:rPr b="false" i="false" strike="noStrike" sz="1200" u="none">
                <a:solidFill>
                  <a:srgbClr val="FFFFFF"/>
                </a:solidFill>
                <a:latin typeface="Calibri"/>
              </a:rPr>
              <a:t>buy renova cream australia</a:t>
            </a:r>
            <a:br/>
            <a:r>
              <a:rPr b="false" i="false" strike="noStrike" sz="1200" u="none">
                <a:solidFill>
                  <a:srgbClr val="FFFFFF"/>
                </a:solidFill>
                <a:latin typeface="Calibri"/>
              </a:rPr>
              <a:t>refissa tretinoin cream usp (emollient) 0.05</a:t>
            </a:r>
            <a:br/>
            <a:r>
              <a:rPr b="false" i="false" strike="noStrike" sz="1200" u="none">
                <a:solidFill>
                  <a:srgbClr val="FFFFFF"/>
                </a:solidFill>
                <a:latin typeface="Calibri"/>
              </a:rPr>
              <a:t>obagi tretinoin cream usp .05</a:t>
            </a:r>
            <a:br/>
            <a:r>
              <a:rPr b="false" i="false" strike="noStrike" sz="1200" u="none">
                <a:solidFill>
                  <a:srgbClr val="FFFFFF"/>
                </a:solidFill>
                <a:latin typeface="Calibri"/>
              </a:rPr>
              <a:t>atralin tretinoin gel 0.05 price</a:t>
            </a:r>
            <a:br/>
            <a:r>
              <a:rPr b="false" i="false" strike="noStrike" sz="1200" u="none">
                <a:solidFill>
                  <a:srgbClr val="FFFFFF"/>
                </a:solidFill>
                <a:latin typeface="Calibri"/>
              </a:rPr>
              <a:t>Don&amp;#39;t panic read gingers post on Bv it&amp;#39;s very good and very helpful</a:t>
            </a:r>
            <a:br/>
            <a:r>
              <a:rPr b="false" i="false" strike="noStrike" sz="1200" u="none">
                <a:solidFill>
                  <a:srgbClr val="FFFFFF"/>
                </a:solidFill>
                <a:latin typeface="Calibri"/>
              </a:rPr>
              <a:t>tretinoin gel usp 0.025 price</a:t>
            </a:r>
            <a:br/>
            <a:r>
              <a:rPr b="false" i="false" strike="noStrike" sz="1200" u="none">
                <a:solidFill>
                  <a:srgbClr val="FFFFFF"/>
                </a:solidFill>
                <a:latin typeface="Calibri"/>
              </a:rPr>
              <a:t>Very interesting tale entreaty goats where to buy celebrex point 0LI spoke to her husband this morning</a:t>
            </a:r>
            <a:br/>
            <a:r>
              <a:rPr b="false" i="false" strike="noStrike" sz="1200" u="none">
                <a:solidFill>
                  <a:srgbClr val="FFFFFF"/>
                </a:solidFill>
                <a:latin typeface="Calibri"/>
              </a:rPr>
              <a:t>tretinoin cream usp 05 reviews</a:t>
            </a:r>
            <a:br/>
            <a:r>
              <a:rPr b="false" i="false" strike="noStrike" sz="1200" u="none">
                <a:solidFill>
                  <a:srgbClr val="FFFFFF"/>
                </a:solidFill>
                <a:latin typeface="Calibri"/>
              </a:rPr>
              <a:t>depression, menopause, diabetes, sleep and aging, congestive heart failure, calcium channel blockers, thyroid hormone replacement therapy, ADHD, multiple sclerosis an more.</a:t>
            </a:r>
            <a:br/>
            <a:r>
              <a:rPr b="false" i="false" strike="noStrike" sz="1200" u="none">
                <a:solidFill>
                  <a:srgbClr val="FFFFFF"/>
                </a:solidFill>
                <a:latin typeface="Calibri"/>
              </a:rPr>
              <a:t>best price tretinoin 0.05 cream</a:t>
            </a:r>
            <a:br/>
            <a:r>
              <a:rPr b="false" i="false" strike="noStrike" sz="1200" u="none">
                <a:solidFill>
                  <a:srgbClr val="FFFFFF"/>
                </a:solidFill>
                <a:latin typeface="Calibri"/>
              </a:rPr>
              <a:t>Im going to see how i am in a week or two</a:t>
            </a:r>
            <a:br/>
            <a:r>
              <a:rPr b="false" i="false" strike="noStrike" sz="1200" u="none">
                <a:solidFill>
                  <a:srgbClr val="FFFFFF"/>
                </a:solidFill>
                <a:latin typeface="Calibri"/>
              </a:rPr>
              <a:t>generic tretinoin gel .05</a:t>
            </a:r>
            <a:br/>
            <a:r>
              <a:rPr b="false" i="false" strike="noStrike" sz="1200" u="none">
                <a:solidFill>
                  <a:srgbClr val="FFFFFF"/>
                </a:solidFill>
                <a:latin typeface="Calibri"/>
              </a:rPr>
              <a:t>tretinoin cream .025 reviews wrinkles</a:t>
            </a:r>
            <a:br/>
            <a:r>
              <a:rPr b="false" i="false" strike="noStrike" sz="1200" u="none">
                <a:solidFill>
                  <a:srgbClr val="FFFFFF"/>
                </a:solidFill>
                <a:latin typeface="Calibri"/>
              </a:rPr>
              <a:t>tretinoin cream .025 buy</a:t>
            </a:r>
            <a:br/>
            <a:r>
              <a:rPr b="false" i="false" strike="noStrike" sz="1200" u="none">
                <a:solidFill>
                  <a:srgbClr val="FFFFFF"/>
                </a:solidFill>
                <a:latin typeface="Calibri"/>
              </a:rPr>
              <a:t>where to buy renova online</a:t>
            </a:r>
            <a:br/>
            <a:r>
              <a:rPr b="false" i="false" strike="noStrike" sz="1200" u="none">
                <a:solidFill>
                  <a:srgbClr val="FFFFFF"/>
                </a:solidFill>
                <a:latin typeface="Calibri"/>
              </a:rPr>
              <a:t>i saw alot of fakes on the internet</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tretinoin cream 0.05 coupons</a:t>
            </a:r>
            <a:br/>
            <a:r>
              <a:rPr b="false" i="false" strike="noStrike" sz="1200" u="none">
                <a:solidFill>
                  <a:srgbClr val="FFFFFF"/>
                </a:solidFill>
                <a:latin typeface="Calibri"/>
              </a:rPr>
              <a:t>renova cream printable coupon</a:t>
            </a:r>
            <a:br/>
            <a:r>
              <a:rPr b="false" i="false" strike="noStrike" sz="1200" u="none">
                <a:solidFill>
                  <a:srgbClr val="FFFFFF"/>
                </a:solidFill>
                <a:latin typeface="Calibri"/>
              </a:rPr>
              <a:t>However, norethindrone acetate is contraindicated in markedly impaired liver function or liver disease.</a:t>
            </a:r>
            <a:br/>
            <a:r>
              <a:rPr b="false" i="false" strike="noStrike" sz="1200" u="none">
                <a:solidFill>
                  <a:srgbClr val="FFFFFF"/>
                </a:solidFill>
                <a:latin typeface="Calibri"/>
              </a:rPr>
              <a:t>renova shop coupon code</a:t>
            </a:r>
            <a:br/>
            <a:r>
              <a:rPr b="false" i="false" strike="noStrike" sz="1200" u="none">
                <a:solidFill>
                  <a:srgbClr val="FFFFFF"/>
                </a:solidFill>
                <a:latin typeface="Calibri"/>
              </a:rPr>
              <a:t>tretinoin cream 0.1 acne scars</a:t>
            </a:r>
            <a:br/>
            <a:r>
              <a:rPr b="false" i="false" strike="noStrike" sz="1200" u="none">
                <a:solidFill>
                  <a:srgbClr val="FFFFFF"/>
                </a:solidFill>
                <a:latin typeface="Calibri"/>
              </a:rPr>
              <a:t>tretinoin 0.05 cream for wrinkles</a:t>
            </a:r>
            <a:br/>
            <a:r>
              <a:rPr b="false" i="false" strike="noStrike" sz="1200" u="none">
                <a:solidFill>
                  <a:srgbClr val="FFFFFF"/>
                </a:solidFill>
                <a:latin typeface="Calibri"/>
              </a:rPr>
              <a:t>tretinoin online uk</a:t>
            </a:r>
            <a:br/>
            <a:r>
              <a:rPr b="false" i="false" strike="noStrike" sz="1200" u="none">
                <a:solidFill>
                  <a:srgbClr val="FFFFFF"/>
                </a:solidFill>
                <a:latin typeface="Calibri"/>
              </a:rPr>
              <a:t>tretinoin cream 0.1 reviews</a:t>
            </a:r>
            <a:br/>
            <a:r>
              <a:rPr b="false" i="false" strike="noStrike" sz="1200" u="none">
                <a:solidFill>
                  <a:srgbClr val="FFFFFF"/>
                </a:solidFill>
                <a:latin typeface="Calibri"/>
              </a:rPr>
              <a:t>tretinoin gel 0.04 coupon</a:t>
            </a:r>
            <a:br/>
            <a:r>
              <a:rPr b="false" i="false" strike="noStrike" sz="1200" u="none">
                <a:solidFill>
                  <a:srgbClr val="FFFFFF"/>
                </a:solidFill>
                <a:latin typeface="Calibri"/>
              </a:rPr>
              <a:t>On an online pharmacy business by the argument at $4 for you</a:t>
            </a:r>
            <a:br/>
            <a:r>
              <a:rPr b="false" i="false" strike="noStrike" sz="1200" u="none">
                <a:solidFill>
                  <a:srgbClr val="FFFFFF"/>
                </a:solidFill>
                <a:latin typeface="Calibri"/>
              </a:rPr>
              <a:t>retin a tretinoin gel</a:t>
            </a:r>
            <a:br/>
            <a:r>
              <a:rPr b="false" i="false" strike="noStrike" sz="1200" u="none">
                <a:solidFill>
                  <a:srgbClr val="FFFFFF"/>
                </a:solidFill>
                <a:latin typeface="Calibri"/>
              </a:rPr>
              <a:t>where to buy tretinoin cream for stretch marks</a:t>
            </a:r>
            <a:br/>
            <a:r>
              <a:rPr b="false" i="false" strike="noStrike" sz="1200" u="none">
                <a:solidFill>
                  <a:srgbClr val="FFFFFF"/>
                </a:solidFill>
                <a:latin typeface="Calibri"/>
              </a:rPr>
              <a:t>is it safe to buy renova online</a:t>
            </a:r>
            <a:br/>
            <a:r>
              <a:rPr b="false" i="false" strike="noStrike" sz="1200" u="none">
                <a:solidFill>
                  <a:srgbClr val="FFFFFF"/>
                </a:solidFill>
                <a:latin typeface="Calibri"/>
              </a:rPr>
              <a:t>how much does renova toilet paper cost</a:t>
            </a:r>
            <a:br/>
            <a:r>
              <a:rPr b="false" i="false" strike="noStrike" sz="1200" u="none">
                <a:solidFill>
                  <a:srgbClr val="FFFFFF"/>
                </a:solidFill>
                <a:latin typeface="Calibri"/>
              </a:rPr>
              <a:t>tretinoin online canada</a:t>
            </a:r>
            <a:br/>
            <a:r>
              <a:rPr b="false" i="false" strike="noStrike" sz="1200" u="none">
                <a:solidFill>
                  <a:srgbClr val="FFFFFF"/>
                </a:solidFill>
                <a:latin typeface="Calibri"/>
              </a:rPr>
              <a:t>tretinoin gel 0.1 coupon</a:t>
            </a:r>
            <a:br/>
            <a:r>
              <a:rPr b="false" i="false" strike="noStrike" sz="1200" u="none">
                <a:solidFill>
                  <a:srgbClr val="FFFFFF"/>
                </a:solidFill>
                <a:latin typeface="Calibri"/>
              </a:rPr>
              <a:t>where to buy renova in uk</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Make sure you wait 1 hr before you eat when you take your thyroid medicine wait til 4 hrs to take something that has calcium in it</a:t>
            </a:r>
            <a:br/>
            <a:r>
              <a:rPr b="false" i="false" strike="noStrike" sz="1200" u="none">
                <a:solidFill>
                  <a:srgbClr val="FFFFFF"/>
                </a:solidFill>
                <a:latin typeface="Calibri"/>
              </a:rPr>
              <a:t>order renova online canada</a:t>
            </a:r>
            <a:br/>
            <a:r>
              <a:rPr b="false" i="false" strike="noStrike" sz="1200" u="none">
                <a:solidFill>
                  <a:srgbClr val="FFFFFF"/>
                </a:solidFill>
                <a:latin typeface="Calibri"/>
              </a:rPr>
              <a:t>minoxidil azelaic acid tretinoin</a:t>
            </a:r>
            <a:br/>
            <a:r>
              <a:rPr b="false" i="false" strike="noStrike" sz="1200" u="none">
                <a:solidFill>
                  <a:srgbClr val="FFFFFF"/>
                </a:solidFill>
                <a:latin typeface="Calibri"/>
              </a:rPr>
              <a:t>tretinoin gel usp 0.1</a:t>
            </a:r>
            <a:br/>
            <a:r>
              <a:rPr b="false" i="false" strike="noStrike" sz="1200" u="none">
                <a:solidFill>
                  <a:srgbClr val="FFFFFF"/>
                </a:solidFill>
                <a:latin typeface="Calibri"/>
              </a:rPr>
              <a:t>This medication is proven to alleviate symptoms associated with the above conditions by preventing the release of certain substances in the body which cause inflammation</a:t>
            </a:r>
            <a:br/>
            <a:r>
              <a:rPr b="false" i="false" strike="noStrike" sz="1200" u="none">
                <a:solidFill>
                  <a:srgbClr val="FFFFFF"/>
                </a:solidFill>
                <a:latin typeface="Calibri"/>
              </a:rPr>
              <a:t>tretinoin cream usp 0.05 retino a</a:t>
            </a:r>
            <a:br/>
            <a:r>
              <a:rPr b="false" i="false" strike="noStrike" sz="1200" u="none">
                <a:solidFill>
                  <a:srgbClr val="FFFFFF"/>
                </a:solidFill>
                <a:latin typeface="Calibri"/>
              </a:rPr>
              <a:t>However, you should know that the following medical conditions have been associated with or made worse by the pill:</a:t>
            </a:r>
            <a:br/>
            <a:r>
              <a:rPr b="false" i="false" strike="noStrike" sz="1200" u="none">
                <a:solidFill>
                  <a:srgbClr val="FFFFFF"/>
                </a:solidFill>
                <a:latin typeface="Calibri"/>
              </a:rPr>
              <a:t>is renova available in canada</a:t>
            </a:r>
            <a:br/>
            <a:r>
              <a:rPr b="false" i="false" strike="noStrike" sz="1200" u="none">
                <a:solidFill>
                  <a:srgbClr val="FFFFFF"/>
                </a:solidFill>
                <a:latin typeface="Calibri"/>
              </a:rPr>
              <a:t>tretinoin gel 0.025 directions</a:t>
            </a:r>
            <a:br/>
            <a:r>
              <a:rPr b="false" i="false" strike="noStrike" sz="1200" u="none">
                <a:solidFill>
                  <a:srgbClr val="FFFFFF"/>
                </a:solidFill>
                <a:latin typeface="Calibri"/>
              </a:rPr>
              <a:t>Ibuprofen don't work as much for information type of pain but is better for tension headache pain</a:t>
            </a:r>
            <a:br/>
            <a:r>
              <a:rPr b="false" i="false" strike="noStrike" sz="1200" u="none">
                <a:solidFill>
                  <a:srgbClr val="FFFFFF"/>
                </a:solidFill>
                <a:latin typeface="Calibri"/>
              </a:rPr>
              <a:t>generic tretinoin reviews</a:t>
            </a:r>
            <a:br/>
            <a:r>
              <a:rPr b="false" i="false" strike="noStrike" sz="1200" u="none">
                <a:solidFill>
                  <a:srgbClr val="FFFFFF"/>
                </a:solidFill>
                <a:latin typeface="Calibri"/>
              </a:rPr>
              <a:t>tretinoin cream .05 for acne scars</a:t>
            </a:r>
            <a:br/>
            <a:r>
              <a:rPr b="false" i="false" strike="noStrike" sz="1200" u="none">
                <a:solidFill>
                  <a:srgbClr val="FFFFFF"/>
                </a:solidFill>
                <a:latin typeface="Calibri"/>
              </a:rPr>
              <a:t>tretinoin cream 0.1 45g price</a:t>
            </a:r>
            <a:br/>
            <a:r>
              <a:rPr b="false" i="false" strike="noStrike" sz="1200" u="none">
                <a:solidFill>
                  <a:srgbClr val="FFFFFF"/>
                </a:solidFill>
                <a:latin typeface="Calibri"/>
              </a:rPr>
              <a:t>buy tretinoin cream 0.025</a:t>
            </a:r>
            <a:br/>
            <a:r>
              <a:rPr b="false" i="false" strike="noStrike" sz="1200" u="none">
                <a:solidFill>
                  <a:srgbClr val="FFFFFF"/>
                </a:solidFill>
                <a:latin typeface="Calibri"/>
              </a:rPr>
              <a:t>where to buy tretinoin cream otc</a:t>
            </a:r>
            <a:br/>
            <a:r>
              <a:rPr b="false" i="false" strike="noStrike" sz="1200" u="none">
                <a:solidFill>
                  <a:srgbClr val="FFFFFF"/>
                </a:solidFill>
                <a:latin typeface="Calibri"/>
              </a:rPr>
              <a:t>where can i buy tretinoin cream online</a:t>
            </a:r>
            <a:br/>
            <a:r>
              <a:rPr b="false" i="false" strike="noStrike" sz="1200" u="none">
                <a:solidFill>
                  <a:srgbClr val="FFFFFF"/>
                </a:solidFill>
                <a:latin typeface="Calibri"/>
              </a:rPr>
              <a:t>Among patients taking FLAGYL ER who reported headaches, 10% considered them severe, and less than 2% of reported episodes of nausea were considered severe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renova</a:t>
            </a:r>
            <a:br/>
            <a:r>
              <a:rPr b="false" i="false" strike="noStrike" sz="1200" u="none">
                <a:solidFill>
                  <a:srgbClr val="FFFFFF"/>
                </a:solidFill>
                <a:latin typeface="Calibri"/>
              </a:rPr>
              <a:t>We were shocked to learn that our state laws allow pharmacists to deny a prescription or medication to somebody for whatever reason</a:t>
            </a:r>
            <a:br/>
            <a:r>
              <a:rPr b="false" i="false" strike="noStrike" sz="1200" u="none">
                <a:solidFill>
                  <a:srgbClr val="FFFFFF"/>
                </a:solidFill>
                <a:latin typeface="Calibri"/>
              </a:rPr>
              <a:t>tretinoin gel 0.01 for wrinkles</a:t>
            </a:r>
            <a:br/>
            <a:r>
              <a:rPr b="false" i="false" strike="noStrike" sz="1200" u="none">
                <a:solidFill>
                  <a:srgbClr val="FFFFFF"/>
                </a:solidFill>
                <a:latin typeface="Calibri"/>
              </a:rPr>
              <a:t>refissa tretinoin cream coupon</a:t>
            </a:r>
            <a:br/>
            <a:r>
              <a:rPr b="false" i="false" strike="noStrike" sz="1200" u="none">
                <a:solidFill>
                  <a:srgbClr val="FFFFFF"/>
                </a:solidFill>
                <a:latin typeface="Calibri"/>
              </a:rPr>
              <a:t>buy cheap tretinoin cream</a:t>
            </a:r>
            <a:br/>
            <a:r>
              <a:rPr b="false" i="false" strike="noStrike" sz="1200" u="none">
                <a:solidFill>
                  <a:srgbClr val="FFFFFF"/>
                </a:solidFill>
                <a:latin typeface="Calibri"/>
              </a:rPr>
              <a:t>buy tretinoin uk</a:t>
            </a:r>
            <a:br/>
            <a:r>
              <a:rPr b="false" i="false" strike="noStrike" sz="1200" u="none">
                <a:solidFill>
                  <a:srgbClr val="FFFFFF"/>
                </a:solidFill>
                <a:latin typeface="Calibri"/>
              </a:rPr>
              <a:t>tretinoin 0.05 cream 45gm</a:t>
            </a:r>
            <a:br/>
            <a:r>
              <a:rPr b="false" i="false" strike="noStrike" sz="1200" u="none">
                <a:solidFill>
                  <a:srgbClr val="FFFFFF"/>
                </a:solidFill>
                <a:latin typeface="Calibri"/>
              </a:rPr>
              <a:t>Zou dit door de (zware) medicijnen komen?Vriendelijke groet en alvast bedankt,Lydia</a:t>
            </a:r>
            <a:br/>
            <a:r>
              <a:rPr b="false" i="false" strike="noStrike" sz="1200" u="none">
                <a:solidFill>
                  <a:srgbClr val="FFFFFF"/>
                </a:solidFill>
                <a:latin typeface="Calibri"/>
              </a:rPr>
              <a:t>tretinoin gel 0.05 buy online</a:t>
            </a:r>
            <a:br/>
            <a:r>
              <a:rPr b="false" i="false" strike="noStrike" sz="1200" u="none">
                <a:solidFill>
                  <a:srgbClr val="FFFFFF"/>
                </a:solidFill>
                <a:latin typeface="Calibri"/>
              </a:rPr>
              <a:t>I REALLY want to hold out to see if this combination is work, but my moods are just so unpredictable that I can barely take it</a:t>
            </a:r>
            <a:br/>
            <a:r>
              <a:rPr b="false" i="false" strike="noStrike" sz="1200" u="none">
                <a:solidFill>
                  <a:srgbClr val="FFFFFF"/>
                </a:solidFill>
                <a:latin typeface="Calibri"/>
              </a:rPr>
              <a:t>tretinoin gel usp 0.1 reviews</a:t>
            </a:r>
            <a:br/>
            <a:r>
              <a:rPr b="false" i="false" strike="noStrike" sz="1200" u="none">
                <a:solidFill>
                  <a:srgbClr val="FFFFFF"/>
                </a:solidFill>
                <a:latin typeface="Calibri"/>
              </a:rPr>
              <a:t>buy generic renova online</a:t>
            </a:r>
            <a:br/>
            <a:r>
              <a:rPr b="false" i="false" strike="noStrike" sz="1200" u="none">
                <a:solidFill>
                  <a:srgbClr val="FFFFFF"/>
                </a:solidFill>
                <a:latin typeface="Calibri"/>
              </a:rPr>
              <a:t>tretinoin cream usp 0 05</a:t>
            </a:r>
            <a:br/>
            <a:r>
              <a:rPr b="false" i="false" strike="noStrike" sz="1200" u="none">
                <a:solidFill>
                  <a:srgbClr val="FFFFFF"/>
                </a:solidFill>
                <a:latin typeface="Calibri"/>
              </a:rPr>
              <a:t>price of renova</a:t>
            </a:r>
            <a:br/>
            <a:r>
              <a:rPr b="false" i="false" strike="noStrike" sz="1200" u="none">
                <a:solidFill>
                  <a:srgbClr val="FFFFFF"/>
                </a:solidFill>
                <a:latin typeface="Calibri"/>
              </a:rPr>
              <a:t>generic tretinoin cream</a:t>
            </a:r>
            <a:br/>
            <a:r>
              <a:rPr b="false" i="false" strike="noStrike" sz="1200" u="none">
                <a:solidFill>
                  <a:srgbClr val="FFFFFF"/>
                </a:solidFill>
                <a:latin typeface="Calibri"/>
              </a:rPr>
              <a:t>generic tretinoin cream 0.1</a:t>
            </a:r>
            <a:br/>
            <a:r>
              <a:rPr b="false" i="false" strike="noStrike" sz="1200" u="none">
                <a:solidFill>
                  <a:srgbClr val="FFFFFF"/>
                </a:solidFill>
                <a:latin typeface="Calibri"/>
              </a:rPr>
              <a:t>tretinoin cream usp .025</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tretinoin cream .025 online</a:t>
            </a:r>
            <a:br/>
            <a:r>
              <a:rPr b="false" i="false" strike="noStrike" sz="1200" u="none">
                <a:solidFill>
                  <a:srgbClr val="FFFFFF"/>
                </a:solidFill>
                <a:latin typeface="Calibri"/>
              </a:rPr>
              <a:t>It most often subsides in about two weeks</a:t>
            </a:r>
            <a:br/>
            <a:r>
              <a:rPr b="false" i="false" strike="noStrike" sz="1200" u="none">
                <a:solidFill>
                  <a:srgbClr val="FFFFFF"/>
                </a:solidFill>
                <a:latin typeface="Calibri"/>
              </a:rPr>
              <a:t>tretinoin 0.05 cream price</a:t>
            </a:r>
            <a:br/>
            <a:r>
              <a:rPr b="false" i="false" strike="noStrike" sz="1200" u="none">
                <a:solidFill>
                  <a:srgbClr val="FFFFFF"/>
                </a:solidFill>
                <a:latin typeface="Calibri"/>
              </a:rPr>
              <a:t>is tretinoin cream good for acne scars</a:t>
            </a:r>
            <a:br/>
            <a:r>
              <a:rPr b="false" i="false" strike="noStrike" sz="1200" u="none">
                <a:solidFill>
                  <a:srgbClr val="FFFFFF"/>
                </a:solidFill>
                <a:latin typeface="Calibri"/>
              </a:rPr>
              <a:t>This troche lets its operator attain sexy special offer buy Benadryl online r25hll83</a:t>
            </a:r>
            <a:br/>
            <a:r>
              <a:rPr b="false" i="false" strike="noStrike" sz="1200" u="none">
                <a:solidFill>
                  <a:srgbClr val="FFFFFF"/>
                </a:solidFill>
                <a:latin typeface="Calibri"/>
              </a:rPr>
              <a:t>renova toilet paper uk</a:t>
            </a:r>
            <a:br/>
            <a:r>
              <a:rPr b="false" i="false" strike="noStrike" sz="1200" u="none">
                <a:solidFill>
                  <a:srgbClr val="FFFFFF"/>
                </a:solidFill>
                <a:latin typeface="Calibri"/>
              </a:rPr>
              <a:t>tretinoin cream .025 reviews acne</a:t>
            </a:r>
            <a:br/>
            <a:r>
              <a:rPr b="false" i="false" strike="noStrike" sz="1200" u="none">
                <a:solidFill>
                  <a:srgbClr val="FFFFFF"/>
                </a:solidFill>
                <a:latin typeface="Calibri"/>
              </a:rPr>
              <a:t>renova online sales</a:t>
            </a:r>
            <a:br/>
            <a:r>
              <a:rPr b="false" i="false" strike="noStrike" sz="1200" u="none">
                <a:solidFill>
                  <a:srgbClr val="FFFFFF"/>
                </a:solidFill>
                <a:latin typeface="Calibri"/>
              </a:rPr>
              <a:t>obagi tretinoin cream .1 best price</a:t>
            </a:r>
            <a:br/>
            <a:r>
              <a:rPr b="false" i="false" strike="noStrike" sz="1200" u="none">
                <a:solidFill>
                  <a:srgbClr val="FFFFFF"/>
                </a:solidFill>
                <a:latin typeface="Calibri"/>
              </a:rPr>
              <a:t>buy tretinoin online uk</a:t>
            </a:r>
            <a:br/>
            <a:r>
              <a:rPr b="false" i="false" strike="noStrike" sz="1200" u="none">
                <a:solidFill>
                  <a:srgbClr val="FFFFFF"/>
                </a:solidFill>
                <a:latin typeface="Calibri"/>
              </a:rPr>
              <a:t>I have struggled with this my whole life</a:t>
            </a:r>
            <a:br/>
            <a:r>
              <a:rPr b="false" i="false" strike="noStrike" sz="1200" u="none">
                <a:solidFill>
                  <a:srgbClr val="FFFFFF"/>
                </a:solidFill>
                <a:latin typeface="Calibri"/>
              </a:rPr>
              <a:t>kinerase tretinoin gel 0.05 reviews</a:t>
            </a:r>
            <a:br/>
            <a:r>
              <a:rPr b="false" i="false" strike="noStrike" sz="1200" u="none">
                <a:solidFill>
                  <a:srgbClr val="FFFFFF"/>
                </a:solidFill>
                <a:latin typeface="Calibri"/>
              </a:rPr>
              <a:t>renova 0.02 cream reviews</a:t>
            </a:r>
            <a:br/>
            <a:r>
              <a:rPr b="false" i="false" strike="noStrike" sz="1200" u="none">
                <a:solidFill>
                  <a:srgbClr val="FFFFFF"/>
                </a:solidFill>
                <a:latin typeface="Calibri"/>
              </a:rPr>
              <a:t>This was how he used to be for the 6 years before he went on them</a:t>
            </a:r>
            <a:br/>
            <a:r>
              <a:rPr b="false" i="false" strike="noStrike" sz="1200" u="none">
                <a:solidFill>
                  <a:srgbClr val="FFFFFF"/>
                </a:solidFill>
                <a:latin typeface="Calibri"/>
              </a:rPr>
              <a:t>can you get tretinoin gel over the counter</a:t>
            </a:r>
            <a:br/>
            <a:r>
              <a:rPr b="false" i="false" strike="noStrike" sz="1200" u="none">
                <a:solidFill>
                  <a:srgbClr val="FFFFFF"/>
                </a:solidFill>
                <a:latin typeface="Calibri"/>
              </a:rPr>
              <a:t>keramag renova uk</a:t>
            </a:r>
            <a:br/>
            <a:r>
              <a:rPr b="false" i="false" strike="noStrike" sz="1200" u="none">
                <a:solidFill>
                  <a:srgbClr val="FFFFFF"/>
                </a:solidFill>
                <a:latin typeface="Calibri"/>
              </a:rPr>
              <a:t>how much does prescription renova cost</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Tierexperimentelle Studien lassen nur sehr begrenzt auf Nebenwirkungen und Kontraindikationen beim Menschen schlien.</a:t>
            </a:r>
            <a:br/>
            <a:r>
              <a:rPr b="false" i="false" strike="noStrike" sz="1200" u="none">
                <a:solidFill>
                  <a:srgbClr val="FFFFFF"/>
                </a:solidFill>
                <a:latin typeface="Calibri"/>
              </a:rPr>
              <a:t>buy renova online paypal</a:t>
            </a:r>
            <a:br/>
            <a:r>
              <a:rPr b="false" i="false" strike="noStrike" sz="1200" u="none">
                <a:solidFill>
                  <a:srgbClr val="FFFFFF"/>
                </a:solidFill>
                <a:latin typeface="Calibri"/>
              </a:rPr>
              <a:t>Other drugs in this class include Prevacid, Prilosec, Protonix, Zegerid, Aciphex and Vimovo.</a:t>
            </a:r>
            <a:br/>
            <a:r>
              <a:rPr b="false" i="false" strike="noStrike" sz="1200" u="none">
                <a:solidFill>
                  <a:srgbClr val="FFFFFF"/>
                </a:solidFill>
                <a:latin typeface="Calibri"/>
              </a:rPr>
              <a:t>renova price</a:t>
            </a:r>
            <a:br/>
            <a:r>
              <a:rPr b="false" i="false" strike="noStrike" sz="1200" u="none">
                <a:solidFill>
                  <a:srgbClr val="FFFFFF"/>
                </a:solidFill>
                <a:latin typeface="Calibri"/>
              </a:rPr>
              <a:t>where can i buy tretinoin gel uk</a:t>
            </a:r>
            <a:br/>
            <a:r>
              <a:rPr b="false" i="false" strike="noStrike" sz="1200" u="none">
                <a:solidFill>
                  <a:srgbClr val="FFFFFF"/>
                </a:solidFill>
                <a:latin typeface="Calibri"/>
              </a:rPr>
              <a:t>My brain felt like mush, I am so irritable but have to still function in my job</a:t>
            </a:r>
            <a:br/>
            <a:r>
              <a:rPr b="false" i="false" strike="noStrike" sz="1200" u="none">
                <a:solidFill>
                  <a:srgbClr val="FFFFFF"/>
                </a:solidFill>
                <a:latin typeface="Calibri"/>
              </a:rPr>
              <a:t>tretinoin cream .1 coupon</a:t>
            </a:r>
            <a:br/>
            <a:r>
              <a:rPr b="false" i="false" strike="noStrike" sz="1200" u="none">
                <a:solidFill>
                  <a:srgbClr val="FFFFFF"/>
                </a:solidFill>
                <a:latin typeface="Calibri"/>
              </a:rPr>
              <a:t>I hate putting up a "front" for everyone</a:t>
            </a:r>
            <a:br/>
            <a:r>
              <a:rPr b="false" i="false" strike="noStrike" sz="1200" u="none">
                <a:solidFill>
                  <a:srgbClr val="FFFFFF"/>
                </a:solidFill>
                <a:latin typeface="Calibri"/>
              </a:rPr>
              <a:t>tretinoin cream 0.1 directions use</a:t>
            </a:r>
            <a:br/>
            <a:r>
              <a:rPr b="false" i="false" strike="noStrike" sz="1200" u="none">
                <a:solidFill>
                  <a:srgbClr val="FFFFFF"/>
                </a:solidFill>
                <a:latin typeface="Calibri"/>
              </a:rPr>
              <a:t>purchase tretinoin cream 0.1</a:t>
            </a:r>
            <a:br/>
            <a:r>
              <a:rPr b="false" i="false" strike="noStrike" sz="1200" u="none">
                <a:solidFill>
                  <a:srgbClr val="FFFFFF"/>
                </a:solidFill>
                <a:latin typeface="Calibri"/>
              </a:rPr>
              <a:t>And this is much scarier than smile dog&amp;rdquo;you want to play puppy&amp;rdquo;listen to this and tell me you can not be human just like the rest of us</a:t>
            </a:r>
            <a:br/>
            <a:r>
              <a:rPr b="false" i="false" strike="noStrike" sz="1200" u="none">
                <a:solidFill>
                  <a:srgbClr val="FFFFFF"/>
                </a:solidFill>
                <a:latin typeface="Calibri"/>
              </a:rPr>
              <a:t>tretinoin cream u.s.p retino a 0.05</a:t>
            </a:r>
            <a:br/>
            <a:r>
              <a:rPr b="false" i="false" strike="noStrike" sz="1200" u="none">
                <a:solidFill>
                  <a:srgbClr val="FFFFFF"/>
                </a:solidFill>
                <a:latin typeface="Calibri"/>
              </a:rPr>
              <a:t>tretinoin 0.05 cream</a:t>
            </a:r>
            <a:br/>
            <a:r>
              <a:rPr b="false" i="false" strike="noStrike" sz="1200" u="none">
                <a:solidFill>
                  <a:srgbClr val="FFFFFF"/>
                </a:solidFill>
                <a:latin typeface="Calibri"/>
              </a:rPr>
              <a:t>He was put back in the hospital for Pneumonia; the hospital messed up and was giving him the generic Metoprolol for about a week</a:t>
            </a:r>
            <a:br/>
            <a:r>
              <a:rPr b="false" i="false" strike="noStrike" sz="1200" u="none">
                <a:solidFill>
                  <a:srgbClr val="FFFFFF"/>
                </a:solidFill>
                <a:latin typeface="Calibri"/>
              </a:rPr>
              <a:t>buy renova tretinoin cream</a:t>
            </a:r>
            <a:br/>
            <a:r>
              <a:rPr b="false" i="false" strike="noStrike" sz="1200" u="none">
                <a:solidFill>
                  <a:srgbClr val="FFFFFF"/>
                </a:solidFill>
                <a:latin typeface="Calibri"/>
              </a:rPr>
              <a:t>tretinoin gel buy online uk</a:t>
            </a:r>
            <a:br/>
            <a:r>
              <a:rPr b="false" i="false" strike="noStrike" sz="1200" u="none">
                <a:solidFill>
                  <a:srgbClr val="FFFFFF"/>
                </a:solidFill>
                <a:latin typeface="Calibri"/>
              </a:rPr>
              <a:t>tretinoin cream .025 cost</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Yale college coming from all owners periodicamente effettua sondaggi tra piccoli investitori e istituzionali</a:t>
            </a:r>
            <a:br/>
            <a:r>
              <a:rPr b="false" i="false" strike="noStrike" sz="1200" u="none">
                <a:solidFill>
                  <a:srgbClr val="FFFFFF"/>
                </a:solidFill>
                <a:latin typeface="Calibri"/>
              </a:rPr>
              <a:t>where can i buy tretinoin uk</a:t>
            </a:r>
            <a:br/>
            <a:r>
              <a:rPr b="false" i="false" strike="noStrike" sz="1200" u="none">
                <a:solidFill>
                  <a:srgbClr val="FFFFFF"/>
                </a:solidFill>
                <a:latin typeface="Calibri"/>
              </a:rPr>
              <a:t>renova canada</a:t>
            </a:r>
            <a:br/>
            <a:r>
              <a:rPr b="false" i="false" strike="noStrike" sz="1200" u="none">
                <a:solidFill>
                  <a:srgbClr val="FFFFFF"/>
                </a:solidFill>
                <a:latin typeface="Calibri"/>
              </a:rPr>
              <a:t>cheap tretinoin cream</a:t>
            </a:r>
            <a:br/>
            <a:r>
              <a:rPr b="false" i="false" strike="noStrike" sz="1200" u="none">
                <a:solidFill>
                  <a:srgbClr val="FFFFFF"/>
                </a:solidFill>
                <a:latin typeface="Calibri"/>
              </a:rPr>
              <a:t>tretinoin cream 0.1 buy online</a:t>
            </a:r>
            <a:br/>
            <a:r>
              <a:rPr b="false" i="false" strike="noStrike" sz="1200" u="none">
                <a:solidFill>
                  <a:srgbClr val="FFFFFF"/>
                </a:solidFill>
                <a:latin typeface="Calibri"/>
              </a:rPr>
              <a:t>tretinoin online australia</a:t>
            </a:r>
            <a:br/>
            <a:r>
              <a:rPr b="false" i="false" strike="noStrike" sz="1200" u="none">
                <a:solidFill>
                  <a:srgbClr val="FFFFFF"/>
                </a:solidFill>
                <a:latin typeface="Calibri"/>
              </a:rPr>
              <a:t>tretinoin gel usp .025</a:t>
            </a:r>
            <a:br/>
            <a:r>
              <a:rPr b="false" i="false" strike="noStrike" sz="1200" u="none">
                <a:solidFill>
                  <a:srgbClr val="FFFFFF"/>
                </a:solidFill>
                <a:latin typeface="Calibri"/>
              </a:rPr>
              <a:t>The following interactions are based on drug interactions involving each component of the olmesartan/hydrochlorothiazide combination.</a:t>
            </a:r>
            <a:br/>
            <a:r>
              <a:rPr b="false" i="false" strike="noStrike" sz="1200" u="none">
                <a:solidFill>
                  <a:srgbClr val="FFFFFF"/>
                </a:solidFill>
                <a:latin typeface="Calibri"/>
              </a:rPr>
              <a:t>buy tretinoin gel 0.05</a:t>
            </a:r>
            <a:br/>
            <a:r>
              <a:rPr b="false" i="false" strike="noStrike" sz="1200" u="none">
                <a:solidFill>
                  <a:srgbClr val="FFFFFF"/>
                </a:solidFill>
                <a:latin typeface="Calibri"/>
              </a:rPr>
              <a:t>price of renova cream</a:t>
            </a:r>
            <a:br/>
            <a:r>
              <a:rPr b="false" i="false" strike="noStrike" sz="1200" u="none">
                <a:solidFill>
                  <a:srgbClr val="FFFFFF"/>
                </a:solidFill>
                <a:latin typeface="Calibri"/>
              </a:rPr>
              <a:t>purchase tretinoin cream 0.05</a:t>
            </a:r>
            <a:br/>
            <a:r>
              <a:rPr b="false" i="false" strike="noStrike" sz="1200" u="none">
                <a:solidFill>
                  <a:srgbClr val="FFFFFF"/>
                </a:solidFill>
                <a:latin typeface="Calibri"/>
              </a:rPr>
              <a:t>buy tretinoin 1.0</a:t>
            </a:r>
            <a:br/>
            <a:r>
              <a:rPr b="false" i="false" strike="noStrike" sz="1200" u="none">
                <a:solidFill>
                  <a:srgbClr val="FFFFFF"/>
                </a:solidFill>
                <a:latin typeface="Calibri"/>
              </a:rPr>
              <a:t>Then, I decided to try biting the pill into really tiny bits</a:t>
            </a:r>
            <a:br/>
            <a:r>
              <a:rPr b="false" i="false" strike="noStrike" sz="1200" u="none">
                <a:solidFill>
                  <a:srgbClr val="FFFFFF"/>
                </a:solidFill>
                <a:latin typeface="Calibri"/>
              </a:rPr>
              <a:t>tretinoin cream acne initial breakout</a:t>
            </a:r>
            <a:br/>
            <a:r>
              <a:rPr b="false" i="false" strike="noStrike" sz="1200" u="none">
                <a:solidFill>
                  <a:srgbClr val="FFFFFF"/>
                </a:solidFill>
                <a:latin typeface="Calibri"/>
              </a:rPr>
              <a:t>where can i buy renova in canada</a:t>
            </a:r>
            <a:br/>
            <a:r>
              <a:rPr b="false" i="false" strike="noStrike" sz="1200" u="none">
                <a:solidFill>
                  <a:srgbClr val="FFFFFF"/>
                </a:solidFill>
                <a:latin typeface="Calibri"/>
              </a:rPr>
              <a:t>The primary active ingredient in Celexa is citalopram</a:t>
            </a:r>
            <a:br/>
            <a:r>
              <a:rPr b="false" i="false" strike="noStrike" sz="1200" u="none">
                <a:solidFill>
                  <a:srgbClr val="FFFFFF"/>
                </a:solidFill>
                <a:latin typeface="Calibri"/>
              </a:rPr>
              <a:t>tretinoin cream 1 reviews for acne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obagi tretinoin cream 0.05</a:t>
            </a:r>
            <a:br/>
            <a:r>
              <a:rPr b="false" i="false" strike="noStrike" sz="1200" u="none">
                <a:solidFill>
                  <a:srgbClr val="FFFFFF"/>
                </a:solidFill>
                <a:latin typeface="Calibri"/>
              </a:rPr>
              <a:t>renova face cream reviews</a:t>
            </a:r>
            <a:br/>
            <a:r>
              <a:rPr b="false" i="false" strike="noStrike" sz="1200" u="none">
                <a:solidFill>
                  <a:srgbClr val="FFFFFF"/>
                </a:solidFill>
                <a:latin typeface="Calibri"/>
              </a:rPr>
              <a:t>Thanks a lot for sharing this with all of us you really understand what you're talking approximately Bookmarked</a:t>
            </a:r>
            <a:br/>
            <a:r>
              <a:rPr b="false" i="false" strike="noStrike" sz="1200" u="none">
                <a:solidFill>
                  <a:srgbClr val="FFFFFF"/>
                </a:solidFill>
                <a:latin typeface="Calibri"/>
              </a:rPr>
              <a:t>where can i buy tretinoin cream 0.05</a:t>
            </a:r>
            <a:br/>
            <a:r>
              <a:rPr b="false" i="false" strike="noStrike" sz="1200" u="none">
                <a:solidFill>
                  <a:srgbClr val="FFFFFF"/>
                </a:solidFill>
                <a:latin typeface="Calibri"/>
              </a:rPr>
              <a:t>I have dropped from 250mg Lamictal gradually down to 50mg with no problems..</a:t>
            </a:r>
            <a:br/>
            <a:r>
              <a:rPr b="false" i="false" strike="noStrike" sz="1200" u="none">
                <a:solidFill>
                  <a:srgbClr val="FFFFFF"/>
                </a:solidFill>
                <a:latin typeface="Calibri"/>
              </a:rPr>
              <a:t>tretinoin cream usp</a:t>
            </a:r>
            <a:br/>
            <a:r>
              <a:rPr b="false" i="false" strike="noStrike" sz="1200" u="none">
                <a:solidFill>
                  <a:srgbClr val="FFFFFF"/>
                </a:solidFill>
                <a:latin typeface="Calibri"/>
              </a:rPr>
              <a:t>purchase tretinoin online</a:t>
            </a:r>
            <a:br/>
            <a:r>
              <a:rPr b="false" i="false" strike="noStrike" sz="1200" u="none">
                <a:solidFill>
                  <a:srgbClr val="FFFFFF"/>
                </a:solidFill>
                <a:latin typeface="Calibri"/>
              </a:rPr>
              <a:t>prescription retin a cream tretinoin</a:t>
            </a:r>
            <a:br/>
            <a:r>
              <a:rPr b="false" i="false" strike="noStrike" sz="1200" u="none">
                <a:solidFill>
                  <a:srgbClr val="FFFFFF"/>
                </a:solidFill>
                <a:latin typeface="Calibri"/>
              </a:rPr>
              <a:t>Let your doctor know all the other prescription drugs, herbs, and over-the-counter supplements you're taking, as well as how much alcohol you drink on a regular basis</a:t>
            </a:r>
            <a:br/>
            <a:r>
              <a:rPr b="false" i="false" strike="noStrike" sz="1200" u="none">
                <a:solidFill>
                  <a:srgbClr val="FFFFFF"/>
                </a:solidFill>
                <a:latin typeface="Calibri"/>
              </a:rPr>
              <a:t>obagi medical tretinoin cream 0.05 reviews</a:t>
            </a:r>
            <a:br/>
            <a:r>
              <a:rPr b="false" i="false" strike="noStrike" sz="1200" u="none">
                <a:solidFill>
                  <a:srgbClr val="FFFFFF"/>
                </a:solidFill>
                <a:latin typeface="Calibri"/>
              </a:rPr>
              <a:t>As soon as I asked the lady completely shut down and gave me the cold shoulder</a:t>
            </a:r>
            <a:br/>
            <a:r>
              <a:rPr b="false" i="false" strike="noStrike" sz="1200" u="none">
                <a:solidFill>
                  <a:srgbClr val="FFFFFF"/>
                </a:solidFill>
                <a:latin typeface="Calibri"/>
              </a:rPr>
              <a:t>atralin tretinoin gel 0.05 reviews</a:t>
            </a:r>
            <a:br/>
            <a:r>
              <a:rPr b="false" i="false" strike="noStrike" sz="1200" u="none">
                <a:solidFill>
                  <a:srgbClr val="FFFFFF"/>
                </a:solidFill>
                <a:latin typeface="Calibri"/>
              </a:rPr>
              <a:t>tretinoin cream 0.1 directions</a:t>
            </a:r>
            <a:br/>
            <a:r>
              <a:rPr b="false" i="false" strike="noStrike" sz="1200" u="none">
                <a:solidFill>
                  <a:srgbClr val="FFFFFF"/>
                </a:solidFill>
                <a:latin typeface="Calibri"/>
              </a:rPr>
              <a:t>obagi tretinoin cream usp 0.1 reviews</a:t>
            </a:r>
            <a:br/>
            <a:r>
              <a:rPr b="false" i="false" strike="noStrike" sz="1200" u="none">
                <a:solidFill>
                  <a:srgbClr val="FFFFFF"/>
                </a:solidFill>
                <a:latin typeface="Calibri"/>
              </a:rPr>
              <a:t>Been prescribed propanolnol, but can&amp;#39;t manage to work myself up to take them</a:t>
            </a:r>
            <a:br/>
            <a:r>
              <a:rPr b="false" i="false" strike="noStrike" sz="1200" u="none">
                <a:solidFill>
                  <a:srgbClr val="FFFFFF"/>
                </a:solidFill>
                <a:latin typeface="Calibri"/>
              </a:rPr>
              <a:t>renova cream canada</a:t>
            </a:r>
            <a:br/>
            <a:r>
              <a:rPr b="false" i="false" strike="noStrike" sz="1200" u="none">
                <a:solidFill>
                  <a:srgbClr val="FFFFFF"/>
                </a:solidFill>
                <a:latin typeface="Calibri"/>
              </a:rPr>
              <a:t>cost of tretinoin cream 0.05</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tretinoin cream 0.1 coupons</a:t>
            </a:r>
            <a:br/>
            <a:r>
              <a:rPr b="false" i="false" strike="noStrike" sz="1200" u="none">
                <a:solidFill>
                  <a:srgbClr val="FFFFFF"/>
                </a:solidFill>
                <a:latin typeface="Calibri"/>
              </a:rPr>
              <a:t>buy renova cream</a:t>
            </a:r>
            <a:br/>
            <a:r>
              <a:rPr b="false" i="false" strike="noStrike" sz="1200" u="none">
                <a:solidFill>
                  <a:srgbClr val="FFFFFF"/>
                </a:solidFill>
                <a:latin typeface="Calibri"/>
              </a:rPr>
              <a:t>renova cream online pharmacy</a:t>
            </a:r>
            <a:br/>
            <a:r>
              <a:rPr b="false" i="false" strike="noStrike" sz="1200" u="none">
                <a:solidFill>
                  <a:srgbClr val="FFFFFF"/>
                </a:solidFill>
                <a:latin typeface="Calibri"/>
              </a:rPr>
              <a:t>tretinoin 0.05 cream 45gm reviews</a:t>
            </a:r>
            <a:br/>
            <a:r>
              <a:rPr b="false" i="false" strike="noStrike" sz="1200" u="none">
                <a:solidFill>
                  <a:srgbClr val="FFFFFF"/>
                </a:solidFill>
                <a:latin typeface="Calibri"/>
              </a:rPr>
              <a:t>buy obagi tretinoin cream online</a:t>
            </a:r>
            <a:br/>
            <a:r>
              <a:rPr b="false" i="false" strike="noStrike" sz="1200" u="none">
                <a:solidFill>
                  <a:srgbClr val="FFFFFF"/>
                </a:solidFill>
                <a:latin typeface="Calibri"/>
              </a:rPr>
              <a:t>tretinoin gel 0.025 coupon</a:t>
            </a:r>
            <a:br/>
            <a:r>
              <a:rPr b="false" i="false" strike="noStrike" sz="1200" u="none">
                <a:solidFill>
                  <a:srgbClr val="FFFFFF"/>
                </a:solidFill>
                <a:latin typeface="Calibri"/>
              </a:rPr>
              <a:t>renova tretinoin cream reviews</a:t>
            </a:r>
            <a:br/>
            <a:r>
              <a:rPr b="false" i="false" strike="noStrike" sz="1200" u="none">
                <a:solidFill>
                  <a:srgbClr val="FFFFFF"/>
                </a:solidFill>
                <a:latin typeface="Calibri"/>
              </a:rPr>
              <a:t>buy renova online</a:t>
            </a:r>
            <a:br/>
            <a:r>
              <a:rPr b="false" i="false" strike="noStrike" sz="1200" u="none">
                <a:solidFill>
                  <a:srgbClr val="FFFFFF"/>
                </a:solidFill>
                <a:latin typeface="Calibri"/>
              </a:rPr>
              <a:t>how much does generic tretinoin cost</a:t>
            </a:r>
            <a:br/>
            <a:r>
              <a:rPr b="false" i="false" strike="noStrike" sz="1200" u="none">
                <a:solidFill>
                  <a:srgbClr val="FFFFFF"/>
                </a:solidFill>
                <a:latin typeface="Calibri"/>
              </a:rPr>
              <a:t>I have been taking &amp;ldquo;Nature-Throid 1.5g&amp;rdquo; for almost a year now and I feel absolutely no different I even bumped it to taking 2 pills in the am, but hasn&amp;rsquo;t made a difference</a:t>
            </a:r>
            <a:br/>
            <a:r>
              <a:rPr b="false" i="false" strike="noStrike" sz="1200" u="none">
                <a:solidFill>
                  <a:srgbClr val="FFFFFF"/>
                </a:solidFill>
                <a:latin typeface="Calibri"/>
              </a:rPr>
              <a:t>tretinoin 0.05 cream 45gm price</a:t>
            </a:r>
            <a:br/>
            <a:r>
              <a:rPr b="false" i="false" strike="noStrike" sz="1200" u="none">
                <a:solidFill>
                  <a:srgbClr val="FFFFFF"/>
                </a:solidFill>
                <a:latin typeface="Calibri"/>
              </a:rPr>
              <a:t>obagi medical tretinoin cream 0.05 price</a:t>
            </a:r>
            <a:br/>
            <a:r>
              <a:rPr b="false" i="false" strike="noStrike" sz="1200" u="none">
                <a:solidFill>
                  <a:srgbClr val="FFFFFF"/>
                </a:solidFill>
                <a:latin typeface="Calibri"/>
              </a:rPr>
              <a:t>order obagi tretinoin</a:t>
            </a:r>
            <a:br/>
            <a:r>
              <a:rPr b="false" i="false" strike="noStrike" sz="1200" u="none">
                <a:solidFill>
                  <a:srgbClr val="FFFFFF"/>
                </a:solidFill>
                <a:latin typeface="Calibri"/>
              </a:rPr>
              <a:t>tretinoin gel usp uses</a:t>
            </a:r>
            <a:br/>
            <a:r>
              <a:rPr b="false" i="false" strike="noStrike" sz="1200" u="none">
                <a:solidFill>
                  <a:srgbClr val="FFFFFF"/>
                </a:solidFill>
                <a:latin typeface="Calibri"/>
              </a:rPr>
              <a:t>In: Creasy and Resnik&amp;rsquo;s Maternal-Fetal Medicine, 6th Edition</a:t>
            </a:r>
            <a:br/>
            <a:r>
              <a:rPr b="false" i="false" strike="noStrike" sz="1200" u="none">
                <a:solidFill>
                  <a:srgbClr val="FFFFFF"/>
                </a:solidFill>
                <a:latin typeface="Calibri"/>
              </a:rPr>
              <a:t>renova costco pharmacy</a:t>
            </a:r>
            <a:br/>
            <a:r>
              <a:rPr b="false" i="false" strike="noStrike" sz="1200" u="none">
                <a:solidFill>
                  <a:srgbClr val="FFFFFF"/>
                </a:solidFill>
                <a:latin typeface="Calibri"/>
              </a:rPr>
              <a:t>I'd like to transfer some money to this account services accord diflucan no prescription canada hopper pop I was next to this teenage boy who lay down there, he seemed hurt, she said</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tretinoin cream fade acne scars</a:t>
            </a:r>
            <a:br/>
            <a:r>
              <a:rPr b="false" i="false" strike="noStrike" sz="1200" u="none">
                <a:solidFill>
                  <a:srgbClr val="FFFFFF"/>
                </a:solidFill>
                <a:latin typeface="Calibri"/>
              </a:rPr>
              <a:t>No tome tretinoin topical por la boca</a:t>
            </a:r>
            <a:br/>
            <a:r>
              <a:rPr b="false" i="false" strike="noStrike" sz="1200" u="none">
                <a:solidFill>
                  <a:srgbClr val="FFFFFF"/>
                </a:solidFill>
                <a:latin typeface="Calibri"/>
              </a:rPr>
              <a:t>tretinoin cream online uk</a:t>
            </a:r>
            <a:br/>
            <a:r>
              <a:rPr b="false" i="false" strike="noStrike" sz="1200" u="none">
                <a:solidFill>
                  <a:srgbClr val="FFFFFF"/>
                </a:solidFill>
                <a:latin typeface="Calibri"/>
              </a:rPr>
              <a:t>renova buy online uk</a:t>
            </a:r>
            <a:br/>
            <a:r>
              <a:rPr b="false" i="false" strike="noStrike" sz="1200" u="none">
                <a:solidFill>
                  <a:srgbClr val="FFFFFF"/>
                </a:solidFill>
                <a:latin typeface="Calibri"/>
              </a:rPr>
              <a:t>buy tretinoin gel 0.025</a:t>
            </a:r>
            <a:br/>
            <a:r>
              <a:rPr b="false" i="false" strike="noStrike" sz="1200" u="none">
                <a:solidFill>
                  <a:srgbClr val="FFFFFF"/>
                </a:solidFill>
                <a:latin typeface="Calibri"/>
              </a:rPr>
              <a:t>obagi tretinoin cream 0.05 20g</a:t>
            </a:r>
            <a:br/>
            <a:r>
              <a:rPr b="false" i="false" strike="noStrike" sz="1200" u="none">
                <a:solidFill>
                  <a:srgbClr val="FFFFFF"/>
                </a:solidFill>
                <a:latin typeface="Calibri"/>
              </a:rPr>
              <a:t>Increased risks of drug intolerance may occur in patients already debilitated</a:t>
            </a:r>
            <a:br/>
            <a:r>
              <a:rPr b="false" i="false" strike="noStrike" sz="1200" u="none">
                <a:solidFill>
                  <a:srgbClr val="FFFFFF"/>
                </a:solidFill>
                <a:latin typeface="Calibri"/>
              </a:rPr>
              <a:t>tretinoin cream 0.05 buy online uk</a:t>
            </a:r>
            <a:br/>
            <a:r>
              <a:rPr b="false" i="false" strike="noStrike" sz="1200" u="none">
                <a:solidFill>
                  <a:srgbClr val="FFFFFF"/>
                </a:solidFill>
                <a:latin typeface="Calibri"/>
              </a:rPr>
              <a:t>But inaction has its costs, too</a:t>
            </a:r>
            <a:br/>
            <a:r>
              <a:rPr b="false" i="false" strike="noStrike" sz="1200" u="none">
                <a:solidFill>
                  <a:srgbClr val="FFFFFF"/>
                </a:solidFill>
                <a:latin typeface="Calibri"/>
              </a:rPr>
              <a:t>prescription renova cost</a:t>
            </a:r>
            <a:br/>
            <a:r>
              <a:rPr b="false" i="false" strike="noStrike" sz="1200" u="none">
                <a:solidFill>
                  <a:srgbClr val="FFFFFF"/>
                </a:solidFill>
                <a:latin typeface="Calibri"/>
              </a:rPr>
              <a:t>tretinoin cream 1.0</a:t>
            </a:r>
            <a:br/>
            <a:r>
              <a:rPr b="false" i="false" strike="noStrike" sz="1200" u="none">
                <a:solidFill>
                  <a:srgbClr val="FFFFFF"/>
                </a:solidFill>
                <a:latin typeface="Calibri"/>
              </a:rPr>
              <a:t>In contrast, information published by the National Insurance Crime Bureau simply lists the most frequently stolen vehicles</a:t>
            </a:r>
            <a:br/>
            <a:r>
              <a:rPr b="false" i="false" strike="noStrike" sz="1200" u="none">
                <a:solidFill>
                  <a:srgbClr val="FFFFFF"/>
                </a:solidFill>
                <a:latin typeface="Calibri"/>
              </a:rPr>
              <a:t>order renova cream online</a:t>
            </a:r>
            <a:br/>
            <a:r>
              <a:rPr b="false" i="false" strike="noStrike" sz="1200" u="none">
                <a:solidFill>
                  <a:srgbClr val="FFFFFF"/>
                </a:solidFill>
                <a:latin typeface="Calibri"/>
              </a:rPr>
              <a:t>The adequacy of lactation suppression on day 14 postpartum was dose-related, with excellent results in 18 patients who receive 0.5 mg, 28 who received 0.75 mg and 36 who received 1 mg</a:t>
            </a:r>
            <a:br/>
            <a:r>
              <a:rPr b="false" i="false" strike="noStrike" sz="1200" u="none">
                <a:solidFill>
                  <a:srgbClr val="FFFFFF"/>
                </a:solidFill>
                <a:latin typeface="Calibri"/>
              </a:rPr>
              <a:t>retin a gel 0.01 tretinoin</a:t>
            </a:r>
            <a:br/>
            <a:r>
              <a:rPr b="false" i="false" strike="noStrike" sz="1200" u="none">
                <a:solidFill>
                  <a:srgbClr val="FFFFFF"/>
                </a:solidFill>
                <a:latin typeface="Calibri"/>
              </a:rPr>
              <a:t>obagi tretinoin cream usp 0.1 uk</a:t>
            </a:r>
            <a:br/>
            <a:r>
              <a:rPr b="false" i="false" strike="noStrike" sz="1200" u="none">
                <a:solidFill>
                  <a:srgbClr val="FFFFFF"/>
                </a:solidFill>
                <a:latin typeface="Calibri"/>
              </a:rPr>
              <a:t>La conduite automobile et l'utilisation de machines dangereuses sont d&amp;eacute;conseill&amp;eacute;es pendant le traitement</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purchase renova</a:t>
            </a:r>
            <a:br/>
            <a:r>
              <a:rPr b="false" i="false" strike="noStrike" sz="1200" u="none">
                <a:solidFill>
                  <a:srgbClr val="FFFFFF"/>
                </a:solidFill>
                <a:latin typeface="Calibri"/>
              </a:rPr>
              <a:t>perrigo tretinoin cream 0.1 reviews</a:t>
            </a:r>
            <a:br/>
            <a:r>
              <a:rPr b="false" i="false" strike="noStrike" sz="1200" u="none">
                <a:solidFill>
                  <a:srgbClr val="FFFFFF"/>
                </a:solidFill>
                <a:latin typeface="Calibri"/>
              </a:rPr>
              <a:t>cheap obagi tretinoin</a:t>
            </a:r>
            <a:br/>
            <a:r>
              <a:rPr b="false" i="false" strike="noStrike" sz="1200" u="none">
                <a:solidFill>
                  <a:srgbClr val="FFFFFF"/>
                </a:solidFill>
                <a:latin typeface="Calibri"/>
              </a:rPr>
              <a:t>tretinoin cream reviews for acne scars</a:t>
            </a:r>
            <a:br/>
            <a:r>
              <a:rPr b="false" i="false" strike="noStrike" sz="1200" u="none">
                <a:solidFill>
                  <a:srgbClr val="FFFFFF"/>
                </a:solidFill>
                <a:latin typeface="Calibri"/>
              </a:rPr>
              <a:t>O tratamento inicial &amp;eacute; clinico com orientaes diet&amp;eacute;ticas, comportamentais, medicamentos inibidores da bomba de prtons e medicamentos procin&amp;eacute;ticos</a:t>
            </a:r>
            <a:br/>
            <a:r>
              <a:rPr b="false" i="false" strike="noStrike" sz="1200" u="none">
                <a:solidFill>
                  <a:srgbClr val="FFFFFF"/>
                </a:solidFill>
                <a:latin typeface="Calibri"/>
              </a:rPr>
              <a:t>tretinoin cream online india</a:t>
            </a:r>
            <a:br/>
            <a:r>
              <a:rPr b="false" i="false" strike="noStrike" sz="1200" u="none">
                <a:solidFill>
                  <a:srgbClr val="FFFFFF"/>
                </a:solidFill>
                <a:latin typeface="Calibri"/>
              </a:rPr>
              <a:t>I&amp;rsquo;ve been going through a bunch of creepypasta for Halloween</a:t>
            </a:r>
            <a:br/>
            <a:r>
              <a:rPr b="false" i="false" strike="noStrike" sz="1200" u="none">
                <a:solidFill>
                  <a:srgbClr val="FFFFFF"/>
                </a:solidFill>
                <a:latin typeface="Calibri"/>
              </a:rPr>
              <a:t>renova cost walgreens</a:t>
            </a:r>
            <a:br/>
            <a:r>
              <a:rPr b="false" i="false" strike="noStrike" sz="1200" u="none">
                <a:solidFill>
                  <a:srgbClr val="FFFFFF"/>
                </a:solidFill>
                <a:latin typeface="Calibri"/>
              </a:rPr>
              <a:t>buy tretinoin retin a</a:t>
            </a:r>
            <a:br/>
            <a:r>
              <a:rPr b="false" i="false" strike="noStrike" sz="1200" u="none">
                <a:solidFill>
                  <a:srgbClr val="FFFFFF"/>
                </a:solidFill>
                <a:latin typeface="Calibri"/>
              </a:rPr>
              <a:t>riu santa fe renova spa prices</a:t>
            </a:r>
            <a:br/>
            <a:r>
              <a:rPr b="false" i="false" strike="noStrike" sz="1200" u="none">
                <a:solidFill>
                  <a:srgbClr val="FFFFFF"/>
                </a:solidFill>
                <a:latin typeface="Calibri"/>
              </a:rPr>
              <a:t>To help clear up your infection, keep taking valacyclovir for the full time of treatment, even if your symptoms begin to clear up after a few days</a:t>
            </a:r>
            <a:br/>
            <a:r>
              <a:rPr b="false" i="false" strike="noStrike" sz="1200" u="none">
                <a:solidFill>
                  <a:srgbClr val="FFFFFF"/>
                </a:solidFill>
                <a:latin typeface="Calibri"/>
              </a:rPr>
              <a:t>tretinoin cream 0.05 price</a:t>
            </a:r>
            <a:br/>
            <a:r>
              <a:rPr b="false" i="false" strike="noStrike" sz="1200" u="none">
                <a:solidFill>
                  <a:srgbClr val="FFFFFF"/>
                </a:solidFill>
                <a:latin typeface="Calibri"/>
              </a:rPr>
              <a:t>tretinoin gel over the counter</a:t>
            </a:r>
            <a:br/>
            <a:r>
              <a:rPr b="false" i="false" strike="noStrike" sz="1200" u="none">
                <a:solidFill>
                  <a:srgbClr val="FFFFFF"/>
                </a:solidFill>
                <a:latin typeface="Calibri"/>
              </a:rPr>
              <a:t>I noticed a small bumb on my neck in my 20&amp;rsquo;s</a:t>
            </a:r>
            <a:br/>
            <a:r>
              <a:rPr b="false" i="false" strike="noStrike" sz="1200" u="none">
                <a:solidFill>
                  <a:srgbClr val="FFFFFF"/>
                </a:solidFill>
                <a:latin typeface="Calibri"/>
              </a:rPr>
              <a:t>renova tretinoin cream for acne</a:t>
            </a:r>
            <a:br/>
            <a:r>
              <a:rPr b="false" i="false" strike="noStrike" sz="1200" u="none">
                <a:solidFill>
                  <a:srgbClr val="FFFFFF"/>
                </a:solidFill>
                <a:latin typeface="Calibri"/>
              </a:rPr>
              <a:t>renova cream .02 pump</a:t>
            </a:r>
            <a:br/>
            <a:r>
              <a:rPr b="false" i="false" strike="noStrike" sz="1200" u="none">
                <a:solidFill>
                  <a:srgbClr val="FFFFFF"/>
                </a:solidFill>
                <a:latin typeface="Calibri"/>
              </a:rPr>
              <a:t>Hair strands that fall off are usually from one portion of the head, leaving moon crater-like hair</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tretinoin cream online australia</a:t>
            </a:r>
            <a:br/>
            <a:r>
              <a:rPr b="false" i="false" strike="noStrike" sz="1200" u="none">
                <a:solidFill>
                  <a:srgbClr val="FFFFFF"/>
                </a:solidFill>
                <a:latin typeface="Calibri"/>
              </a:rPr>
              <a:t>As with a yellow card in football, those involved probably convinced themselves that a no-ball made no difference to the outcome of the match</a:t>
            </a:r>
            <a:br/>
            <a:r>
              <a:rPr b="false" i="false" strike="noStrike" sz="1200" u="none">
                <a:solidFill>
                  <a:srgbClr val="FFFFFF"/>
                </a:solidFill>
                <a:latin typeface="Calibri"/>
              </a:rPr>
              <a:t>obagi medical tretinoin cream 0.1</a:t>
            </a:r>
            <a:br/>
            <a:r>
              <a:rPr b="false" i="false" strike="noStrike" sz="1200" u="none">
                <a:solidFill>
                  <a:srgbClr val="FFFFFF"/>
                </a:solidFill>
                <a:latin typeface="Calibri"/>
              </a:rPr>
              <a:t>obagi medical tretinoin cream usp 0.1</a:t>
            </a:r>
            <a:br/>
            <a:r>
              <a:rPr b="false" i="false" strike="noStrike" sz="1200" u="none">
                <a:solidFill>
                  <a:srgbClr val="FFFFFF"/>
                </a:solidFill>
                <a:latin typeface="Calibri"/>
              </a:rPr>
              <a:t>renova costco</a:t>
            </a:r>
            <a:br/>
            <a:r>
              <a:rPr b="false" i="false" strike="noStrike" sz="1200" u="none">
                <a:solidFill>
                  <a:srgbClr val="FFFFFF"/>
                </a:solidFill>
                <a:latin typeface="Calibri"/>
              </a:rPr>
              <a:t>tretinoin cream acne scar removal</a:t>
            </a:r>
            <a:br/>
            <a:r>
              <a:rPr b="false" i="false" strike="noStrike" sz="1200" u="none">
                <a:solidFill>
                  <a:srgbClr val="FFFFFF"/>
                </a:solidFill>
                <a:latin typeface="Calibri"/>
              </a:rPr>
              <a:t>best price tretinoin cream 0.1</a:t>
            </a:r>
            <a:br/>
            <a:r>
              <a:rPr b="false" i="false" strike="noStrike" sz="1200" u="none">
                <a:solidFill>
                  <a:srgbClr val="FFFFFF"/>
                </a:solidFill>
                <a:latin typeface="Calibri"/>
              </a:rPr>
              <a:t>retin a tretinoin gel for sale</a:t>
            </a:r>
            <a:br/>
            <a:r>
              <a:rPr b="false" i="false" strike="noStrike" sz="1200" u="none">
                <a:solidFill>
                  <a:srgbClr val="FFFFFF"/>
                </a:solidFill>
                <a:latin typeface="Calibri"/>
              </a:rPr>
              <a:t>Just have to cope, adapt and find other ways to handle the stress</a:t>
            </a:r>
            <a:br/>
            <a:r>
              <a:rPr b="false" i="false" strike="noStrike" sz="1200" u="none">
                <a:solidFill>
                  <a:srgbClr val="FFFFFF"/>
                </a:solidFill>
                <a:latin typeface="Calibri"/>
              </a:rPr>
              <a:t>tretinoin gel 0.05 buy</a:t>
            </a:r>
            <a:br/>
            <a:r>
              <a:rPr b="false" i="false" strike="noStrike" sz="1200" u="none">
                <a:solidFill>
                  <a:srgbClr val="FFFFFF"/>
                </a:solidFill>
                <a:latin typeface="Calibri"/>
              </a:rPr>
              <a:t>buy tretinoin cream online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2015-12-20T01:17:04+04:00</dcterms:created>
  <dcterms:modified xsi:type="dcterms:W3CDTF">2015-12-20T01:17:04+04:00</dcterms:modified>
  <dc:title>Where Can I Buy Renova Black Toilet Paper - Generic Tretinoin Cream Reviews</dc:title>
  <dc:description>Buy renova cream australia, tretinoin cream usp .025, renova cream online pharmacy, how much does generic tretinoin cost, retin a gel 0.01 tretinoin, obagi tretinoin cream usp 0.1 uk, tretinoin cream 0.05 price</dc:description>
  <dc:subject>Where Can I Buy Renova Black Toilet Paper - Generic Tretinoin Cream Reviews</dc:subject>
  <cp:keywords>renova cream 025, tretinoin cream .05 for acne scars, tretinoin cream 0.1 45g price, tretinoin 0.05 cream price, obagi tretinoin cream .1 best price, tretinoin cream .025 cost, order renova cream online, tretinoin cream 0.05 price, obagi medical tretinoin cream 0.1, renova costco</cp:keywords>
  <cp:category/>
</cp:coreProperties>
</file>