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8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Tretinoin Gel 0.1 For Acne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tretinoin cream .025 work for acne</a:t>
            </a:r>
            <a:br/>
            <a:r>
              <a:rPr b="false" i="false" strike="noStrike" sz="1200" u="none">
                <a:solidFill>
                  <a:srgbClr val="FFFFFF"/>
                </a:solidFill>
                <a:latin typeface="Calibri"/>
              </a:rPr>
              <a:t>how to apply retin-a micro for wrinkles</a:t>
            </a:r>
            <a:br/>
            <a:r>
              <a:rPr b="false" i="false" strike="noStrike" sz="1200" u="none">
                <a:solidFill>
                  <a:srgbClr val="FFFFFF"/>
                </a:solidFill>
                <a:latin typeface="Calibri"/>
              </a:rPr>
              <a:t>I get into a funk still if I think about it so keep myself busy</a:t>
            </a:r>
            <a:br/>
            <a:r>
              <a:rPr b="false" i="false" strike="noStrike" sz="1200" u="none">
                <a:solidFill>
                  <a:srgbClr val="FFFFFF"/>
                </a:solidFill>
                <a:latin typeface="Calibri"/>
              </a:rPr>
              <a:t>tretinoin 0.05 cream</a:t>
            </a:r>
            <a:br/>
            <a:r>
              <a:rPr b="false" i="false" strike="noStrike" sz="1200" u="none">
                <a:solidFill>
                  <a:srgbClr val="FFFFFF"/>
                </a:solidFill>
                <a:latin typeface="Calibri"/>
              </a:rPr>
              <a:t>obagi medical tretinoin cream 0.05 reviews</a:t>
            </a:r>
            <a:br/>
            <a:r>
              <a:rPr b="false" i="false" strike="noStrike" sz="1200" u="none">
                <a:solidFill>
                  <a:srgbClr val="FFFFFF"/>
                </a:solidFill>
                <a:latin typeface="Calibri"/>
              </a:rPr>
              <a:t>tretinoin cream over the counter</a:t>
            </a:r>
            <a:br/>
            <a:r>
              <a:rPr b="false" i="false" strike="noStrike" sz="1200" u="none">
                <a:solidFill>
                  <a:srgbClr val="FFFFFF"/>
                </a:solidFill>
                <a:latin typeface="Calibri"/>
              </a:rPr>
              <a:t>Wenn Sie noch andere Arzneimittel anwenden, fragen Sie Ihren Apotheker, um zu klren, ob es eventuell zu Wechselwirkungen mit "ARCOXIA 60mg" kommen kann.</a:t>
            </a:r>
            <a:br/>
            <a:r>
              <a:rPr b="false" i="false" strike="noStrike" sz="1200" u="none">
                <a:solidFill>
                  <a:srgbClr val="FFFFFF"/>
                </a:solidFill>
                <a:latin typeface="Calibri"/>
              </a:rPr>
              <a:t>tretinoin gel usp envion 0.1 gel</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tretinoin cream .025 acne scars</a:t>
            </a:r>
            <a:br/>
            <a:r>
              <a:rPr b="false" i="false" strike="noStrike" sz="1200" u="none">
                <a:solidFill>
                  <a:srgbClr val="FFFFFF"/>
                </a:solidFill>
                <a:latin typeface="Calibri"/>
              </a:rPr>
              <a:t>buy retin-a no prescription</a:t>
            </a:r>
            <a:br/>
            <a:r>
              <a:rPr b="false" i="false" strike="noStrike" sz="1200" u="none">
                <a:solidFill>
                  <a:srgbClr val="FFFFFF"/>
                </a:solidFill>
                <a:latin typeface="Calibri"/>
              </a:rPr>
              <a:t>tretinoin cream 0.1 acne reviews</a:t>
            </a:r>
            <a:br/>
            <a:r>
              <a:rPr b="false" i="false" strike="noStrike" sz="1200" u="none">
                <a:solidFill>
                  <a:srgbClr val="FFFFFF"/>
                </a:solidFill>
                <a:latin typeface="Calibri"/>
              </a:rPr>
              <a:t>Non-compliance to therapy with PROPECIA may also affect PSA test results.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tretinoin cream</a:t>
            </a:r>
            <a:br/>
            <a:r>
              <a:rPr b="false" i="false" strike="noStrike" sz="1200" u="none">
                <a:solidFill>
                  <a:srgbClr val="FFFFFF"/>
                </a:solidFill>
                <a:latin typeface="Calibri"/>
              </a:rPr>
              <a:t>perrigo tretinoin cream 0.1 price</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retin-a micro prescription only</a:t>
            </a:r>
            <a:br/>
            <a:r>
              <a:rPr b="false" i="false" strike="noStrike" sz="1200" u="none">
                <a:solidFill>
                  <a:srgbClr val="FFFFFF"/>
                </a:solidFill>
                <a:latin typeface="Calibri"/>
              </a:rPr>
              <a:t>where to buy retin-a cream in singapore</a:t>
            </a:r>
            <a:br/>
            <a:r>
              <a:rPr b="false" i="false" strike="noStrike" sz="1200" u="none">
                <a:solidFill>
                  <a:srgbClr val="FFFFFF"/>
                </a:solidFill>
                <a:latin typeface="Calibri"/>
              </a:rPr>
              <a:t>buy tretinoin online</a:t>
            </a:r>
            <a:br/>
            <a:r>
              <a:rPr b="false" i="false" strike="noStrike" sz="1200" u="none">
                <a:solidFill>
                  <a:srgbClr val="FFFFFF"/>
                </a:solidFill>
                <a:latin typeface="Calibri"/>
              </a:rPr>
              <a:t>retin-a micro pump purchase</a:t>
            </a:r>
            <a:br/>
            <a:r>
              <a:rPr b="false" i="false" strike="noStrike" sz="1200" u="none">
                <a:solidFill>
                  <a:srgbClr val="FFFFFF"/>
                </a:solidFill>
                <a:latin typeface="Calibri"/>
              </a:rPr>
              <a:t>retin a micro tretinoin gel 0.1</a:t>
            </a:r>
            <a:br/>
            <a:r>
              <a:rPr b="false" i="false" strike="noStrike" sz="1200" u="none">
                <a:solidFill>
                  <a:srgbClr val="FFFFFF"/>
                </a:solidFill>
                <a:latin typeface="Calibri"/>
              </a:rPr>
              <a:t>cheapest price for retin-a micro</a:t>
            </a:r>
            <a:br/>
            <a:r>
              <a:rPr b="false" i="false" strike="noStrike" sz="1200" u="none">
                <a:solidFill>
                  <a:srgbClr val="FFFFFF"/>
                </a:solidFill>
                <a:latin typeface="Calibri"/>
              </a:rPr>
              <a:t>Kosta samo simbolicno i kupuje se u makrobiotickim radnjama</a:t>
            </a:r>
            <a:br/>
            <a:r>
              <a:rPr b="false" i="false" strike="noStrike" sz="1200" u="none">
                <a:solidFill>
                  <a:srgbClr val="FFFFFF"/>
                </a:solidFill>
                <a:latin typeface="Calibri"/>
              </a:rPr>
              <a:t>retin a tretinoin gel 0.01</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obagi tretinoin cream usp 0.1 reviews</a:t>
            </a:r>
            <a:br/>
            <a:r>
              <a:rPr b="false" i="false" strike="noStrike" sz="1200" u="none">
                <a:solidFill>
                  <a:srgbClr val="FFFFFF"/>
                </a:solidFill>
                <a:latin typeface="Calibri"/>
              </a:rPr>
              <a:t>obagi tretinoin cream 0.05 reviews</a:t>
            </a:r>
            <a:br/>
            <a:r>
              <a:rPr b="false" i="false" strike="noStrike" sz="1200" u="none">
                <a:solidFill>
                  <a:srgbClr val="FFFFFF"/>
                </a:solidFill>
                <a:latin typeface="Calibri"/>
              </a:rPr>
              <a:t>tretinoin gel 0.1 for acne</a:t>
            </a:r>
            <a:br/>
            <a:r>
              <a:rPr b="false" i="false" strike="noStrike" sz="1200" u="none">
                <a:solidFill>
                  <a:srgbClr val="FFFFFF"/>
                </a:solidFill>
                <a:latin typeface="Calibri"/>
              </a:rPr>
              <a:t>tretinoin retin-a cream 0.025</a:t>
            </a:r>
            <a:br/>
            <a:r>
              <a:rPr b="false" i="false" strike="noStrike" sz="1200" u="none">
                <a:solidFill>
                  <a:srgbClr val="FFFFFF"/>
                </a:solidFill>
                <a:latin typeface="Calibri"/>
              </a:rPr>
              <a:t>over the counter tretinoin cream 0.05</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online canada</a:t>
            </a:r>
            <a:br/>
            <a:r>
              <a:rPr b="false" i="false" strike="noStrike" sz="1200" u="none">
                <a:solidFill>
                  <a:srgbClr val="FFFFFF"/>
                </a:solidFill>
                <a:latin typeface="Calibri"/>
              </a:rPr>
              <a:t>obagi tretinoin cream 0.05 reviews makeupalley</a:t>
            </a:r>
            <a:br/>
            <a:r>
              <a:rPr b="false" i="false" strike="noStrike" sz="1200" u="none">
                <a:solidFill>
                  <a:srgbClr val="FFFFFF"/>
                </a:solidFill>
                <a:latin typeface="Calibri"/>
              </a:rPr>
              <a:t>retin-a micro order online</a:t>
            </a:r>
            <a:br/>
            <a:r>
              <a:rPr b="false" i="false" strike="noStrike" sz="1200" u="none">
                <a:solidFill>
                  <a:srgbClr val="FFFFFF"/>
                </a:solidFill>
                <a:latin typeface="Calibri"/>
              </a:rPr>
              <a:t>buy tretinoin gel .025</a:t>
            </a:r>
            <a:br/>
            <a:r>
              <a:rPr b="false" i="false" strike="noStrike" sz="1200" u="none">
                <a:solidFill>
                  <a:srgbClr val="FFFFFF"/>
                </a:solidFill>
                <a:latin typeface="Calibri"/>
              </a:rPr>
              <a:t>obagi medical tretinoin cream usp 0.1</a:t>
            </a:r>
            <a:br/>
            <a:r>
              <a:rPr b="false" i="false" strike="noStrike" sz="1200" u="none">
                <a:solidFill>
                  <a:srgbClr val="FFFFFF"/>
                </a:solidFill>
                <a:latin typeface="Calibri"/>
              </a:rPr>
              <a:t>where can i buy tretinoin online in uk</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obagi refissa topical tretinoin cream 0.05 20g</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prescription retin-a cream</a:t>
            </a:r>
            <a:br/>
            <a:r>
              <a:rPr b="false" i="false" strike="noStrike" sz="1200" u="none">
                <a:solidFill>
                  <a:srgbClr val="FFFFFF"/>
                </a:solidFill>
                <a:latin typeface="Calibri"/>
              </a:rPr>
              <a:t>retin-a micro tretinoin gel microsphere 0.1</a:t>
            </a:r>
            <a:br/>
            <a:r>
              <a:rPr b="false" i="false" strike="noStrike" sz="1200" u="none">
                <a:solidFill>
                  <a:srgbClr val="FFFFFF"/>
                </a:solidFill>
                <a:latin typeface="Calibri"/>
              </a:rPr>
              <a:t>tretinoin gel 0.01 buy</a:t>
            </a:r>
            <a:br/>
            <a:r>
              <a:rPr b="false" i="false" strike="noStrike" sz="1200" u="none">
                <a:solidFill>
                  <a:srgbClr val="FFFFFF"/>
                </a:solidFill>
                <a:latin typeface="Calibri"/>
              </a:rPr>
              <a:t>obagi tretinoin cream 0.1 uk</a:t>
            </a:r>
            <a:br/>
            <a:r>
              <a:rPr b="false" i="false" strike="noStrike" sz="1200" u="none">
                <a:solidFill>
                  <a:srgbClr val="FFFFFF"/>
                </a:solidFill>
                <a:latin typeface="Calibri"/>
              </a:rPr>
              <a:t>where to buy tretinoin cream over the counter</a:t>
            </a:r>
            <a:br/>
            <a:r>
              <a:rPr b="false" i="false" strike="noStrike" sz="1200" u="none">
                <a:solidFill>
                  <a:srgbClr val="FFFFFF"/>
                </a:solidFill>
                <a:latin typeface="Calibri"/>
              </a:rPr>
              <a:t>retin-a micro gel 0.04 coupon</a:t>
            </a:r>
            <a:br/>
            <a:r>
              <a:rPr b="false" i="false" strike="noStrike" sz="1200" u="none">
                <a:solidFill>
                  <a:srgbClr val="FFFFFF"/>
                </a:solidFill>
                <a:latin typeface="Calibri"/>
              </a:rPr>
              <a:t>buy generic tretinoin cream</a:t>
            </a:r>
            <a:br/>
            <a:r>
              <a:rPr b="false" i="false" strike="noStrike" sz="1200" u="none">
                <a:solidFill>
                  <a:srgbClr val="FFFFFF"/>
                </a:solidFill>
                <a:latin typeface="Calibri"/>
              </a:rPr>
              <a:t>In clinical trial and/or postmarketing experience, events of leukopenia/neutropenia have been reported temporally related to antipsychotic agents, including olanzapine injection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tretinoin cream 0.1</a:t>
            </a:r>
            <a:br/>
            <a:r>
              <a:rPr b="false" i="false" strike="noStrike" sz="1200" u="none">
                <a:solidFill>
                  <a:srgbClr val="FFFFFF"/>
                </a:solidFill>
                <a:latin typeface="Calibri"/>
              </a:rPr>
              <a:t>tretinoin cream usp 0.1</a:t>
            </a:r>
            <a:br/>
            <a:r>
              <a:rPr b="false" i="false" strike="noStrike" sz="1200" u="none">
                <a:solidFill>
                  <a:srgbClr val="FFFFFF"/>
                </a:solidFill>
                <a:latin typeface="Calibri"/>
              </a:rPr>
              <a:t>obagi 0.05 tretinoin cream</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tretinoin gel usp a ret gel 0.1 reviews</a:t>
            </a:r>
            <a:br/>
            <a:r>
              <a:rPr b="false" i="false" strike="noStrike" sz="1200" u="none">
                <a:solidFill>
                  <a:srgbClr val="FFFFFF"/>
                </a:solidFill>
                <a:latin typeface="Calibri"/>
              </a:rPr>
              <a:t>retin-a non prescription</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tretinoin gel 0.1 uses</a:t>
            </a:r>
            <a:br/>
            <a:r>
              <a:rPr b="false" i="false" strike="noStrike" sz="1200" u="none">
                <a:solidFill>
                  <a:srgbClr val="FFFFFF"/>
                </a:solidFill>
                <a:latin typeface="Calibri"/>
              </a:rPr>
              <a:t>Headaches with autonomic activation include chronic and episodic paroxysmal hemicrania, CH, and short-lasting unilateral neuralgiform headache with conjunctival injection and tearing (SUNCT syndrome)</a:t>
            </a:r>
            <a:br/>
            <a:r>
              <a:rPr b="false" i="false" strike="noStrike" sz="1200" u="none">
                <a:solidFill>
                  <a:srgbClr val="FFFFFF"/>
                </a:solidFill>
                <a:latin typeface="Calibri"/>
              </a:rPr>
              <a:t>is it safe to buy tretinoin online</a:t>
            </a:r>
            <a:br/>
            <a:r>
              <a:rPr b="false" i="false" strike="noStrike" sz="1200" u="none">
                <a:solidFill>
                  <a:srgbClr val="FFFFFF"/>
                </a:solidFill>
                <a:latin typeface="Calibri"/>
              </a:rPr>
              <a:t>That&amp;rsquo;s roughly S250 today, so they found their way into the gardens of the wealthy all over the world</a:t>
            </a:r>
            <a:br/>
            <a:r>
              <a:rPr b="false" i="false" strike="noStrike" sz="1200" u="none">
                <a:solidFill>
                  <a:srgbClr val="FFFFFF"/>
                </a:solidFill>
                <a:latin typeface="Calibri"/>
              </a:rPr>
              <a:t>retin-a johnson-johnson</a:t>
            </a:r>
            <a:br/>
            <a:r>
              <a:rPr b="false" i="false" strike="noStrike" sz="1200" u="none">
                <a:solidFill>
                  <a:srgbClr val="FFFFFF"/>
                </a:solidFill>
                <a:latin typeface="Calibri"/>
              </a:rPr>
              <a:t>tretinoin cream .025 reviews acne</a:t>
            </a:r>
            <a:br/>
            <a:r>
              <a:rPr b="false" i="false" strike="noStrike" sz="1200" u="none">
                <a:solidFill>
                  <a:srgbClr val="FFFFFF"/>
                </a:solidFill>
                <a:latin typeface="Calibri"/>
              </a:rPr>
              <a:t>retin-a micro gel price</a:t>
            </a:r>
            <a:br/>
            <a:r>
              <a:rPr b="false" i="false" strike="noStrike" sz="1200" u="none">
                <a:solidFill>
                  <a:srgbClr val="FFFFFF"/>
                </a:solidFill>
                <a:latin typeface="Calibri"/>
              </a:rPr>
              <a:t>Louis Vuitton: Abiti a giacca pertaining to l'autunno 2014 present when questo ultimo scorcio d' est Louis Vuitton, N'to dei nomi pi amati education inora disadvantage classico doppiopetto</a:t>
            </a:r>
            <a:br/>
            <a:r>
              <a:rPr b="false" i="false" strike="noStrike" sz="1200" u="none">
                <a:solidFill>
                  <a:srgbClr val="FFFFFF"/>
                </a:solidFill>
                <a:latin typeface="Calibri"/>
              </a:rPr>
              <a:t>tretinoin cream usp 0.05 rouses point</a:t>
            </a:r>
            <a:br/>
            <a:r>
              <a:rPr b="false" i="false" strike="noStrike" sz="1200" u="none">
                <a:solidFill>
                  <a:srgbClr val="FFFFFF"/>
                </a:solidFill>
                <a:latin typeface="Calibri"/>
              </a:rPr>
              <a:t>retin-a micro 0.04 gel 45gm</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tretinoin gel online</a:t>
            </a:r>
            <a:br/>
            <a:r>
              <a:rPr b="false" i="false" strike="noStrike" sz="1200" u="none">
                <a:solidFill>
                  <a:srgbClr val="FFFFFF"/>
                </a:solidFill>
                <a:latin typeface="Calibri"/>
              </a:rPr>
              <a:t>retin-a micro 0.1 gel</a:t>
            </a:r>
            <a:br/>
            <a:r>
              <a:rPr b="false" i="false" strike="noStrike" sz="1200" u="none">
                <a:solidFill>
                  <a:srgbClr val="FFFFFF"/>
                </a:solidFill>
                <a:latin typeface="Calibri"/>
              </a:rPr>
              <a:t>The metabolites are formedvia hydroxylation, hydrolysis, and glucuronidation</a:t>
            </a:r>
            <a:br/>
            <a:r>
              <a:rPr b="false" i="false" strike="noStrike" sz="1200" u="none">
                <a:solidFill>
                  <a:srgbClr val="FFFFFF"/>
                </a:solidFill>
                <a:latin typeface="Calibri"/>
              </a:rPr>
              <a:t>cheap tretinoin cream 0.1</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retin-a micro pump canada</a:t>
            </a:r>
            <a:br/>
            <a:r>
              <a:rPr b="false" i="false" strike="noStrike" sz="1200" u="none">
                <a:solidFill>
                  <a:srgbClr val="FFFFFF"/>
                </a:solidFill>
                <a:latin typeface="Calibri"/>
              </a:rPr>
              <a:t>tretinoin 0.05 reviews</a:t>
            </a:r>
            <a:br/>
            <a:r>
              <a:rPr b="false" i="false" strike="noStrike" sz="1200" u="none">
                <a:solidFill>
                  <a:srgbClr val="FFFFFF"/>
                </a:solidFill>
                <a:latin typeface="Calibri"/>
              </a:rPr>
              <a:t>online retin-a prescription</a:t>
            </a:r>
            <a:br/>
            <a:r>
              <a:rPr b="false" i="false" strike="noStrike" sz="1200" u="none">
                <a:solidFill>
                  <a:srgbClr val="FFFFFF"/>
                </a:solidFill>
                <a:latin typeface="Calibri"/>
              </a:rPr>
              <a:t>tretinoin cream usp 0.025 amazon</a:t>
            </a:r>
            <a:br/>
            <a:r>
              <a:rPr b="false" i="false" strike="noStrike" sz="1200" u="none">
                <a:solidFill>
                  <a:srgbClr val="FFFFFF"/>
                </a:solidFill>
                <a:latin typeface="Calibri"/>
              </a:rPr>
              <a:t>retin-a micro 0.1 gel 45gm</a:t>
            </a:r>
            <a:br/>
            <a:r>
              <a:rPr b="false" i="false" strike="noStrike" sz="1200" u="none">
                <a:solidFill>
                  <a:srgbClr val="FFFFFF"/>
                </a:solidFill>
                <a:latin typeface="Calibri"/>
              </a:rPr>
              <a:t>retin-a cream 0.05 acne</a:t>
            </a:r>
            <a:br/>
            <a:r>
              <a:rPr b="false" i="false" strike="noStrike" sz="1200" u="none">
                <a:solidFill>
                  <a:srgbClr val="FFFFFF"/>
                </a:solidFill>
                <a:latin typeface="Calibri"/>
              </a:rPr>
              <a:t>(  egy kis nikotin tapasz, el is felejtem, mi az a cigi)</a:t>
            </a:r>
            <a:br/>
            <a:r>
              <a:rPr b="false" i="false" strike="noStrike" sz="1200" u="none">
                <a:solidFill>
                  <a:srgbClr val="FFFFFF"/>
                </a:solidFill>
                <a:latin typeface="Calibri"/>
              </a:rPr>
              <a:t>generic retin-a micro</a:t>
            </a:r>
            <a:br/>
            <a:r>
              <a:rPr b="false" i="false" strike="noStrike" sz="1200" u="none">
                <a:solidFill>
                  <a:srgbClr val="FFFFFF"/>
                </a:solidFill>
                <a:latin typeface="Calibri"/>
              </a:rPr>
              <a:t>What do I do? He doesn&amp;rsquo;t sleep whole night or may get 1to2 hr of sleep only</a:t>
            </a:r>
            <a:br/>
            <a:r>
              <a:rPr b="false" i="false" strike="noStrike" sz="1200" u="none">
                <a:solidFill>
                  <a:srgbClr val="FFFFFF"/>
                </a:solidFill>
                <a:latin typeface="Calibri"/>
              </a:rPr>
              <a:t>tretinoin cream 05 buy online</a:t>
            </a:r>
            <a:br/>
            <a:r>
              <a:rPr b="false" i="false" strike="noStrike" sz="1200" u="none">
                <a:solidFill>
                  <a:srgbClr val="FFFFFF"/>
                </a:solidFill>
                <a:latin typeface="Calibri"/>
              </a:rPr>
              <a:t>retin-a website</a:t>
            </a:r>
            <a:br/>
            <a:r>
              <a:rPr b="false" i="false" strike="noStrike" sz="1200" u="none">
                <a:solidFill>
                  <a:srgbClr val="FFFFFF"/>
                </a:solidFill>
                <a:latin typeface="Calibri"/>
              </a:rPr>
              <a:t>If you start using a topical (or continue the one you're already on if you are) you'll also have less chance of breaking out from weaning off Bactrim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retin-a buy</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tretinoin gel usp 0.1 20g</a:t>
            </a:r>
            <a:br/>
            <a:r>
              <a:rPr b="false" i="false" strike="noStrike" sz="1200" u="none">
                <a:solidFill>
                  <a:srgbClr val="FFFFFF"/>
                </a:solidFill>
                <a:latin typeface="Calibri"/>
              </a:rPr>
              <a:t>tretinoin cream .025 reviews wrinkles</a:t>
            </a:r>
            <a:br/>
            <a:r>
              <a:rPr b="false" i="false" strike="noStrike" sz="1200" u="none">
                <a:solidFill>
                  <a:srgbClr val="FFFFFF"/>
                </a:solidFill>
                <a:latin typeface="Calibri"/>
              </a:rPr>
              <a:t>obagi medical tretinoin cream usp 0.05</a:t>
            </a:r>
            <a:br/>
            <a:r>
              <a:rPr b="false" i="false" strike="noStrike" sz="1200" u="none">
                <a:solidFill>
                  <a:srgbClr val="FFFFFF"/>
                </a:solidFill>
                <a:latin typeface="Calibri"/>
              </a:rPr>
              <a:t>obagi medical tretinoin cream 0.05</a:t>
            </a:r>
            <a:br/>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retin a gel tretinoin reviews</a:t>
            </a:r>
            <a:br/>
            <a:r>
              <a:rPr b="false" i="false" strike="noStrike" sz="1200" u="none">
                <a:solidFill>
                  <a:srgbClr val="FFFFFF"/>
                </a:solidFill>
                <a:latin typeface="Calibri"/>
              </a:rPr>
              <a:t>Do you have a good integrative dr in your area to go to because they can help you with your c-reative protein being high</a:t>
            </a:r>
            <a:br/>
            <a:r>
              <a:rPr b="false" i="false" strike="noStrike" sz="1200" u="none">
                <a:solidFill>
                  <a:srgbClr val="FFFFFF"/>
                </a:solidFill>
                <a:latin typeface="Calibri"/>
              </a:rPr>
              <a:t>retin-a micro gel pump coupon</a:t>
            </a:r>
            <a:br/>
            <a:r>
              <a:rPr b="false" i="false" strike="noStrike" sz="1200" u="none">
                <a:solidFill>
                  <a:srgbClr val="FFFFFF"/>
                </a:solidFill>
                <a:latin typeface="Calibri"/>
              </a:rPr>
              <a:t>purchase tretinoin cream 0.1</a:t>
            </a:r>
            <a:br/>
            <a:r>
              <a:rPr b="false" i="false" strike="noStrike" sz="1200" u="none">
                <a:solidFill>
                  <a:srgbClr val="FFFFFF"/>
                </a:solidFill>
                <a:latin typeface="Calibri"/>
              </a:rPr>
              <a:t>price of retin-a in mexico</a:t>
            </a:r>
            <a:br/>
            <a:r>
              <a:rPr b="false" i="false" strike="noStrike" sz="1200" u="none">
                <a:solidFill>
                  <a:srgbClr val="FFFFFF"/>
                </a:solidFill>
                <a:latin typeface="Calibri"/>
              </a:rPr>
              <a:t>retin a generic tretinoin</a:t>
            </a:r>
            <a:br/>
            <a:r>
              <a:rPr b="false" i="false" strike="noStrike" sz="1200" u="none">
                <a:solidFill>
                  <a:srgbClr val="FFFFFF"/>
                </a:solidFill>
                <a:latin typeface="Calibri"/>
              </a:rPr>
              <a:t>obagi tretinoin cream 0.05 rx (prescription only) 20g</a:t>
            </a:r>
            <a:br/>
            <a:r>
              <a:rPr b="false" i="false" strike="noStrike" sz="1200" u="none">
                <a:solidFill>
                  <a:srgbClr val="FFFFFF"/>
                </a:solidFill>
                <a:latin typeface="Calibri"/>
              </a:rPr>
              <a:t>tretinoin cream 0.05 reviews</a:t>
            </a:r>
            <a:br/>
            <a:r>
              <a:rPr b="false" i="false" strike="noStrike" sz="1200" u="none">
                <a:solidFill>
                  <a:srgbClr val="FFFFFF"/>
                </a:solidFill>
                <a:latin typeface="Calibri"/>
              </a:rPr>
              <a:t>buy tretinoin gel usp</a:t>
            </a:r>
            <a:br/>
            <a:r>
              <a:rPr b="false" i="false" strike="noStrike" sz="1200" u="none">
                <a:solidFill>
                  <a:srgbClr val="FFFFFF"/>
                </a:solidFill>
                <a:latin typeface="Calibri"/>
              </a:rPr>
              <a:t>Did you use Raloxifene as part of your PCT? I'm quiet estro sensitive so i want to make sure i have more then jus clomid / nolva on hand.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tretinoin cream 0.025</a:t>
            </a:r>
            <a:br/>
            <a:r>
              <a:rPr b="false" i="false" strike="noStrike" sz="1200" u="none">
                <a:solidFill>
                  <a:srgbClr val="FFFFFF"/>
                </a:solidFill>
                <a:latin typeface="Calibri"/>
              </a:rPr>
              <a:t>cheap tretinoin cream 0.05</a:t>
            </a:r>
            <a:br/>
            <a:r>
              <a:rPr b="false" i="false" strike="noStrike" sz="1200" u="none">
                <a:solidFill>
                  <a:srgbClr val="FFFFFF"/>
                </a:solidFill>
                <a:latin typeface="Calibri"/>
              </a:rPr>
              <a:t>obagi system tretinoin cream usp 0.05</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buy tretinoin gel india</a:t>
            </a:r>
            <a:br/>
            <a:r>
              <a:rPr b="false" i="false" strike="noStrike" sz="1200" u="none">
                <a:solidFill>
                  <a:srgbClr val="FFFFFF"/>
                </a:solidFill>
                <a:latin typeface="Calibri"/>
              </a:rPr>
              <a:t>tretinoin 0.05 price</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tretinoin cream .025 uses</a:t>
            </a:r>
            <a:br/>
            <a:r>
              <a:rPr b="false" i="false" strike="noStrike" sz="1200" u="none">
                <a:solidFill>
                  <a:srgbClr val="FFFFFF"/>
                </a:solidFill>
                <a:latin typeface="Calibri"/>
              </a:rPr>
              <a:t>Not as sleepy, and when the nervousness and depression comes it last for about 5 minutes and is gone So with me so far so good</a:t>
            </a:r>
            <a:br/>
            <a:r>
              <a:rPr b="false" i="false" strike="noStrike" sz="1200" u="none">
                <a:solidFill>
                  <a:srgbClr val="FFFFFF"/>
                </a:solidFill>
                <a:latin typeface="Calibri"/>
              </a:rPr>
              <a:t>tretinoin gel 0.1 buy uk</a:t>
            </a:r>
            <a:br/>
            <a:r>
              <a:rPr b="false" i="false" strike="noStrike" sz="1200" u="none">
                <a:solidFill>
                  <a:srgbClr val="FFFFFF"/>
                </a:solidFill>
                <a:latin typeface="Calibri"/>
              </a:rPr>
              <a:t>Linda Benne This pattern is for personal use and may not that site gain</a:t>
            </a:r>
            <a:br/>
            <a:r>
              <a:rPr b="false" i="false" strike="noStrike" sz="1200" u="none">
                <a:solidFill>
                  <a:srgbClr val="FFFFFF"/>
                </a:solidFill>
                <a:latin typeface="Calibri"/>
              </a:rPr>
              <a:t>tretinoin cream u.s.p retino a 0.05</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tretinoin gel buy online uk</a:t>
            </a:r>
            <a:br/>
            <a:r>
              <a:rPr b="false" i="false" strike="noStrike" sz="1200" u="none">
                <a:solidFill>
                  <a:srgbClr val="FFFFFF"/>
                </a:solidFill>
                <a:latin typeface="Calibri"/>
              </a:rPr>
              <a:t>retin-a uk</a:t>
            </a:r>
            <a:br/>
            <a:r>
              <a:rPr b="false" i="false" strike="noStrike" sz="1200" u="none">
                <a:solidFill>
                  <a:srgbClr val="FFFFFF"/>
                </a:solidFill>
                <a:latin typeface="Calibri"/>
              </a:rPr>
              <a:t>buy tretinoin 1.0</a:t>
            </a:r>
            <a:br/>
            <a:r>
              <a:rPr b="false" i="false" strike="noStrike" sz="1200" u="none">
                <a:solidFill>
                  <a:srgbClr val="FFFFFF"/>
                </a:solidFill>
                <a:latin typeface="Calibri"/>
              </a:rPr>
              <a:t>buy obagi tretinoin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By manipulating the symptom we get the problems associated with the symptomand we get the toxicity from the drug</a:t>
            </a:r>
            <a:br/>
            <a:r>
              <a:rPr b="false" i="false" strike="noStrike" sz="1200" u="none">
                <a:solidFill>
                  <a:srgbClr val="FFFFFF"/>
                </a:solidFill>
                <a:latin typeface="Calibri"/>
              </a:rPr>
              <a:t>perrigo tretinoin cream 0.05 for acne</a:t>
            </a:r>
            <a:br/>
            <a:r>
              <a:rPr b="false" i="false" strike="noStrike" sz="1200" u="none">
                <a:solidFill>
                  <a:srgbClr val="FFFFFF"/>
                </a:solidFill>
                <a:latin typeface="Calibri"/>
              </a:rPr>
              <a:t>The injectable version of the medicine is better in cases in which a single muscle or part of the body is affected by the spasm.</a:t>
            </a:r>
            <a:br/>
            <a:r>
              <a:rPr b="false" i="false" strike="noStrike" sz="1200" u="none">
                <a:solidFill>
                  <a:srgbClr val="FFFFFF"/>
                </a:solidFill>
                <a:latin typeface="Calibri"/>
              </a:rPr>
              <a:t>tretinoin cream usp 0.025 price in india</a:t>
            </a:r>
            <a:br/>
            <a:r>
              <a:rPr b="false" i="false" strike="noStrike" sz="1200" u="none">
                <a:solidFill>
                  <a:srgbClr val="FFFFFF"/>
                </a:solidFill>
                <a:latin typeface="Calibri"/>
              </a:rPr>
              <a:t>cheap tretinoin gel</a:t>
            </a:r>
            <a:br/>
            <a:r>
              <a:rPr b="false" i="false" strike="noStrike" sz="1200" u="none">
                <a:solidFill>
                  <a:srgbClr val="FFFFFF"/>
                </a:solidFill>
                <a:latin typeface="Calibri"/>
              </a:rPr>
              <a:t>perrigo tretinoin cream 0.05 price</a:t>
            </a:r>
            <a:br/>
            <a:r>
              <a:rPr b="false" i="false" strike="noStrike" sz="1200" u="none">
                <a:solidFill>
                  <a:srgbClr val="FFFFFF"/>
                </a:solidFill>
                <a:latin typeface="Calibri"/>
              </a:rPr>
              <a:t>retin-a purchase</a:t>
            </a:r>
            <a:br/>
            <a:r>
              <a:rPr b="false" i="false" strike="noStrike" sz="1200" u="none">
                <a:solidFill>
                  <a:srgbClr val="FFFFFF"/>
                </a:solidFill>
                <a:latin typeface="Calibri"/>
              </a:rPr>
              <a:t>tretinoin gel 0.01 for warts</a:t>
            </a:r>
            <a:br/>
            <a:r>
              <a:rPr b="false" i="false" strike="noStrike" sz="1200" u="none">
                <a:solidFill>
                  <a:srgbClr val="FFFFFF"/>
                </a:solidFill>
                <a:latin typeface="Calibri"/>
              </a:rPr>
              <a:t>price of generic retin-a</a:t>
            </a:r>
            <a:br/>
            <a:r>
              <a:rPr b="false" i="false" strike="noStrike" sz="1200" u="none">
                <a:solidFill>
                  <a:srgbClr val="FFFFFF"/>
                </a:solidFill>
                <a:latin typeface="Calibri"/>
              </a:rPr>
              <a:t>You say it was not excessive amounts &amp;mdash; was it over long periods of time? Why were you taking it? Just curious.</a:t>
            </a:r>
            <a:br/>
            <a:r>
              <a:rPr b="false" i="false" strike="noStrike" sz="1200" u="none">
                <a:solidFill>
                  <a:srgbClr val="FFFFFF"/>
                </a:solidFill>
                <a:latin typeface="Calibri"/>
              </a:rPr>
              <a:t>generic tretinoin gel .05</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buy tretinoin cream .1 online</a:t>
            </a:r>
            <a:br/>
            <a:r>
              <a:rPr b="false" i="false" strike="noStrike" sz="1200" u="none">
                <a:solidFill>
                  <a:srgbClr val="FFFFFF"/>
                </a:solidFill>
                <a:latin typeface="Calibri"/>
              </a:rPr>
              <a:t>does tretinoin cream remove acne scars</a:t>
            </a:r>
            <a:br/>
            <a:r>
              <a:rPr b="false" i="false" strike="noStrike" sz="1200" u="none">
                <a:solidFill>
                  <a:srgbClr val="FFFFFF"/>
                </a:solidFill>
                <a:latin typeface="Calibri"/>
              </a:rPr>
              <a:t>obagi tretinoin cream 0.1 reviews</a:t>
            </a:r>
            <a:br/>
            <a:r>
              <a:rPr b="false" i="false" strike="noStrike" sz="1200" u="none">
                <a:solidFill>
                  <a:srgbClr val="FFFFFF"/>
                </a:solidFill>
                <a:latin typeface="Calibri"/>
              </a:rPr>
              <a:t>I'll immediately take hold of your rss as I can not to find your email subscription link or e-newsletter service</a:t>
            </a:r>
            <a:br/>
            <a:r>
              <a:rPr b="false" i="false" strike="noStrike" sz="1200" u="none">
                <a:solidFill>
                  <a:srgbClr val="FFFFFF"/>
                </a:solidFill>
                <a:latin typeface="Calibri"/>
              </a:rPr>
              <a:t>buy tretinoin amazon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tretinoin online</a:t>
            </a:r>
            <a:br/>
            <a:r>
              <a:rPr b="false" i="false" strike="noStrike" sz="1200" u="none">
                <a:solidFill>
                  <a:srgbClr val="FFFFFF"/>
                </a:solidFill>
                <a:latin typeface="Calibri"/>
              </a:rPr>
              <a:t>Evite el uso de otros productos para la piel sobre la regin que ha recibido tratamiento por lo menos 1 hora a seguir la aplicacin de tretinoin topical.</a:t>
            </a:r>
            <a:br/>
            <a:r>
              <a:rPr b="false" i="false" strike="noStrike" sz="1200" u="none">
                <a:solidFill>
                  <a:srgbClr val="FFFFFF"/>
                </a:solidFill>
                <a:latin typeface="Calibri"/>
              </a:rPr>
              <a:t>where to buy retin a tretinoin cream</a:t>
            </a:r>
            <a:br/>
            <a:r>
              <a:rPr b="false" i="false" strike="noStrike" sz="1200" u="none">
                <a:solidFill>
                  <a:srgbClr val="FFFFFF"/>
                </a:solidFill>
                <a:latin typeface="Calibri"/>
              </a:rPr>
              <a:t>Therefore, ask your doctor about screening for prostate cancer prior to treatment with Tamsulosin hydrochloride capsules and at regular intervals afterwards.</a:t>
            </a:r>
            <a:br/>
            <a:r>
              <a:rPr b="false" i="false" strike="noStrike" sz="1200" u="none">
                <a:solidFill>
                  <a:srgbClr val="FFFFFF"/>
                </a:solidFill>
                <a:latin typeface="Calibri"/>
              </a:rPr>
              <a:t>buy cheap tretinoin</a:t>
            </a:r>
            <a:br/>
            <a:r>
              <a:rPr b="false" i="false" strike="noStrike" sz="1200" u="none">
                <a:solidFill>
                  <a:srgbClr val="FFFFFF"/>
                </a:solidFill>
                <a:latin typeface="Calibri"/>
              </a:rPr>
              <a:t>tretinoin cream .1 price</a:t>
            </a:r>
            <a:br/>
            <a:r>
              <a:rPr b="false" i="false" strike="noStrike" sz="1200" u="none">
                <a:solidFill>
                  <a:srgbClr val="FFFFFF"/>
                </a:solidFill>
                <a:latin typeface="Calibri"/>
              </a:rPr>
              <a:t>is tretinoin cream good for acne scars</a:t>
            </a:r>
            <a:br/>
            <a:r>
              <a:rPr b="false" i="false" strike="noStrike" sz="1200" u="none">
                <a:solidFill>
                  <a:srgbClr val="FFFFFF"/>
                </a:solidFill>
                <a:latin typeface="Calibri"/>
              </a:rPr>
              <a:t>retin-a micro rxlist</a:t>
            </a:r>
            <a:br/>
            <a:r>
              <a:rPr b="false" i="false" strike="noStrike" sz="1200" u="none">
                <a:solidFill>
                  <a:srgbClr val="FFFFFF"/>
                </a:solidFill>
                <a:latin typeface="Calibri"/>
              </a:rPr>
              <a:t>best price for retin-a micro gel</a:t>
            </a:r>
            <a:br/>
            <a:r>
              <a:rPr b="false" i="false" strike="noStrike" sz="1200" u="none">
                <a:solidFill>
                  <a:srgbClr val="FFFFFF"/>
                </a:solidFill>
                <a:latin typeface="Calibri"/>
              </a:rPr>
              <a:t>generic tretinoin cream .05</a:t>
            </a:r>
            <a:br/>
            <a:r>
              <a:rPr b="false" i="false" strike="noStrike" sz="1200" u="none">
                <a:solidFill>
                  <a:srgbClr val="FFFFFF"/>
                </a:solidFill>
                <a:latin typeface="Calibri"/>
              </a:rPr>
              <a:t>tretinoin gel 0.025 benefits</a:t>
            </a:r>
            <a:br/>
            <a:r>
              <a:rPr b="false" i="false" strike="noStrike" sz="1200" u="none">
                <a:solidFill>
                  <a:srgbClr val="FFFFFF"/>
                </a:solidFill>
                <a:latin typeface="Calibri"/>
              </a:rPr>
              <a:t>tretinoin cream over the counter uk</a:t>
            </a:r>
            <a:br/>
            <a:r>
              <a:rPr b="false" i="false" strike="noStrike" sz="1200" u="none">
                <a:solidFill>
                  <a:srgbClr val="FFFFFF"/>
                </a:solidFill>
                <a:latin typeface="Calibri"/>
              </a:rPr>
              <a:t>Regardless of whether your dog received a systemic or topical treatment for ringworm, it is important not to stop treating it simply because the symptoms vanish</a:t>
            </a:r>
            <a:br/>
            <a:r>
              <a:rPr b="false" i="false" strike="noStrike" sz="1200" u="none">
                <a:solidFill>
                  <a:srgbClr val="FFFFFF"/>
                </a:solidFill>
                <a:latin typeface="Calibri"/>
              </a:rPr>
              <a:t>retin-a gel 0.1</a:t>
            </a:r>
            <a:br/>
            <a:r>
              <a:rPr b="false" i="false" strike="noStrike" sz="1200" u="none">
                <a:solidFill>
                  <a:srgbClr val="FFFFFF"/>
                </a:solidFill>
                <a:latin typeface="Calibri"/>
              </a:rPr>
              <a:t>perrigo tretinoin cream 0.05 reviews</a:t>
            </a:r>
            <a:br/>
            <a:r>
              <a:rPr b="false" i="false" strike="noStrike" sz="1200" u="none">
                <a:solidFill>
                  <a:srgbClr val="FFFFFF"/>
                </a:solidFill>
                <a:latin typeface="Calibri"/>
              </a:rPr>
              <a:t>Meer informatie vind je op de volgende blogs:http://jetskeultee.nl/hulp-bij-de-keuze-van-de-exfoliant/obj7777519http://jetskeultee.nl/salicylzuur/obj7784526</a:t>
            </a:r>
            <a:br/>
            <a:r>
              <a:rPr b="false" i="false" strike="noStrike" sz="1200" u="none">
                <a:solidFill>
                  <a:srgbClr val="FFFFFF"/>
                </a:solidFill>
                <a:latin typeface="Calibri"/>
              </a:rPr>
              <a:t>buy tretinoin cream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tretinoin cream 0.1</a:t>
            </a:r>
            <a:br/>
            <a:r>
              <a:rPr b="false" i="false" strike="noStrike" sz="1200" u="none">
                <a:solidFill>
                  <a:srgbClr val="FFFFFF"/>
                </a:solidFill>
                <a:latin typeface="Calibri"/>
              </a:rPr>
              <a:t>tretinoin cream acne buy</a:t>
            </a:r>
            <a:br/>
            <a:r>
              <a:rPr b="false" i="false" strike="noStrike" sz="1200" u="none">
                <a:solidFill>
                  <a:srgbClr val="FFFFFF"/>
                </a:solidFill>
                <a:latin typeface="Calibri"/>
              </a:rPr>
              <a:t>tretinoin cream 0.05 reviews for stretch marks</a:t>
            </a:r>
            <a:br/>
            <a:r>
              <a:rPr b="false" i="false" strike="noStrike" sz="1200" u="none">
                <a:solidFill>
                  <a:srgbClr val="FFFFFF"/>
                </a:solidFill>
                <a:latin typeface="Calibri"/>
              </a:rPr>
              <a:t>buy retin-a micro online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best retin-a prescription cream</a:t>
            </a:r>
            <a:br/>
            <a:r>
              <a:rPr b="false" i="false" strike="noStrike" sz="1200" u="none">
                <a:solidFill>
                  <a:srgbClr val="FFFFFF"/>
                </a:solidFill>
                <a:latin typeface="Calibri"/>
              </a:rPr>
              <a:t>what does tretinoin cream 0.05 do for acne</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tretinoin 0.05 cost</a:t>
            </a:r>
            <a:br/>
            <a:r>
              <a:rPr b="false" i="false" strike="noStrike" sz="1200" u="none">
                <a:solidFill>
                  <a:srgbClr val="FFFFFF"/>
                </a:solidFill>
                <a:latin typeface="Calibri"/>
              </a:rPr>
              <a:t>You have lots of people in the sm condition, and our thoughts snd prayers are with you.</a:t>
            </a:r>
            <a:br/>
            <a:r>
              <a:rPr b="false" i="false" strike="noStrike" sz="1200" u="none">
                <a:solidFill>
                  <a:srgbClr val="FFFFFF"/>
                </a:solidFill>
                <a:latin typeface="Calibri"/>
              </a:rPr>
              <a:t>tretinoin gel usp 0.1 reviews</a:t>
            </a:r>
            <a:br/>
            <a:r>
              <a:rPr b="false" i="false" strike="noStrike" sz="1200" u="none">
                <a:solidFill>
                  <a:srgbClr val="FFFFFF"/>
                </a:solidFill>
                <a:latin typeface="Calibri"/>
              </a:rPr>
              <a:t>Penile candidiasis is treated with saline washes or application of antifungal cream</a:t>
            </a:r>
            <a:br/>
            <a:r>
              <a:rPr b="false" i="false" strike="noStrike" sz="1200" u="none">
                <a:solidFill>
                  <a:srgbClr val="FFFFFF"/>
                </a:solidFill>
                <a:latin typeface="Calibri"/>
              </a:rPr>
              <a:t>buy retin-a cream</a:t>
            </a:r>
            <a:br/>
            <a:r>
              <a:rPr b="false" i="false" strike="noStrike" sz="1200" u="none">
                <a:solidFill>
                  <a:srgbClr val="FFFFFF"/>
                </a:solidFill>
                <a:latin typeface="Calibri"/>
              </a:rPr>
              <a:t>tretinoin cream online india</a:t>
            </a:r>
            <a:br/>
            <a:r>
              <a:rPr b="false" i="false" strike="noStrike" sz="1200" u="none">
                <a:solidFill>
                  <a:srgbClr val="FFFFFF"/>
                </a:solidFill>
                <a:latin typeface="Calibri"/>
              </a:rPr>
              <a:t>tretinoin cream over the counter philippines</a:t>
            </a:r>
            <a:br/>
            <a:r>
              <a:rPr b="false" i="false" strike="noStrike" sz="1200" u="none">
                <a:solidFill>
                  <a:srgbClr val="FFFFFF"/>
                </a:solidFill>
                <a:latin typeface="Calibri"/>
              </a:rPr>
              <a:t>buy retin-a online from usa</a:t>
            </a:r>
            <a:br/>
            <a:r>
              <a:rPr b="false" i="false" strike="noStrike" sz="1200" u="none">
                <a:solidFill>
                  <a:srgbClr val="FFFFFF"/>
                </a:solidFill>
                <a:latin typeface="Calibri"/>
              </a:rPr>
              <a:t>tretinoin 0.05 topical cream</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usp</a:t>
            </a:r>
            <a:br/>
            <a:r>
              <a:rPr b="false" i="false" strike="noStrike" sz="1200" u="none">
                <a:solidFill>
                  <a:srgbClr val="FFFFFF"/>
                </a:solidFill>
                <a:latin typeface="Calibri"/>
              </a:rPr>
              <a:t>Nadir kaltmsal frktoz intolerans, glikoz-galaktoz malabsorpsiyon veya skraz-izomaltaz yetmezliroblemi olan hastalarn bu ilac kullanmamalar gerekir.</a:t>
            </a:r>
            <a:br/>
            <a:r>
              <a:rPr b="false" i="false" strike="noStrike" sz="1200" u="none">
                <a:solidFill>
                  <a:srgbClr val="FFFFFF"/>
                </a:solidFill>
                <a:latin typeface="Calibri"/>
              </a:rPr>
              <a:t>tretinoin cream 0.025 buy online</a:t>
            </a:r>
            <a:br/>
            <a:r>
              <a:rPr b="false" i="false" strike="noStrike" sz="1200" u="none">
                <a:solidFill>
                  <a:srgbClr val="FFFFFF"/>
                </a:solidFill>
                <a:latin typeface="Calibri"/>
              </a:rPr>
              <a:t>retin a tretinoin gel</a:t>
            </a:r>
            <a:br/>
            <a:r>
              <a:rPr b="false" i="false" strike="noStrike" sz="1200" u="none">
                <a:solidFill>
                  <a:srgbClr val="FFFFFF"/>
                </a:solidFill>
                <a:latin typeface="Calibri"/>
              </a:rPr>
              <a:t>retin-a micro cream .1</a:t>
            </a:r>
            <a:br/>
            <a:r>
              <a:rPr b="false" i="false" strike="noStrike" sz="1200" u="none">
                <a:solidFill>
                  <a:srgbClr val="FFFFFF"/>
                </a:solidFill>
                <a:latin typeface="Calibri"/>
              </a:rPr>
              <a:t>Albuterol can be taken as a nebulized solution (a liquid that has been turned into an inhalable mist via a nebulizer machine) or as an aerosol that can be inhaled by mouth through an inhaler.</a:t>
            </a:r>
            <a:br/>
            <a:r>
              <a:rPr b="false" i="false" strike="noStrike" sz="1200" u="none">
                <a:solidFill>
                  <a:srgbClr val="FFFFFF"/>
                </a:solidFill>
                <a:latin typeface="Calibri"/>
              </a:rPr>
              <a:t>does tretinoin cream work for acne scars</a:t>
            </a:r>
            <a:br/>
            <a:r>
              <a:rPr b="false" i="false" strike="noStrike" sz="1200" u="none">
                <a:solidFill>
                  <a:srgbClr val="FFFFFF"/>
                </a:solidFill>
                <a:latin typeface="Calibri"/>
              </a:rPr>
              <a:t>tretinoin cream 0.025 acne org</a:t>
            </a:r>
            <a:br/>
            <a:r>
              <a:rPr b="false" i="false" strike="noStrike" sz="1200" u="none">
                <a:solidFill>
                  <a:srgbClr val="FFFFFF"/>
                </a:solidFill>
                <a:latin typeface="Calibri"/>
              </a:rPr>
              <a:t>Know that we don't allow self-promotion, advertisements, spam, commercial messages, or links to other websites or blogs</a:t>
            </a:r>
            <a:br/>
            <a:r>
              <a:rPr b="false" i="false" strike="noStrike" sz="1200" u="none">
                <a:solidFill>
                  <a:srgbClr val="FFFFFF"/>
                </a:solidFill>
                <a:latin typeface="Calibri"/>
              </a:rPr>
              <a:t>generic form of retin-a micro</a:t>
            </a:r>
            <a:br/>
            <a:r>
              <a:rPr b="false" i="false" strike="noStrike" sz="1200" u="none">
                <a:solidFill>
                  <a:srgbClr val="FFFFFF"/>
                </a:solidFill>
                <a:latin typeface="Calibri"/>
              </a:rPr>
              <a:t>retin-a acne scars results</a:t>
            </a:r>
            <a:br/>
            <a:r>
              <a:rPr b="false" i="false" strike="noStrike" sz="1200" u="none">
                <a:solidFill>
                  <a:srgbClr val="FFFFFF"/>
                </a:solidFill>
                <a:latin typeface="Calibri"/>
              </a:rPr>
              <a:t>tretinoin gel 0.05 fordyce spots</a:t>
            </a:r>
            <a:br/>
            <a:r>
              <a:rPr b="false" i="false" strike="noStrike" sz="1200" u="none">
                <a:solidFill>
                  <a:srgbClr val="FFFFFF"/>
                </a:solidFill>
                <a:latin typeface="Calibri"/>
              </a:rPr>
              <a:t>Found your blog b/c my ears have been hurting since been realllyy sick this past week, and indeed, the garlic and olive oil bit already seems to be helping</a:t>
            </a:r>
            <a:br/>
            <a:r>
              <a:rPr b="false" i="false" strike="noStrike" sz="1200" u="none">
                <a:solidFill>
                  <a:srgbClr val="FFFFFF"/>
                </a:solidFill>
                <a:latin typeface="Calibri"/>
              </a:rPr>
              <a:t>tretinoin 0.05 cream price</a:t>
            </a:r>
            <a:br/>
            <a:r>
              <a:rPr b="false" i="false" strike="noStrike" sz="1200" u="none">
                <a:solidFill>
                  <a:srgbClr val="FFFFFF"/>
                </a:solidFill>
                <a:latin typeface="Calibri"/>
              </a:rPr>
              <a:t>retin-a micro gel 0 1 c/ 20g</a:t>
            </a:r>
            <a:br/>
            <a:r>
              <a:rPr b="false" i="false" strike="noStrike" sz="1200" u="none">
                <a:solidFill>
                  <a:srgbClr val="FFFFFF"/>
                </a:solidFill>
                <a:latin typeface="Calibri"/>
              </a:rPr>
              <a:t>is retin-a good for acne scars</a:t>
            </a:r>
            <a:br/>
            <a:r>
              <a:rPr b="false" i="false" strike="noStrike" sz="1200" u="none">
                <a:solidFill>
                  <a:srgbClr val="FFFFFF"/>
                </a:solidFill>
                <a:latin typeface="Calibri"/>
              </a:rPr>
              <a:t>retin a micro tretinoin gel reviews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retin-a cream 0.05 20g tube</a:t>
            </a:r>
            <a:br/>
            <a:r>
              <a:rPr b="false" i="false" strike="noStrike" sz="1200" u="none">
                <a:solidFill>
                  <a:srgbClr val="FFFFFF"/>
                </a:solidFill>
                <a:latin typeface="Calibri"/>
              </a:rPr>
              <a:t>buy tretinoin cream online uk</a:t>
            </a:r>
            <a:br/>
            <a:r>
              <a:rPr b="false" i="false" strike="noStrike" sz="1200" u="none">
                <a:solidFill>
                  <a:srgbClr val="FFFFFF"/>
                </a:solidFill>
                <a:latin typeface="Calibri"/>
              </a:rPr>
              <a:t>obagi tretinoin cream .1 best price</a:t>
            </a:r>
            <a:br/>
            <a:r>
              <a:rPr b="false" i="false" strike="noStrike" sz="1200" u="none">
                <a:solidFill>
                  <a:srgbClr val="FFFFFF"/>
                </a:solidFill>
                <a:latin typeface="Calibri"/>
              </a:rPr>
              <a:t>tretinoin cream usp .05</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tretinoin gel 0.05 reviews</a:t>
            </a:r>
            <a:br/>
            <a:r>
              <a:rPr b="false" i="false" strike="noStrike" sz="1200" u="none">
                <a:solidFill>
                  <a:srgbClr val="FFFFFF"/>
                </a:solidFill>
                <a:latin typeface="Calibri"/>
              </a:rPr>
              <a:t>The impact of early problems are worse if a child experiences a number of different risk factors, such as parental mental illness, poverty, neglect and abuse at the same time.</a:t>
            </a:r>
            <a:br/>
            <a:r>
              <a:rPr b="false" i="false" strike="noStrike" sz="1200" u="none">
                <a:solidFill>
                  <a:srgbClr val="FFFFFF"/>
                </a:solidFill>
                <a:latin typeface="Calibri"/>
              </a:rPr>
              <a:t>tretinoin buy online uk</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order retin-a micro</a:t>
            </a:r>
            <a:br/>
            <a:r>
              <a:rPr b="false" i="false" strike="noStrike" sz="1200" u="none">
                <a:solidFill>
                  <a:srgbClr val="FFFFFF"/>
                </a:solidFill>
                <a:latin typeface="Calibri"/>
              </a:rPr>
              <a:t>tretinoin cream .1 for acne</a:t>
            </a:r>
            <a:br/>
            <a:r>
              <a:rPr b="false" i="false" strike="noStrike" sz="1200" u="none">
                <a:solidFill>
                  <a:srgbClr val="FFFFFF"/>
                </a:solidFill>
                <a:latin typeface="Calibri"/>
              </a:rPr>
              <a:t>tretinoin cream 0.1 directions</a:t>
            </a:r>
            <a:br/>
            <a:r>
              <a:rPr b="false" i="false" strike="noStrike" sz="1200" u="none">
                <a:solidFill>
                  <a:srgbClr val="FFFFFF"/>
                </a:solidFill>
                <a:latin typeface="Calibri"/>
              </a:rPr>
              <a:t>retin a tretinoin gel 0.1</a:t>
            </a:r>
            <a:br/>
            <a:r>
              <a:rPr b="false" i="false" strike="noStrike" sz="1200" u="none">
                <a:solidFill>
                  <a:srgbClr val="FFFFFF"/>
                </a:solidFill>
                <a:latin typeface="Calibri"/>
              </a:rPr>
              <a:t>retin-a micro 0.1 tretinoin gel</a:t>
            </a:r>
            <a:br/>
            <a:r>
              <a:rPr b="false" i="false" strike="noStrike" sz="1200" u="none">
                <a:solidFill>
                  <a:srgbClr val="FFFFFF"/>
                </a:solidFill>
                <a:latin typeface="Calibri"/>
              </a:rPr>
              <a:t>buy retin-a micro</a:t>
            </a:r>
            <a:br/>
            <a:r>
              <a:rPr b="false" i="false" strike="noStrike" sz="1200" u="none">
                <a:solidFill>
                  <a:srgbClr val="FFFFFF"/>
                </a:solidFill>
                <a:latin typeface="Calibri"/>
              </a:rPr>
              <a:t>Olmesartanshows linear pharmacokinetics following single oral doses of up to 320 mg andmultiple oral doses of up to 80 mg</a:t>
            </a:r>
            <a:br/>
            <a:r>
              <a:rPr b="false" i="false" strike="noStrike" sz="1200" u="none">
                <a:solidFill>
                  <a:srgbClr val="FFFFFF"/>
                </a:solidFill>
                <a:latin typeface="Calibri"/>
              </a:rPr>
              <a:t>tretinoin cream walgreens coupon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retin-a online</a:t>
            </a:r>
            <a:br/>
            <a:r>
              <a:rPr b="false" i="false" strike="noStrike" sz="1200" u="none">
                <a:solidFill>
                  <a:srgbClr val="FFFFFF"/>
                </a:solidFill>
                <a:latin typeface="Calibri"/>
              </a:rPr>
              <a:t>obagi tretinoin cream usp 0.1</a:t>
            </a:r>
            <a:br/>
            <a:r>
              <a:rPr b="false" i="false" strike="noStrike" sz="1200" u="none">
                <a:solidFill>
                  <a:srgbClr val="FFFFFF"/>
                </a:solidFill>
                <a:latin typeface="Calibri"/>
              </a:rPr>
              <a:t>tretinoin cream 0.1</a:t>
            </a:r>
            <a:br/>
            <a:r>
              <a:rPr b="false" i="false" strike="noStrike" sz="1200" u="none">
                <a:solidFill>
                  <a:srgbClr val="FFFFFF"/>
                </a:solidFill>
                <a:latin typeface="Calibri"/>
              </a:rPr>
              <a:t>tretinoin gel</a:t>
            </a:r>
            <a:br/>
            <a:r>
              <a:rPr b="false" i="false" strike="noStrike" sz="1200" u="none">
                <a:solidFill>
                  <a:srgbClr val="FFFFFF"/>
                </a:solidFill>
                <a:latin typeface="Calibri"/>
              </a:rPr>
              <a:t>best retin-a product for acne</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retin-a gel 0.01</a:t>
            </a:r>
            <a:br/>
            <a:r>
              <a:rPr b="false" i="false" strike="noStrike" sz="1200" u="none">
                <a:solidFill>
                  <a:srgbClr val="FFFFFF"/>
                </a:solidFill>
                <a:latin typeface="Calibri"/>
              </a:rPr>
              <a:t>tretinoin cream manufacturer coupons</a:t>
            </a:r>
            <a:br/>
            <a:r>
              <a:rPr b="false" i="false" strike="noStrike" sz="1200" u="none">
                <a:solidFill>
                  <a:srgbClr val="FFFFFF"/>
                </a:solidFill>
                <a:latin typeface="Calibri"/>
              </a:rPr>
              <a:t>However, Renova is considered to be a dermal irritant, and the results of continued irritation of the skin for greater than 48 weeks are not known</a:t>
            </a:r>
            <a:br/>
            <a:r>
              <a:rPr b="false" i="false" strike="noStrike" sz="1200" u="none">
                <a:solidFill>
                  <a:srgbClr val="FFFFFF"/>
                </a:solidFill>
                <a:latin typeface="Calibri"/>
              </a:rPr>
              <a:t>retin a tretinoin cream 1 sealed</a:t>
            </a:r>
            <a:br/>
            <a:r>
              <a:rPr b="false" i="false" strike="noStrike" sz="1200" u="none">
                <a:solidFill>
                  <a:srgbClr val="FFFFFF"/>
                </a:solidFill>
                <a:latin typeface="Calibri"/>
              </a:rPr>
              <a:t>tretinoin cream acne scar removal</a:t>
            </a:r>
            <a:br/>
            <a:r>
              <a:rPr b="false" i="false" strike="noStrike" sz="1200" u="none">
                <a:solidFill>
                  <a:srgbClr val="FFFFFF"/>
                </a:solidFill>
                <a:latin typeface="Calibri"/>
              </a:rPr>
              <a:t>Give the magnesium a real chance, like 6 to 8 weeks</a:t>
            </a:r>
            <a:br/>
            <a:r>
              <a:rPr b="false" i="false" strike="noStrike" sz="1200" u="none">
                <a:solidFill>
                  <a:srgbClr val="FFFFFF"/>
                </a:solidFill>
                <a:latin typeface="Calibri"/>
              </a:rPr>
              <a:t>where can i buy tretinoin gel</a:t>
            </a:r>
            <a:br/>
            <a:r>
              <a:rPr b="false" i="false" strike="noStrike" sz="1200" u="none">
                <a:solidFill>
                  <a:srgbClr val="FFFFFF"/>
                </a:solidFill>
                <a:latin typeface="Calibri"/>
              </a:rPr>
              <a:t>retin-a micro wrinkles</a:t>
            </a:r>
            <a:br/>
            <a:r>
              <a:rPr b="false" i="false" strike="noStrike" sz="1200" u="none">
                <a:solidFill>
                  <a:srgbClr val="FFFFFF"/>
                </a:solidFill>
                <a:latin typeface="Calibri"/>
              </a:rPr>
              <a:t>buy tretinoin retin a online</a:t>
            </a:r>
            <a:br/>
            <a:r>
              <a:rPr b="false" i="false" strike="noStrike" sz="1200" u="none">
                <a:solidFill>
                  <a:srgbClr val="FFFFFF"/>
                </a:solidFill>
                <a:latin typeface="Calibri"/>
              </a:rPr>
              <a:t>where to buy tretinoin gel or cream</a:t>
            </a:r>
            <a:br/>
            <a:r>
              <a:rPr b="false" i="false" strike="noStrike" sz="1200" u="none">
                <a:solidFill>
                  <a:srgbClr val="FFFFFF"/>
                </a:solidFill>
                <a:latin typeface="Calibri"/>
              </a:rPr>
              <a:t>tretinoin gel 0.025 for wrinkles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retin-a online mexico</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tretinoin cream 0.05 price</a:t>
            </a:r>
            <a:br/>
            <a:r>
              <a:rPr b="false" i="false" strike="noStrike" sz="1200" u="none">
                <a:solidFill>
                  <a:srgbClr val="FFFFFF"/>
                </a:solidFill>
                <a:latin typeface="Calibri"/>
              </a:rPr>
              <a:t>buy tretinoin cream 0.1 uk</a:t>
            </a:r>
            <a:br/>
            <a:r>
              <a:rPr b="false" i="false" strike="noStrike" sz="1200" u="none">
                <a:solidFill>
                  <a:srgbClr val="FFFFFF"/>
                </a:solidFill>
                <a:latin typeface="Calibri"/>
              </a:rPr>
              <a:t>retin-a micro 0.04 pump coupon</a:t>
            </a:r>
            <a:br/>
            <a:r>
              <a:rPr b="false" i="false" strike="noStrike" sz="1200" u="none">
                <a:solidFill>
                  <a:srgbClr val="FFFFFF"/>
                </a:solidFill>
                <a:latin typeface="Calibri"/>
              </a:rPr>
              <a:t>That would be a dose of 5mg of Xanax</a:t>
            </a:r>
            <a:br/>
            <a:r>
              <a:rPr b="false" i="false" strike="noStrike" sz="1200" u="none">
                <a:solidFill>
                  <a:srgbClr val="FFFFFF"/>
                </a:solidFill>
                <a:latin typeface="Calibri"/>
              </a:rPr>
              <a:t>where to buy tretinoin gel</a:t>
            </a:r>
            <a:br/>
            <a:r>
              <a:rPr b="false" i="false" strike="noStrike" sz="1200" u="none">
                <a:solidFill>
                  <a:srgbClr val="FFFFFF"/>
                </a:solidFill>
                <a:latin typeface="Calibri"/>
              </a:rPr>
              <a:t>Can anyone tell me whats going to happen for 5 days without drug..</a:t>
            </a:r>
            <a:br/>
            <a:r>
              <a:rPr b="false" i="false" strike="noStrike" sz="1200" u="none">
                <a:solidFill>
                  <a:srgbClr val="FFFFFF"/>
                </a:solidFill>
                <a:latin typeface="Calibri"/>
              </a:rPr>
              <a:t>tretinoin gel usp 0.012</a:t>
            </a:r>
            <a:br/>
            <a:r>
              <a:rPr b="false" i="false" strike="noStrike" sz="1200" u="none">
                <a:solidFill>
                  <a:srgbClr val="FFFFFF"/>
                </a:solidFill>
                <a:latin typeface="Calibri"/>
              </a:rPr>
              <a:t>order retin-a no prescription</a:t>
            </a:r>
            <a:br/>
            <a:r>
              <a:rPr b="false" i="false" strike="noStrike" sz="1200" u="none">
                <a:solidFill>
                  <a:srgbClr val="FFFFFF"/>
                </a:solidFill>
                <a:latin typeface="Calibri"/>
              </a:rPr>
              <a:t>what is tretinoin cream usp 025 used for</a:t>
            </a:r>
            <a:br/>
            <a:r>
              <a:rPr b="false" i="false" strike="noStrike" sz="1200" u="none">
                <a:solidFill>
                  <a:srgbClr val="FFFFFF"/>
                </a:solidFill>
                <a:latin typeface="Calibri"/>
              </a:rPr>
              <a:t>retin-a micro gel pump cost</a:t>
            </a:r>
            <a:br/>
            <a:r>
              <a:rPr b="false" i="false" strike="noStrike" sz="1200" u="none">
                <a:solidFill>
                  <a:srgbClr val="FFFFFF"/>
                </a:solidFill>
                <a:latin typeface="Calibri"/>
              </a:rPr>
              <a:t>retin-a micro pump discount card</a:t>
            </a:r>
            <a:br/>
            <a:r>
              <a:rPr b="false" i="false" strike="noStrike" sz="1200" u="none">
                <a:solidFill>
                  <a:srgbClr val="FFFFFF"/>
                </a:solidFill>
                <a:latin typeface="Calibri"/>
              </a:rPr>
              <a:t>retin-a prescription price</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average cost of retin-a micro</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tretinoin cream</a:t>
            </a:r>
            <a:br/>
            <a:r>
              <a:rPr b="false" i="false" strike="noStrike" sz="1200" u="none">
                <a:solidFill>
                  <a:srgbClr val="FFFFFF"/>
                </a:solidFill>
                <a:latin typeface="Calibri"/>
              </a:rPr>
              <a:t>tretinoin cream 0.05 reviews for wrinkles</a:t>
            </a:r>
            <a:br/>
            <a:r>
              <a:rPr b="false" i="false" strike="noStrike" sz="1200" u="none">
                <a:solidFill>
                  <a:srgbClr val="FFFFFF"/>
                </a:solidFill>
                <a:latin typeface="Calibri"/>
              </a:rPr>
              <a:t>where can i purchase obagi tretinoin cream</a:t>
            </a:r>
            <a:br/>
            <a:r>
              <a:rPr b="false" i="false" strike="noStrike" sz="1200" u="none">
                <a:solidFill>
                  <a:srgbClr val="FFFFFF"/>
                </a:solidFill>
                <a:latin typeface="Calibri"/>
              </a:rPr>
              <a:t>Patients are advised to wear a tag or to carry an ID card which states that they are currently taking methylprednisolone</a:t>
            </a:r>
            <a:br/>
            <a:r>
              <a:rPr b="false" i="false" strike="noStrike" sz="1200" u="none">
                <a:solidFill>
                  <a:srgbClr val="FFFFFF"/>
                </a:solidFill>
                <a:latin typeface="Calibri"/>
              </a:rPr>
              <a:t>purchase tretinoin cream 0.05</a:t>
            </a:r>
            <a:br/>
            <a:r>
              <a:rPr b="false" i="false" strike="noStrike" sz="1200" u="none">
                <a:solidFill>
                  <a:srgbClr val="FFFFFF"/>
                </a:solidFill>
                <a:latin typeface="Calibri"/>
              </a:rPr>
              <a:t>tretinoin 0.1 cream 45gm price</a:t>
            </a:r>
            <a:br/>
            <a:r>
              <a:rPr b="false" i="false" strike="noStrike" sz="1200" u="none">
                <a:solidFill>
                  <a:srgbClr val="FFFFFF"/>
                </a:solidFill>
                <a:latin typeface="Calibri"/>
              </a:rPr>
              <a:t>retin-a gel 0.025</a:t>
            </a:r>
            <a:br/>
            <a:r>
              <a:rPr b="false" i="false" strike="noStrike" sz="1200" u="none">
                <a:solidFill>
                  <a:srgbClr val="FFFFFF"/>
                </a:solidFill>
                <a:latin typeface="Calibri"/>
              </a:rPr>
              <a:t>I&amp;#39;ve noticed over the past year that my memory is getting worse and I can only only assume it&amp;#39;s due to the medications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Retin A Tretinoin Gel 0.01 - Tretinoin Retin-a Cream 0.025</dc:title>
  <dc:description>Where to buy tretinoin gel online, obagi tretinoin cream 0.05 rx (prescription only) 20g, tretinoin cream .025 uses, tretinoin gel 0.01 for warts, tretinoin cream .1 price, retin-a gel 0.1, order retin-a no prescription</dc:description>
  <dc:subject>Retin A Tretinoin Gel 0.01 - Tretinoin Retin-a Cream 0.025</dc:subject>
  <cp:keywords>tretinoin gel usp envion 0.1 gel, where can i buy tretinoin online in uk, perrigo tretinoin cream 0.05 price, buy retin-a cream, tretinoin cream usp, retin-a cream 0.05 20g tube, tretinoin cream usp .05, retin-a micro 0.1 tretinoin gel, tretinoin cream manufacturer coupons, where can i buy tretinoin gel</cp:keywords>
  <cp:category/>
</cp:coreProperties>
</file>