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4.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Orlistat Generic Equivalent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orlistat online</a:t>
            </a:r>
            <a:br/>
            <a:r>
              <a:rPr b="false" i="false" strike="noStrike" sz="1200" u="none">
                <a:solidFill>
                  <a:srgbClr val="FFFFFF"/>
                </a:solidFill>
                <a:latin typeface="Calibri"/>
              </a:rPr>
              <a:t>Before you try to conceive, you should talk to your neurologist and your obstetrician</a:t>
            </a:r>
            <a:br/>
            <a:r>
              <a:rPr b="false" i="false" strike="noStrike" sz="1200" u="none">
                <a:solidFill>
                  <a:srgbClr val="FFFFFF"/>
                </a:solidFill>
                <a:latin typeface="Calibri"/>
              </a:rPr>
              <a:t>what is xenical orlistat used for</a:t>
            </a:r>
            <a:br/>
            <a:r>
              <a:rPr b="false" i="false" strike="noStrike" sz="1200" u="none">
                <a:solidFill>
                  <a:srgbClr val="FFFFFF"/>
                </a:solidFill>
                <a:latin typeface="Calibri"/>
              </a:rPr>
              <a:t>Accutane has never been banned in the U.S</a:t>
            </a:r>
            <a:br/>
            <a:r>
              <a:rPr b="false" i="false" strike="noStrike" sz="1200" u="none">
                <a:solidFill>
                  <a:srgbClr val="FFFFFF"/>
                </a:solidFill>
                <a:latin typeface="Calibri"/>
              </a:rPr>
              <a:t>orlistat price in pakistan</a:t>
            </a:r>
            <a:br/>
            <a:r>
              <a:rPr b="false" i="false" strike="noStrike" sz="1200" u="none">
                <a:solidFill>
                  <a:srgbClr val="FFFFFF"/>
                </a:solidFill>
                <a:latin typeface="Calibri"/>
              </a:rPr>
              <a:t>Using this drug the patient notices the relief of the breathing and improved circulation of oxygen</a:t>
            </a:r>
            <a:br/>
            <a:r>
              <a:rPr b="false" i="false" strike="noStrike" sz="1200" u="none">
                <a:solidFill>
                  <a:srgbClr val="FFFFFF"/>
                </a:solidFill>
                <a:latin typeface="Calibri"/>
              </a:rPr>
              <a:t>orlistat cheapest price</a:t>
            </a:r>
            <a:br/>
            <a:r>
              <a:rPr b="false" i="false" strike="noStrike" sz="1200" u="none">
                <a:solidFill>
                  <a:srgbClr val="FFFFFF"/>
                </a:solidFill>
                <a:latin typeface="Calibri"/>
              </a:rPr>
              <a:t>buy orlistat no prescription uk</a:t>
            </a:r>
            <a:br/>
            <a:r>
              <a:rPr b="false" i="false" strike="noStrike" sz="1200" u="none">
                <a:solidFill>
                  <a:srgbClr val="FFFFFF"/>
                </a:solidFill>
                <a:latin typeface="Calibri"/>
              </a:rPr>
              <a:t>The exact amount of medication delivered is unique to each patient and can be adjusted based upon symptoms</a:t>
            </a:r>
            <a:br/>
            <a:r>
              <a:rPr b="false" i="false" strike="noStrike" sz="1200" u="none">
                <a:solidFill>
                  <a:srgbClr val="FFFFFF"/>
                </a:solidFill>
                <a:latin typeface="Calibri"/>
              </a:rPr>
              <a:t>fda orlistat hepatotoxicity</a:t>
            </a:r>
            <a:br/>
            <a:r>
              <a:rPr b="false" i="false" strike="noStrike" sz="1200" u="none">
                <a:solidFill>
                  <a:srgbClr val="FFFFFF"/>
                </a:solidFill>
                <a:latin typeface="Calibri"/>
              </a:rPr>
              <a:t>There are a number of abnormalities associated with the use of propranolol during pregnancy, but many of these may be attributable to underlying diseases</a:t>
            </a:r>
            <a:br/>
            <a:r>
              <a:rPr b="false" i="false" strike="noStrike" sz="1200" u="none">
                <a:solidFill>
                  <a:srgbClr val="FFFFFF"/>
                </a:solidFill>
                <a:latin typeface="Calibri"/>
              </a:rPr>
              <a:t>orlistat 120mg xenical</a:t>
            </a:r>
            <a:br/>
            <a:r>
              <a:rPr b="false" i="false" strike="noStrike" sz="1200" u="none">
                <a:solidFill>
                  <a:srgbClr val="FFFFFF"/>
                </a:solidFill>
                <a:latin typeface="Calibri"/>
              </a:rPr>
              <a:t>I was put on it at age 20 for same reason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de orlistat en mexico</a:t>
            </a:r>
            <a:br/>
            <a:r>
              <a:rPr b="false" i="false" strike="noStrike" sz="1200" u="none">
                <a:solidFill>
                  <a:srgbClr val="FFFFFF"/>
                </a:solidFill>
                <a:latin typeface="Calibri"/>
              </a:rPr>
              <a:t>At one point, the chirping grew louder and louder, and my curiosity led me into one alley</a:t>
            </a:r>
            <a:br/>
            <a:r>
              <a:rPr b="false" i="false" strike="noStrike" sz="1200" u="none">
                <a:solidFill>
                  <a:srgbClr val="FFFFFF"/>
                </a:solidFill>
                <a:latin typeface="Calibri"/>
              </a:rPr>
              <a:t>xenical 120mg hard capsules orlistat</a:t>
            </a:r>
            <a:br/>
            <a:r>
              <a:rPr b="false" i="false" strike="noStrike" sz="1200" u="none">
                <a:solidFill>
                  <a:srgbClr val="FFFFFF"/>
                </a:solidFill>
                <a:latin typeface="Calibri"/>
              </a:rPr>
              <a:t>where can i buy orlistat uk</a:t>
            </a:r>
            <a:br/>
            <a:r>
              <a:rPr b="false" i="false" strike="noStrike" sz="1200" u="none">
                <a:solidFill>
                  <a:srgbClr val="FFFFFF"/>
                </a:solidFill>
                <a:latin typeface="Calibri"/>
              </a:rPr>
              <a:t>buy orlistat 120 mg no prescription</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diferencia orlistat 60 120 mg</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buy orlistat cheap uk</a:t>
            </a:r>
            <a:br/>
            <a:r>
              <a:rPr b="false" i="false" strike="noStrike" sz="1200" u="none">
                <a:solidFill>
                  <a:srgbClr val="FFFFFF"/>
                </a:solidFill>
                <a:latin typeface="Calibri"/>
              </a:rPr>
              <a:t>how much does orlistat cost</a:t>
            </a:r>
            <a:br/>
            <a:r>
              <a:rPr b="false" i="false" strike="noStrike" sz="1200" u="none">
                <a:solidFill>
                  <a:srgbClr val="FFFFFF"/>
                </a:solidFill>
                <a:latin typeface="Calibri"/>
              </a:rPr>
              <a:t>buy cheap orlistat online</a:t>
            </a:r>
            <a:br/>
            <a:r>
              <a:rPr b="false" i="false" strike="noStrike" sz="1200" u="none">
                <a:solidFill>
                  <a:srgbClr val="FFFFFF"/>
                </a:solidFill>
                <a:latin typeface="Calibri"/>
              </a:rPr>
              <a:t>In each trial, there was a primary end point, either progression of heart failure (1 US trial) or exercise tolerance (2 US trials meeting enrollment goals and the Australia&amp;rdquo;New Zealand trial)</a:t>
            </a:r>
            <a:br/>
            <a:r>
              <a:rPr b="false" i="false" strike="noStrike" sz="1200" u="none">
                <a:solidFill>
                  <a:srgbClr val="FFFFFF"/>
                </a:solidFill>
                <a:latin typeface="Calibri"/>
              </a:rPr>
              <a:t>thuoc giam can xenical orlistat 120mg</a:t>
            </a:r>
            <a:br/>
            <a:r>
              <a:rPr b="false" i="false" strike="noStrike" sz="1200" u="none">
                <a:solidFill>
                  <a:srgbClr val="FFFFFF"/>
                </a:solidFill>
                <a:latin typeface="Calibri"/>
              </a:rPr>
              <a:t>cheapest orlistat 120mg</a:t>
            </a:r>
            <a:br/>
            <a:r>
              <a:rPr b="false" i="false" strike="noStrike" sz="1200" u="none">
                <a:solidFill>
                  <a:srgbClr val="FFFFFF"/>
                </a:solidFill>
                <a:latin typeface="Calibri"/>
              </a:rPr>
              <a:t>orlistat online kaufen</a:t>
            </a:r>
            <a:br/>
            <a:r>
              <a:rPr b="false" i="false" strike="noStrike" sz="1200" u="none">
                <a:solidFill>
                  <a:srgbClr val="FFFFFF"/>
                </a:solidFill>
                <a:latin typeface="Calibri"/>
              </a:rPr>
              <a:t>orlistato generico.pt</a:t>
            </a:r>
            <a:br/>
            <a:r>
              <a:rPr b="false" i="false" strike="noStrike" sz="1200" u="none">
                <a:solidFill>
                  <a:srgbClr val="FFFFFF"/>
                </a:solidFill>
                <a:latin typeface="Calibri"/>
              </a:rPr>
              <a:t>orlistat 120 mg buy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generico precio</a:t>
            </a:r>
            <a:br/>
            <a:r>
              <a:rPr b="false" i="false" strike="noStrike" sz="1200" u="none">
                <a:solidFill>
                  <a:srgbClr val="FFFFFF"/>
                </a:solidFill>
                <a:latin typeface="Calibri"/>
              </a:rPr>
              <a:t>price orlistat 120mg</a:t>
            </a:r>
            <a:br/>
            <a:r>
              <a:rPr b="false" i="false" strike="noStrike" sz="1200" u="none">
                <a:solidFill>
                  <a:srgbClr val="FFFFFF"/>
                </a:solidFill>
                <a:latin typeface="Calibri"/>
              </a:rPr>
              <a:t>cost orlistat india</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buy orlistat powder</a:t>
            </a:r>
            <a:br/>
            <a:r>
              <a:rPr b="false" i="false" strike="noStrike" sz="1200" u="none">
                <a:solidFill>
                  <a:srgbClr val="FFFFFF"/>
                </a:solidFill>
                <a:latin typeface="Calibri"/>
              </a:rPr>
              <a:t>orlistat diet pills buy</a:t>
            </a:r>
            <a:br/>
            <a:r>
              <a:rPr b="false" i="false" strike="noStrike" sz="1200" u="none">
                <a:solidFill>
                  <a:srgbClr val="FFFFFF"/>
                </a:solidFill>
                <a:latin typeface="Calibri"/>
              </a:rPr>
              <a:t>orlistat online no prescription</a:t>
            </a:r>
            <a:br/>
            <a:r>
              <a:rPr b="false" i="false" strike="noStrike" sz="1200" u="none">
                <a:solidFill>
                  <a:srgbClr val="FFFFFF"/>
                </a:solidFill>
                <a:latin typeface="Calibri"/>
              </a:rPr>
              <a:t>costo de orlistat generico</a:t>
            </a:r>
            <a:br/>
            <a:r>
              <a:rPr b="false" i="false" strike="noStrike" sz="1200" u="none">
                <a:solidFill>
                  <a:srgbClr val="FFFFFF"/>
                </a:solidFill>
                <a:latin typeface="Calibri"/>
              </a:rPr>
              <a:t>can you get orlistat on prescription</a:t>
            </a:r>
            <a:br/>
            <a:r>
              <a:rPr b="false" i="false" strike="noStrike" sz="1200" u="none">
                <a:solidFill>
                  <a:srgbClr val="FFFFFF"/>
                </a:solidFill>
                <a:latin typeface="Calibri"/>
              </a:rPr>
              <a:t>orlistat buy online</a:t>
            </a:r>
            <a:br/>
            <a:r>
              <a:rPr b="false" i="false" strike="noStrike" sz="1200" u="none">
                <a:solidFill>
                  <a:srgbClr val="FFFFFF"/>
                </a:solidFill>
                <a:latin typeface="Calibri"/>
              </a:rPr>
              <a:t>orlistat canada price</a:t>
            </a:r>
            <a:br/>
            <a:r>
              <a:rPr b="false" i="false" strike="noStrike" sz="1200" u="none">
                <a:solidFill>
                  <a:srgbClr val="FFFFFF"/>
                </a:solidFill>
                <a:latin typeface="Calibri"/>
              </a:rPr>
              <a:t>Clinical trials of some of these medications in children are currently under way</a:t>
            </a:r>
            <a:br/>
            <a:r>
              <a:rPr b="false" i="false" strike="noStrike" sz="1200" u="none">
                <a:solidFill>
                  <a:srgbClr val="FFFFFF"/>
                </a:solidFill>
                <a:latin typeface="Calibri"/>
              </a:rPr>
              <a:t>orlistat uk reviews</a:t>
            </a:r>
            <a:br/>
            <a:r>
              <a:rPr b="false" i="false" strike="noStrike" sz="1200" u="none">
                <a:solidFill>
                  <a:srgbClr val="FFFFFF"/>
                </a:solidFill>
                <a:latin typeface="Calibri"/>
              </a:rPr>
              <a:t>cheapest xenical orlistat</a:t>
            </a:r>
            <a:br/>
            <a:r>
              <a:rPr b="false" i="false" strike="noStrike" sz="1200" u="none">
                <a:solidFill>
                  <a:srgbClr val="FFFFFF"/>
                </a:solidFill>
                <a:latin typeface="Calibri"/>
              </a:rPr>
              <a:t>My useless doctor told me that there were no withdrawal side effects, so I understand you</a:t>
            </a:r>
            <a:br/>
            <a:r>
              <a:rPr b="false" i="false" strike="noStrike" sz="1200" u="none">
                <a:solidFill>
                  <a:srgbClr val="FFFFFF"/>
                </a:solidFill>
                <a:latin typeface="Calibri"/>
              </a:rPr>
              <a:t>orlistat 120mg capsules online</a:t>
            </a:r>
            <a:br/>
            <a:r>
              <a:rPr b="false" i="false" strike="noStrike" sz="1200" u="none">
                <a:solidFill>
                  <a:srgbClr val="FFFFFF"/>
                </a:solidFill>
                <a:latin typeface="Calibri"/>
              </a:rPr>
              <a:t>For some, it's because they need to put cancer behind them after the initial diagnosis and treatment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120 mg price india</a:t>
            </a:r>
            <a:br/>
            <a:r>
              <a:rPr b="false" i="false" strike="noStrike" sz="1200" u="none">
                <a:solidFill>
                  <a:srgbClr val="FFFFFF"/>
                </a:solidFill>
                <a:latin typeface="Calibri"/>
              </a:rPr>
              <a:t>xenical orlistat to buy</a:t>
            </a:r>
            <a:br/>
            <a:r>
              <a:rPr b="false" i="false" strike="noStrike" sz="1200" u="none">
                <a:solidFill>
                  <a:srgbClr val="FFFFFF"/>
                </a:solidFill>
                <a:latin typeface="Calibri"/>
              </a:rPr>
              <a:t>redustat 120 mg orlistat</a:t>
            </a:r>
            <a:br/>
            <a:r>
              <a:rPr b="false" i="false" strike="noStrike" sz="1200" u="none">
                <a:solidFill>
                  <a:srgbClr val="FFFFFF"/>
                </a:solidFill>
                <a:latin typeface="Calibri"/>
              </a:rPr>
              <a:t>buy orlistat australia</a:t>
            </a:r>
            <a:br/>
            <a:r>
              <a:rPr b="false" i="false" strike="noStrike" sz="1200" u="none">
                <a:solidFill>
                  <a:srgbClr val="FFFFFF"/>
                </a:solidFill>
                <a:latin typeface="Calibri"/>
              </a:rPr>
              <a:t>IT WORKED GREAT....I did gain about 30 lbs and that is what prompted me to get off the meds</a:t>
            </a:r>
            <a:br/>
            <a:r>
              <a:rPr b="false" i="false" strike="noStrike" sz="1200" u="none">
                <a:solidFill>
                  <a:srgbClr val="FFFFFF"/>
                </a:solidFill>
                <a:latin typeface="Calibri"/>
              </a:rPr>
              <a:t>how much does orlistat cost the nhs</a:t>
            </a:r>
            <a:br/>
            <a:r>
              <a:rPr b="false" i="false" strike="noStrike" sz="1200" u="none">
                <a:solidFill>
                  <a:srgbClr val="FFFFFF"/>
                </a:solidFill>
                <a:latin typeface="Calibri"/>
              </a:rPr>
              <a:t>With serotonin toxicity, your temperature will actually be elevated</a:t>
            </a:r>
            <a:br/>
            <a:r>
              <a:rPr b="false" i="false" strike="noStrike" sz="1200" u="none">
                <a:solidFill>
                  <a:srgbClr val="FFFFFF"/>
                </a:solidFill>
                <a:latin typeface="Calibri"/>
              </a:rPr>
              <a:t>orlistat xenical purchase</a:t>
            </a:r>
            <a:br/>
            <a:r>
              <a:rPr b="false" i="false" strike="noStrike" sz="1200" u="none">
                <a:solidFill>
                  <a:srgbClr val="FFFFFF"/>
                </a:solidFill>
                <a:latin typeface="Calibri"/>
              </a:rPr>
              <a:t>orlistat price usa</a:t>
            </a:r>
            <a:br/>
            <a:r>
              <a:rPr b="false" i="false" strike="noStrike" sz="1200" u="none">
                <a:solidFill>
                  <a:srgbClr val="FFFFFF"/>
                </a:solidFill>
                <a:latin typeface="Calibri"/>
              </a:rPr>
              <a:t>buy orlistat 60 mg</a:t>
            </a:r>
            <a:br/>
            <a:r>
              <a:rPr b="false" i="false" strike="noStrike" sz="1200" u="none">
                <a:solidFill>
                  <a:srgbClr val="FFFFFF"/>
                </a:solidFill>
                <a:latin typeface="Calibri"/>
              </a:rPr>
              <a:t>orlistat price malaysia</a:t>
            </a:r>
            <a:br/>
            <a:r>
              <a:rPr b="false" i="false" strike="noStrike" sz="1200" u="none">
                <a:solidFill>
                  <a:srgbClr val="FFFFFF"/>
                </a:solidFill>
                <a:latin typeface="Calibri"/>
              </a:rPr>
              <a:t>Por lo tanto, tome este medicamento durante todo el tiempo que su mco le prescriba, incluso aunque sus molestias hayan desaparecido.</a:t>
            </a:r>
            <a:br/>
            <a:r>
              <a:rPr b="false" i="false" strike="noStrike" sz="1200" u="none">
                <a:solidFill>
                  <a:srgbClr val="FFFFFF"/>
                </a:solidFill>
                <a:latin typeface="Calibri"/>
              </a:rPr>
              <a:t>orlistat fda draft guidance</a:t>
            </a:r>
            <a:br/>
            <a:r>
              <a:rPr b="false" i="false" strike="noStrike" sz="1200" u="none">
                <a:solidFill>
                  <a:srgbClr val="FFFFFF"/>
                </a:solidFill>
                <a:latin typeface="Calibri"/>
              </a:rPr>
              <a:t>Bottles of 100 NDC 65862-076-01</a:t>
            </a:r>
            <a:br/>
            <a:r>
              <a:rPr b="false" i="false" strike="noStrike" sz="1200" u="none">
                <a:solidFill>
                  <a:srgbClr val="FFFFFF"/>
                </a:solidFill>
                <a:latin typeface="Calibri"/>
              </a:rPr>
              <a:t>orlistat 120mg online uk</a:t>
            </a:r>
            <a:br/>
            <a:r>
              <a:rPr b="false" i="false" strike="noStrike" sz="1200" u="none">
                <a:solidFill>
                  <a:srgbClr val="FFFFFF"/>
                </a:solidFill>
                <a:latin typeface="Calibri"/>
              </a:rPr>
              <a:t>generic xenical orlistat 120mg obesity</a:t>
            </a:r>
            <a:br/>
            <a:r>
              <a:rPr b="false" i="false" strike="noStrike" sz="1200" u="none">
                <a:solidFill>
                  <a:srgbClr val="FFFFFF"/>
                </a:solidFill>
                <a:latin typeface="Calibri"/>
              </a:rPr>
              <a:t>orlistat 120 mg price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where to buy orlistat (xenical)</a:t>
            </a:r>
            <a:br/>
            <a:r>
              <a:rPr b="false" i="false" strike="noStrike" sz="1200" u="none">
                <a:solidFill>
                  <a:srgbClr val="FFFFFF"/>
                </a:solidFill>
                <a:latin typeface="Calibri"/>
              </a:rPr>
              <a:t>orlistat to buy uk</a:t>
            </a:r>
            <a:br/>
            <a:r>
              <a:rPr b="false" i="false" strike="noStrike" sz="1200" u="none">
                <a:solidFill>
                  <a:srgbClr val="FFFFFF"/>
                </a:solidFill>
                <a:latin typeface="Calibri"/>
              </a:rPr>
              <a:t>orlistat generico es efectivo</a:t>
            </a:r>
            <a:br/>
            <a:r>
              <a:rPr b="false" i="false" strike="noStrike" sz="1200" u="none">
                <a:solidFill>
                  <a:srgbClr val="FFFFFF"/>
                </a:solidFill>
                <a:latin typeface="Calibri"/>
              </a:rPr>
              <a:t>orlistat buy online uk</a:t>
            </a:r>
            <a:br/>
            <a:r>
              <a:rPr b="false" i="false" strike="noStrike" sz="1200" u="none">
                <a:solidFill>
                  <a:srgbClr val="FFFFFF"/>
                </a:solidFill>
                <a:latin typeface="Calibri"/>
              </a:rPr>
              <a:t>Be careful not to get the medication in your eyes, nose, or mouth</a:t>
            </a:r>
            <a:br/>
            <a:r>
              <a:rPr b="false" i="false" strike="noStrike" sz="1200" u="none">
                <a:solidFill>
                  <a:srgbClr val="FFFFFF"/>
                </a:solidFill>
                <a:latin typeface="Calibri"/>
              </a:rPr>
              <a:t>there generic orlistat</a:t>
            </a:r>
            <a:br/>
            <a:r>
              <a:rPr b="false" i="false" strike="noStrike" sz="1200" u="none">
                <a:solidFill>
                  <a:srgbClr val="FFFFFF"/>
                </a:solidFill>
                <a:latin typeface="Calibri"/>
              </a:rPr>
              <a:t>orlistat 120mg capsules hard</a:t>
            </a:r>
            <a:br/>
            <a:r>
              <a:rPr b="false" i="false" strike="noStrike" sz="1200" u="none">
                <a:solidFill>
                  <a:srgbClr val="FFFFFF"/>
                </a:solidFill>
                <a:latin typeface="Calibri"/>
              </a:rPr>
              <a:t>orlistat australia buy</a:t>
            </a:r>
            <a:br/>
            <a:r>
              <a:rPr b="false" i="false" strike="noStrike" sz="1200" u="none">
                <a:solidFill>
                  <a:srgbClr val="FFFFFF"/>
                </a:solidFill>
                <a:latin typeface="Calibri"/>
              </a:rPr>
              <a:t>orlistat costo mexico</a:t>
            </a:r>
            <a:br/>
            <a:r>
              <a:rPr b="false" i="false" strike="noStrike" sz="1200" u="none">
                <a:solidFill>
                  <a:srgbClr val="FFFFFF"/>
                </a:solidFill>
                <a:latin typeface="Calibri"/>
              </a:rPr>
              <a:t>orlistat for sale canada</a:t>
            </a:r>
            <a:br/>
            <a:r>
              <a:rPr b="false" i="false" strike="noStrike" sz="1200" u="none">
                <a:solidFill>
                  <a:srgbClr val="FFFFFF"/>
                </a:solidFill>
                <a:latin typeface="Calibri"/>
              </a:rPr>
              <a:t>orlistat generico ultrafarma</a:t>
            </a:r>
            <a:br/>
            <a:r>
              <a:rPr b="false" i="false" strike="noStrike" sz="1200" u="none">
                <a:solidFill>
                  <a:srgbClr val="FFFFFF"/>
                </a:solidFill>
                <a:latin typeface="Calibri"/>
              </a:rPr>
              <a:t>cost of orlistat in canada</a:t>
            </a:r>
            <a:br/>
            <a:r>
              <a:rPr b="false" i="false" strike="noStrike" sz="1200" u="none">
                <a:solidFill>
                  <a:srgbClr val="FFFFFF"/>
                </a:solidFill>
                <a:latin typeface="Calibri"/>
              </a:rPr>
              <a:t>can you buy orlistat online</a:t>
            </a:r>
            <a:br/>
            <a:r>
              <a:rPr b="false" i="false" strike="noStrike" sz="1200" u="none">
                <a:solidFill>
                  <a:srgbClr val="FFFFFF"/>
                </a:solidFill>
                <a:latin typeface="Calibri"/>
              </a:rPr>
              <a:t>Reducing cholesterol helps prevent heart attacks and strokes</a:t>
            </a:r>
            <a:br/>
            <a:r>
              <a:rPr b="false" i="false" strike="noStrike" sz="1200" u="none">
                <a:solidFill>
                  <a:srgbClr val="FFFFFF"/>
                </a:solidFill>
                <a:latin typeface="Calibri"/>
              </a:rPr>
              <a:t>cheap orlistat india</a:t>
            </a:r>
            <a:br/>
            <a:r>
              <a:rPr b="false" i="false" strike="noStrike" sz="1200" u="none">
                <a:solidFill>
                  <a:srgbClr val="FFFFFF"/>
                </a:solidFill>
                <a:latin typeface="Calibri"/>
              </a:rPr>
              <a:t>orlistat 60 mg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orlistat on nhs</a:t>
            </a:r>
            <a:br/>
            <a:r>
              <a:rPr b="false" i="false" strike="noStrike" sz="1200" u="none">
                <a:solidFill>
                  <a:srgbClr val="FFFFFF"/>
                </a:solidFill>
                <a:latin typeface="Calibri"/>
              </a:rPr>
              <a:t>buy orlistat online cheap</a:t>
            </a:r>
            <a:br/>
            <a:r>
              <a:rPr b="false" i="false" strike="noStrike" sz="1200" u="none">
                <a:solidFill>
                  <a:srgbClr val="FFFFFF"/>
                </a:solidFill>
                <a:latin typeface="Calibri"/>
              </a:rPr>
              <a:t>one minute I'm happy and my life couldn't be better and then the next minute I'm so depressed I physically FEEL it and I can't stop crying</a:t>
            </a:r>
            <a:br/>
            <a:r>
              <a:rPr b="false" i="false" strike="noStrike" sz="1200" u="none">
                <a:solidFill>
                  <a:srgbClr val="FFFFFF"/>
                </a:solidFill>
                <a:latin typeface="Calibri"/>
              </a:rPr>
              <a:t>orlistat uk supply</a:t>
            </a:r>
            <a:br/>
            <a:r>
              <a:rPr b="false" i="false" strike="noStrike" sz="1200" u="none">
                <a:solidFill>
                  <a:srgbClr val="FFFFFF"/>
                </a:solidFill>
                <a:latin typeface="Calibri"/>
              </a:rPr>
              <a:t>During this time, you should still take the oral form of this drug or another medication for your condition by mouth</a:t>
            </a:r>
            <a:br/>
            <a:r>
              <a:rPr b="false" i="false" strike="noStrike" sz="1200" u="none">
                <a:solidFill>
                  <a:srgbClr val="FFFFFF"/>
                </a:solidFill>
                <a:latin typeface="Calibri"/>
              </a:rPr>
              <a:t>where to buy orlistat pills</a:t>
            </a:r>
            <a:br/>
            <a:r>
              <a:rPr b="false" i="false" strike="noStrike" sz="1200" u="none">
                <a:solidFill>
                  <a:srgbClr val="FFFFFF"/>
                </a:solidFill>
                <a:latin typeface="Calibri"/>
              </a:rPr>
              <a:t>Screening for hepatitis B and C should be considered when there is evidence of viral hepatitis such as elevated liver function test results.</a:t>
            </a:r>
            <a:br/>
            <a:r>
              <a:rPr b="false" i="false" strike="noStrike" sz="1200" u="none">
                <a:solidFill>
                  <a:srgbClr val="FFFFFF"/>
                </a:solidFill>
                <a:latin typeface="Calibri"/>
              </a:rPr>
              <a:t>get orlistat prescription</a:t>
            </a:r>
            <a:br/>
            <a:r>
              <a:rPr b="false" i="false" strike="noStrike" sz="1200" u="none">
                <a:solidFill>
                  <a:srgbClr val="FFFFFF"/>
                </a:solidFill>
                <a:latin typeface="Calibri"/>
              </a:rPr>
              <a:t>online pharmacy uk orlistat</a:t>
            </a:r>
            <a:br/>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orlistat lesofat price</a:t>
            </a:r>
            <a:br/>
            <a:r>
              <a:rPr b="false" i="false" strike="noStrike" sz="1200" u="none">
                <a:solidFill>
                  <a:srgbClr val="FFFFFF"/>
                </a:solidFill>
                <a:latin typeface="Calibri"/>
              </a:rPr>
              <a:t>orlistat capsules 120mg reeshape</a:t>
            </a:r>
            <a:br/>
            <a:r>
              <a:rPr b="false" i="false" strike="noStrike" sz="1200" u="none">
                <a:solidFill>
                  <a:srgbClr val="FFFFFF"/>
                </a:solidFill>
                <a:latin typeface="Calibri"/>
              </a:rPr>
              <a:t>costo de las pastillas orlistat</a:t>
            </a:r>
            <a:br/>
            <a:r>
              <a:rPr b="false" i="false" strike="noStrike" sz="1200" u="none">
                <a:solidFill>
                  <a:srgbClr val="FFFFFF"/>
                </a:solidFill>
                <a:latin typeface="Calibri"/>
              </a:rPr>
              <a:t>Serious acute hypersensitivity reactions may require immediate emergency treatment.</a:t>
            </a:r>
            <a:br/>
            <a:r>
              <a:rPr b="false" i="false" strike="noStrike" sz="1200" u="none">
                <a:solidFill>
                  <a:srgbClr val="FFFFFF"/>
                </a:solidFill>
                <a:latin typeface="Calibri"/>
              </a:rPr>
              <a:t>orlistat generic price</a:t>
            </a:r>
            <a:br/>
            <a:r>
              <a:rPr b="false" i="false" strike="noStrike" sz="1200" u="none">
                <a:solidFill>
                  <a:srgbClr val="FFFFFF"/>
                </a:solidFill>
                <a:latin typeface="Calibri"/>
              </a:rPr>
              <a:t>tendency to borrow from China, did not see the shutdown as a sign that democracy was inherently flawed</a:t>
            </a:r>
            <a:br/>
            <a:r>
              <a:rPr b="false" i="false" strike="noStrike" sz="1200" u="none">
                <a:solidFill>
                  <a:srgbClr val="FFFFFF"/>
                </a:solidFill>
                <a:latin typeface="Calibri"/>
              </a:rPr>
              <a:t>orlistat costo</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fda approval</a:t>
            </a:r>
            <a:br/>
            <a:r>
              <a:rPr b="false" i="false" strike="noStrike" sz="1200" u="none">
                <a:solidFill>
                  <a:srgbClr val="FFFFFF"/>
                </a:solidFill>
                <a:latin typeface="Calibri"/>
              </a:rPr>
              <a:t>orlistat buy online australia</a:t>
            </a:r>
            <a:br/>
            <a:r>
              <a:rPr b="false" i="false" strike="noStrike" sz="1200" u="none">
                <a:solidFill>
                  <a:srgbClr val="FFFFFF"/>
                </a:solidFill>
                <a:latin typeface="Calibri"/>
              </a:rPr>
              <a:t>orlistat price</a:t>
            </a:r>
            <a:br/>
            <a:r>
              <a:rPr b="false" i="false" strike="noStrike" sz="1200" u="none">
                <a:solidFill>
                  <a:srgbClr val="FFFFFF"/>
                </a:solidFill>
                <a:latin typeface="Calibri"/>
              </a:rPr>
              <a:t>verte 120 mg orlistat precio</a:t>
            </a:r>
            <a:br/>
            <a:r>
              <a:rPr b="false" i="false" strike="noStrike" sz="1200" u="none">
                <a:solidFill>
                  <a:srgbClr val="FFFFFF"/>
                </a:solidFill>
                <a:latin typeface="Calibri"/>
              </a:rPr>
              <a:t>orlistat uk price</a:t>
            </a:r>
            <a:br/>
            <a:r>
              <a:rPr b="false" i="false" strike="noStrike" sz="1200" u="none">
                <a:solidFill>
                  <a:srgbClr val="FFFFFF"/>
                </a:solidFill>
                <a:latin typeface="Calibri"/>
              </a:rPr>
              <a:t>Repeat at least twice more using the same amount of apple juice (10 mL or 2 teaspoonfuls) each time</a:t>
            </a:r>
            <a:br/>
            <a:r>
              <a:rPr b="false" i="false" strike="noStrike" sz="1200" u="none">
                <a:solidFill>
                  <a:srgbClr val="FFFFFF"/>
                </a:solidFill>
                <a:latin typeface="Calibri"/>
              </a:rPr>
              <a:t>orlistat prescribing guidelines</a:t>
            </a:r>
            <a:br/>
            <a:r>
              <a:rPr b="false" i="false" strike="noStrike" sz="1200" u="none">
                <a:solidFill>
                  <a:srgbClr val="FFFFFF"/>
                </a:solidFill>
                <a:latin typeface="Calibri"/>
              </a:rPr>
              <a:t>order orlistat 120mg from uk</a:t>
            </a:r>
            <a:br/>
            <a:r>
              <a:rPr b="false" i="false" strike="noStrike" sz="1200" u="none">
                <a:solidFill>
                  <a:srgbClr val="FFFFFF"/>
                </a:solidFill>
                <a:latin typeface="Calibri"/>
              </a:rPr>
              <a:t>orlistat 120mg capsules india</a:t>
            </a:r>
            <a:br/>
            <a:r>
              <a:rPr b="false" i="false" strike="noStrike" sz="1200" u="none">
                <a:solidFill>
                  <a:srgbClr val="FFFFFF"/>
                </a:solidFill>
                <a:latin typeface="Calibri"/>
              </a:rPr>
              <a:t>Its like women and men aren't fascinated until it?s one thing to do with Lady gaga Your personal stuffs outstanding</a:t>
            </a:r>
            <a:br/>
            <a:r>
              <a:rPr b="false" i="false" strike="noStrike" sz="1200" u="none">
                <a:solidFill>
                  <a:srgbClr val="FFFFFF"/>
                </a:solidFill>
                <a:latin typeface="Calibri"/>
              </a:rPr>
              <a:t>cheapest orlistat xenical</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where can i buy orlistat 120mg uk</a:t>
            </a:r>
            <a:br/>
            <a:r>
              <a:rPr b="false" i="false" strike="noStrike" sz="1200" u="none">
                <a:solidFill>
                  <a:srgbClr val="FFFFFF"/>
                </a:solidFill>
                <a:latin typeface="Calibri"/>
              </a:rPr>
              <a:t>generico orlistat online</a:t>
            </a:r>
            <a:br/>
            <a:r>
              <a:rPr b="false" i="false" strike="noStrike" sz="1200" u="none">
                <a:solidFill>
                  <a:srgbClr val="FFFFFF"/>
                </a:solidFill>
                <a:latin typeface="Calibri"/>
              </a:rPr>
              <a:t>generic xenical (orlistat) 120 mg</a:t>
            </a:r>
            <a:br/>
            <a:r>
              <a:rPr b="false" i="false" strike="noStrike" sz="1200" u="none">
                <a:solidFill>
                  <a:srgbClr val="FFFFFF"/>
                </a:solidFill>
                <a:latin typeface="Calibri"/>
              </a:rPr>
              <a:t>I have them all over and there are new ones everyday</a:t>
            </a:r>
            <a:br/>
            <a:r>
              <a:rPr b="false" i="false" strike="noStrike" sz="1200" u="none">
                <a:solidFill>
                  <a:srgbClr val="FFFFFF"/>
                </a:solidFill>
                <a:latin typeface="Calibri"/>
              </a:rPr>
              <a:t>what is orlistat 120mg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canada</a:t>
            </a:r>
            <a:br/>
            <a:r>
              <a:rPr b="false" i="false" strike="noStrike" sz="1200" u="none">
                <a:solidFill>
                  <a:srgbClr val="FFFFFF"/>
                </a:solidFill>
                <a:latin typeface="Calibri"/>
              </a:rPr>
              <a:t>orlistat online prescription</a:t>
            </a:r>
            <a:br/>
            <a:r>
              <a:rPr b="false" i="false" strike="noStrike" sz="1200" u="none">
                <a:solidFill>
                  <a:srgbClr val="FFFFFF"/>
                </a:solidFill>
                <a:latin typeface="Calibri"/>
              </a:rPr>
              <a:t>orlistat buy cheap</a:t>
            </a:r>
            <a:br/>
            <a:r>
              <a:rPr b="false" i="false" strike="noStrike" sz="1200" u="none">
                <a:solidFill>
                  <a:srgbClr val="FFFFFF"/>
                </a:solidFill>
                <a:latin typeface="Calibri"/>
              </a:rPr>
              <a:t>orlistat 60 mg versus 120 mg</a:t>
            </a:r>
            <a:br/>
            <a:r>
              <a:rPr b="false" i="false" strike="noStrike" sz="1200" u="none">
                <a:solidFill>
                  <a:srgbClr val="FFFFFF"/>
                </a:solidFill>
                <a:latin typeface="Calibri"/>
              </a:rPr>
              <a:t>Just a quick but effective moisturizing for the cream in feel I'm very conscientious about using sunscreen</a:t>
            </a:r>
            <a:br/>
            <a:r>
              <a:rPr b="false" i="false" strike="noStrike" sz="1200" u="none">
                <a:solidFill>
                  <a:srgbClr val="FFFFFF"/>
                </a:solidFill>
                <a:latin typeface="Calibri"/>
              </a:rPr>
              <a:t>is orlistat available in canada</a:t>
            </a:r>
            <a:br/>
            <a:r>
              <a:rPr b="false" i="false" strike="noStrike" sz="1200" u="none">
                <a:solidFill>
                  <a:srgbClr val="FFFFFF"/>
                </a:solidFill>
                <a:latin typeface="Calibri"/>
              </a:rPr>
              <a:t>Repeat at least twice more using the same amount of apple juice (10 mL or 2 teaspoonfuls) each time</a:t>
            </a:r>
            <a:br/>
            <a:r>
              <a:rPr b="false" i="false" strike="noStrike" sz="1200" u="none">
                <a:solidFill>
                  <a:srgbClr val="FFFFFF"/>
                </a:solidFill>
                <a:latin typeface="Calibri"/>
              </a:rPr>
              <a:t>orlistat 120 mg buy online uk</a:t>
            </a:r>
            <a:br/>
            <a:r>
              <a:rPr b="false" i="false" strike="noStrike" sz="1200" u="none">
                <a:solidFill>
                  <a:srgbClr val="FFFFFF"/>
                </a:solidFill>
                <a:latin typeface="Calibri"/>
              </a:rPr>
              <a:t>where can i buy orlistat</a:t>
            </a:r>
            <a:br/>
            <a:r>
              <a:rPr b="false" i="false" strike="noStrike" sz="1200" u="none">
                <a:solidFill>
                  <a:srgbClr val="FFFFFF"/>
                </a:solidFill>
                <a:latin typeface="Calibri"/>
              </a:rPr>
              <a:t>orlistat generic buy</a:t>
            </a:r>
            <a:br/>
            <a:r>
              <a:rPr b="false" i="false" strike="noStrike" sz="1200" u="none">
                <a:solidFill>
                  <a:srgbClr val="FFFFFF"/>
                </a:solidFill>
                <a:latin typeface="Calibri"/>
              </a:rPr>
              <a:t>where to buy orlistat usa</a:t>
            </a:r>
            <a:br/>
            <a:r>
              <a:rPr b="false" i="false" strike="noStrike" sz="1200" u="none">
                <a:solidFill>
                  <a:srgbClr val="FFFFFF"/>
                </a:solidFill>
                <a:latin typeface="Calibri"/>
              </a:rPr>
              <a:t>orlistat capsules price in india</a:t>
            </a:r>
            <a:br/>
            <a:r>
              <a:rPr b="false" i="false" strike="noStrike" sz="1200" u="none">
                <a:solidFill>
                  <a:srgbClr val="FFFFFF"/>
                </a:solidFill>
                <a:latin typeface="Calibri"/>
              </a:rPr>
              <a:t>orlistat canada over the counter</a:t>
            </a:r>
            <a:br/>
            <a:r>
              <a:rPr b="false" i="false" strike="noStrike" sz="1200" u="none">
                <a:solidFill>
                  <a:srgbClr val="FFFFFF"/>
                </a:solidFill>
                <a:latin typeface="Calibri"/>
              </a:rPr>
              <a:t>orlistat prescription uk</a:t>
            </a:r>
            <a:br/>
            <a:r>
              <a:rPr b="false" i="false" strike="noStrike" sz="1200" u="none">
                <a:solidFill>
                  <a:srgbClr val="FFFFFF"/>
                </a:solidFill>
                <a:latin typeface="Calibri"/>
              </a:rPr>
              <a:t>generic orlistat 120mg</a:t>
            </a:r>
            <a:br/>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generic xenical orlistat 120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orlistat cheap online</a:t>
            </a:r>
            <a:br/>
            <a:r>
              <a:rPr b="false" i="false" strike="noStrike" sz="1200" u="none">
                <a:solidFill>
                  <a:srgbClr val="FFFFFF"/>
                </a:solidFill>
                <a:latin typeface="Calibri"/>
              </a:rPr>
              <a:t>what is the drug orlistat used for</a:t>
            </a:r>
            <a:br/>
            <a:r>
              <a:rPr b="false" i="false" strike="noStrike" sz="1200" u="none">
                <a:solidFill>
                  <a:srgbClr val="FFFFFF"/>
                </a:solidFill>
                <a:latin typeface="Calibri"/>
              </a:rPr>
              <a:t>order orlistat over the counter</a:t>
            </a:r>
            <a:br/>
            <a:r>
              <a:rPr b="false" i="false" strike="noStrike" sz="1200" u="none">
                <a:solidFill>
                  <a:srgbClr val="FFFFFF"/>
                </a:solidFill>
                <a:latin typeface="Calibri"/>
              </a:rPr>
              <a:t>cheapest orlistat in india</a:t>
            </a:r>
            <a:br/>
            <a:r>
              <a:rPr b="false" i="false" strike="noStrike" sz="1200" u="none">
                <a:solidFill>
                  <a:srgbClr val="FFFFFF"/>
                </a:solidFill>
                <a:latin typeface="Calibri"/>
              </a:rPr>
              <a:t>orlistat australia over the counter</a:t>
            </a:r>
            <a:br/>
            <a:r>
              <a:rPr b="false" i="false" strike="noStrike" sz="1200" u="none">
                <a:solidFill>
                  <a:srgbClr val="FFFFFF"/>
                </a:solidFill>
                <a:latin typeface="Calibri"/>
              </a:rPr>
              <a:t>orlistat purchase</a:t>
            </a:r>
            <a:br/>
            <a:r>
              <a:rPr b="false" i="false" strike="noStrike" sz="1200" u="none">
                <a:solidFill>
                  <a:srgbClr val="FFFFFF"/>
                </a:solidFill>
                <a:latin typeface="Calibri"/>
              </a:rPr>
              <a:t>costo de orlistat en similares</a:t>
            </a:r>
            <a:br/>
            <a:r>
              <a:rPr b="false" i="false" strike="noStrike" sz="1200" u="none">
                <a:solidFill>
                  <a:srgbClr val="FFFFFF"/>
                </a:solidFill>
                <a:latin typeface="Calibri"/>
              </a:rPr>
              <a:t>comprar orlistat generico colombia</a:t>
            </a:r>
            <a:br/>
            <a:r>
              <a:rPr b="false" i="false" strike="noStrike" sz="1200" u="none">
                <a:solidFill>
                  <a:srgbClr val="FFFFFF"/>
                </a:solidFill>
                <a:latin typeface="Calibri"/>
              </a:rPr>
              <a:t>can you buy orlistat over the counter</a:t>
            </a:r>
            <a:br/>
            <a:r>
              <a:rPr b="false" i="false" strike="noStrike" sz="1200" u="none">
                <a:solidFill>
                  <a:srgbClr val="FFFFFF"/>
                </a:solidFill>
                <a:latin typeface="Calibri"/>
              </a:rPr>
              <a:t>orlistat price walmart</a:t>
            </a:r>
            <a:br/>
            <a:r>
              <a:rPr b="false" i="false" strike="noStrike" sz="1200" u="none">
                <a:solidFill>
                  <a:srgbClr val="FFFFFF"/>
                </a:solidFill>
                <a:latin typeface="Calibri"/>
              </a:rPr>
              <a:t>buy orlistat 120mg capsules</a:t>
            </a:r>
            <a:br/>
            <a:r>
              <a:rPr b="false" i="false" strike="noStrike" sz="1200" u="none">
                <a:solidFill>
                  <a:srgbClr val="FFFFFF"/>
                </a:solidFill>
                <a:latin typeface="Calibri"/>
              </a:rPr>
              <a:t>60 mg orlistat capsules</a:t>
            </a:r>
            <a:br/>
            <a:r>
              <a:rPr b="false" i="false" strike="noStrike" sz="1200" u="none">
                <a:solidFill>
                  <a:srgbClr val="FFFFFF"/>
                </a:solidFill>
                <a:latin typeface="Calibri"/>
              </a:rPr>
              <a:t>orlistat canada otc</a:t>
            </a:r>
            <a:br/>
            <a:r>
              <a:rPr b="false" i="false" strike="noStrike" sz="1200" u="none">
                <a:solidFill>
                  <a:srgbClr val="FFFFFF"/>
                </a:solidFill>
                <a:latin typeface="Calibri"/>
              </a:rPr>
              <a:t>xenical 120 mg hard capsules orlistat</a:t>
            </a:r>
            <a:br/>
            <a:r>
              <a:rPr b="false" i="false" strike="noStrike" sz="1200" u="none">
                <a:solidFill>
                  <a:srgbClr val="FFFFFF"/>
                </a:solidFill>
                <a:latin typeface="Calibri"/>
              </a:rPr>
              <a:t>orlistat for sale</a:t>
            </a:r>
            <a:br/>
            <a:r>
              <a:rPr b="false" i="false" strike="noStrike" sz="1200" u="none">
                <a:solidFill>
                  <a:srgbClr val="FFFFFF"/>
                </a:solidFill>
                <a:latin typeface="Calibri"/>
              </a:rPr>
              <a:t>1) I purchased a 6 month supply of Kirkland&amp;rsquo;s minoxidil 5% (foam)</a:t>
            </a:r>
            <a:br/>
            <a:r>
              <a:rPr b="false" i="false" strike="noStrike" sz="1200" u="none">
                <a:solidFill>
                  <a:srgbClr val="FFFFFF"/>
                </a:solidFill>
                <a:latin typeface="Calibri"/>
              </a:rPr>
              <a:t>orlistat cost to nhs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capsules cost in india</a:t>
            </a:r>
            <a:br/>
            <a:r>
              <a:rPr b="false" i="false" strike="noStrike" sz="1200" u="none">
                <a:solidFill>
                  <a:srgbClr val="FFFFFF"/>
                </a:solidFill>
                <a:latin typeface="Calibri"/>
              </a:rPr>
              <a:t>cheap orlistat 120mg</a:t>
            </a:r>
            <a:br/>
            <a:r>
              <a:rPr b="false" i="false" strike="noStrike" sz="1200" u="none">
                <a:solidFill>
                  <a:srgbClr val="FFFFFF"/>
                </a:solidFill>
                <a:latin typeface="Calibri"/>
              </a:rPr>
              <a:t>price of orlistat in india</a:t>
            </a:r>
            <a:br/>
            <a:r>
              <a:rPr b="false" i="false" strike="noStrike" sz="1200" u="none">
                <a:solidFill>
                  <a:srgbClr val="FFFFFF"/>
                </a:solidFill>
                <a:latin typeface="Calibri"/>
              </a:rPr>
              <a:t>The systems of control that all of our institutions are based on wanted to take the power away from those that it feared</a:t>
            </a:r>
            <a:br/>
            <a:r>
              <a:rPr b="false" i="false" strike="noStrike" sz="1200" u="none">
                <a:solidFill>
                  <a:srgbClr val="FFFFFF"/>
                </a:solidFill>
                <a:latin typeface="Calibri"/>
              </a:rPr>
              <a:t>can i buy orlistat over the counter uk</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buy orlistat in usa</a:t>
            </a:r>
            <a:br/>
            <a:r>
              <a:rPr b="false" i="false" strike="noStrike" sz="1200" u="none">
                <a:solidFill>
                  <a:srgbClr val="FFFFFF"/>
                </a:solidFill>
                <a:latin typeface="Calibri"/>
              </a:rPr>
              <a:t>An airway should be established</a:t>
            </a:r>
            <a:br/>
            <a:r>
              <a:rPr b="false" i="false" strike="noStrike" sz="1200" u="none">
                <a:solidFill>
                  <a:srgbClr val="FFFFFF"/>
                </a:solidFill>
                <a:latin typeface="Calibri"/>
              </a:rPr>
              <a:t>cost of orlistat in india</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orlistat 120 mg india</a:t>
            </a:r>
            <a:br/>
            <a:r>
              <a:rPr b="false" i="false" strike="noStrike" sz="1200" u="none">
                <a:solidFill>
                  <a:srgbClr val="FFFFFF"/>
                </a:solidFill>
                <a:latin typeface="Calibri"/>
              </a:rPr>
              <a:t>orlistat tablets reviews</a:t>
            </a:r>
            <a:br/>
            <a:r>
              <a:rPr b="false" i="false" strike="noStrike" sz="1200" u="none">
                <a:solidFill>
                  <a:srgbClr val="FFFFFF"/>
                </a:solidFill>
                <a:latin typeface="Calibri"/>
              </a:rPr>
              <a:t>Most adverse events were described as being of mild or moderate severity</a:t>
            </a:r>
            <a:br/>
            <a:r>
              <a:rPr b="false" i="false" strike="noStrike" sz="1200" u="none">
                <a:solidFill>
                  <a:srgbClr val="FFFFFF"/>
                </a:solidFill>
                <a:latin typeface="Calibri"/>
              </a:rPr>
              <a:t>orlistat 60 mg for sale</a:t>
            </a:r>
            <a:br/>
            <a:r>
              <a:rPr b="false" i="false" strike="noStrike" sz="1200" u="none">
                <a:solidFill>
                  <a:srgbClr val="FFFFFF"/>
                </a:solidFill>
                <a:latin typeface="Calibri"/>
              </a:rPr>
              <a:t>buy orlistat online no prescription</a:t>
            </a:r>
            <a:br/>
            <a:r>
              <a:rPr b="false" i="false" strike="noStrike" sz="1200" u="none">
                <a:solidFill>
                  <a:srgbClr val="FFFFFF"/>
                </a:solidFill>
                <a:latin typeface="Calibri"/>
              </a:rPr>
              <a:t>This hunch was confirmed by my clinical observation</a:t>
            </a:r>
            <a:br/>
            <a:r>
              <a:rPr b="false" i="false" strike="noStrike" sz="1200" u="none">
                <a:solidFill>
                  <a:srgbClr val="FFFFFF"/>
                </a:solidFill>
                <a:latin typeface="Calibri"/>
              </a:rPr>
              <a:t>orlistat generic equivalent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mites are most active where skin is warm, such as in bed and where clothing is snug.</a:t>
            </a:r>
            <a:br/>
            <a:r>
              <a:rPr b="false" i="false" strike="noStrike" sz="1200" u="none">
                <a:solidFill>
                  <a:srgbClr val="FFFFFF"/>
                </a:solidFill>
                <a:latin typeface="Calibri"/>
              </a:rPr>
              <a:t>what is orlistat 120mg capsules</a:t>
            </a:r>
            <a:br/>
            <a:r>
              <a:rPr b="false" i="false" strike="noStrike" sz="1200" u="none">
                <a:solidFill>
                  <a:srgbClr val="FFFFFF"/>
                </a:solidFill>
                <a:latin typeface="Calibri"/>
              </a:rPr>
              <a:t>To explore doxepin's possibilities further, the researchers conducted a randomized trial</a:t>
            </a:r>
            <a:br/>
            <a:r>
              <a:rPr b="false" i="false" strike="noStrike" sz="1200" u="none">
                <a:solidFill>
                  <a:srgbClr val="FFFFFF"/>
                </a:solidFill>
                <a:latin typeface="Calibri"/>
              </a:rPr>
              <a:t>cheap orlistat uk</a:t>
            </a:r>
            <a:br/>
            <a:r>
              <a:rPr b="false" i="false" strike="noStrike" sz="1200" u="none">
                <a:solidFill>
                  <a:srgbClr val="FFFFFF"/>
                </a:solidFill>
                <a:latin typeface="Calibri"/>
              </a:rPr>
              <a:t>donde comprar orlistat en costa rica</a:t>
            </a:r>
            <a:br/>
            <a:r>
              <a:rPr b="false" i="false" strike="noStrike" sz="1200" u="none">
                <a:solidFill>
                  <a:srgbClr val="FFFFFF"/>
                </a:solidFill>
                <a:latin typeface="Calibri"/>
              </a:rPr>
              <a:t>We offer a simple to use, secure service which guarantees your privacy at every stage of the process</a:t>
            </a:r>
            <a:br/>
            <a:r>
              <a:rPr b="false" i="false" strike="noStrike" sz="1200" u="none">
                <a:solidFill>
                  <a:srgbClr val="FFFFFF"/>
                </a:solidFill>
                <a:latin typeface="Calibri"/>
              </a:rPr>
              <a:t>martindale online orlistat</a:t>
            </a:r>
            <a:br/>
            <a:r>
              <a:rPr b="false" i="false" strike="noStrike" sz="1200" u="none">
                <a:solidFill>
                  <a:srgbClr val="FFFFFF"/>
                </a:solidFill>
                <a:latin typeface="Calibri"/>
              </a:rPr>
              <a:t>Costochondritis (kos-toe-kon-DRY-tis) is an inflammation of the cartilage that connects a rib to the breastbone (sternum)</a:t>
            </a:r>
            <a:br/>
            <a:r>
              <a:rPr b="false" i="false" strike="noStrike" sz="1200" u="none">
                <a:solidFill>
                  <a:srgbClr val="FFFFFF"/>
                </a:solidFill>
                <a:latin typeface="Calibri"/>
              </a:rPr>
              <a:t>buy cheap orlistat</a:t>
            </a:r>
            <a:br/>
            <a:r>
              <a:rPr b="false" i="false" strike="noStrike" sz="1200" u="none">
                <a:solidFill>
                  <a:srgbClr val="FFFFFF"/>
                </a:solidFill>
                <a:latin typeface="Calibri"/>
              </a:rPr>
              <a:t>buy orlistat tablets online</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xenical orlistat 120 mg 42 capsules</a:t>
            </a:r>
            <a:br/>
            <a:r>
              <a:rPr b="false" i="false" strike="noStrike" sz="1200" u="none">
                <a:solidFill>
                  <a:srgbClr val="FFFFFF"/>
                </a:solidFill>
                <a:latin typeface="Calibri"/>
              </a:rPr>
              <a:t>orlistat generico precio en argentina</a:t>
            </a:r>
            <a:br/>
            <a:r>
              <a:rPr b="false" i="false" strike="noStrike" sz="1200" u="none">
                <a:solidFill>
                  <a:srgbClr val="FFFFFF"/>
                </a:solidFill>
                <a:latin typeface="Calibri"/>
              </a:rPr>
              <a:t>orlistat fda</a:t>
            </a:r>
            <a:br/>
            <a:r>
              <a:rPr b="false" i="false" strike="noStrike" sz="1200" u="none">
                <a:solidFill>
                  <a:srgbClr val="FFFFFF"/>
                </a:solidFill>
                <a:latin typeface="Calibri"/>
              </a:rPr>
              <a:t>orlistat 120mg capsules for sale</a:t>
            </a:r>
            <a:br/>
            <a:r>
              <a:rPr b="false" i="false" strike="noStrike" sz="1200" u="none">
                <a:solidFill>
                  <a:srgbClr val="FFFFFF"/>
                </a:solidFill>
                <a:latin typeface="Calibri"/>
              </a:rPr>
              <a:t>I'm retired is the death penalty effective essay The audacity Anthony Weiner displayed at Monday0Is press conference either scared you away or sealed your vote</a:t>
            </a:r>
            <a:br/>
            <a:r>
              <a:rPr b="false" i="false" strike="noStrike" sz="1200" u="none">
                <a:solidFill>
                  <a:srgbClr val="FFFFFF"/>
                </a:solidFill>
                <a:latin typeface="Calibri"/>
              </a:rPr>
              <a:t>where to buy orlistat 120mg uk</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tablets to buy</a:t>
            </a:r>
            <a:br/>
            <a:r>
              <a:rPr b="false" i="false" strike="noStrike" sz="1200" u="none">
                <a:solidFill>
                  <a:srgbClr val="FFFFFF"/>
                </a:solidFill>
                <a:latin typeface="Calibri"/>
              </a:rPr>
              <a:t>where to buy orlistat in usa</a:t>
            </a:r>
            <a:br/>
            <a:r>
              <a:rPr b="false" i="false" strike="noStrike" sz="1200" u="none">
                <a:solidFill>
                  <a:srgbClr val="FFFFFF"/>
                </a:solidFill>
                <a:latin typeface="Calibri"/>
              </a:rPr>
              <a:t>The discovery can&amp;rsquo;t come soon enough</a:t>
            </a:r>
            <a:br/>
            <a:r>
              <a:rPr b="false" i="false" strike="noStrike" sz="1200" u="none">
                <a:solidFill>
                  <a:srgbClr val="FFFFFF"/>
                </a:solidFill>
                <a:latin typeface="Calibri"/>
              </a:rPr>
              <a:t>price of orlistat in uk</a:t>
            </a:r>
            <a:br/>
            <a:r>
              <a:rPr b="false" i="false" strike="noStrike" sz="1200" u="none">
                <a:solidFill>
                  <a:srgbClr val="FFFFFF"/>
                </a:solidFill>
                <a:latin typeface="Calibri"/>
              </a:rPr>
              <a:t>orlistat xenical manipulado</a:t>
            </a:r>
            <a:br/>
            <a:r>
              <a:rPr b="false" i="false" strike="noStrike" sz="1200" u="none">
                <a:solidFill>
                  <a:srgbClr val="FFFFFF"/>
                </a:solidFill>
                <a:latin typeface="Calibri"/>
              </a:rPr>
              <a:t>Anxiety and nervousness werereported, respectively, in 15% and 11% of patients treated with PROZAC 60 mgand in 9% and 5% of patients treated with placebo.</a:t>
            </a:r>
            <a:br/>
            <a:r>
              <a:rPr b="false" i="false" strike="noStrike" sz="1200" u="none">
                <a:solidFill>
                  <a:srgbClr val="FFFFFF"/>
                </a:solidFill>
                <a:latin typeface="Calibri"/>
              </a:rPr>
              <a:t>where to buy xenical orlistat 120mg</a:t>
            </a:r>
            <a:br/>
            <a:r>
              <a:rPr b="false" i="false" strike="noStrike" sz="1200" u="none">
                <a:solidFill>
                  <a:srgbClr val="FFFFFF"/>
                </a:solidFill>
                <a:latin typeface="Calibri"/>
              </a:rPr>
              <a:t>orlistat hexal 60 mg hartkapseln</a:t>
            </a:r>
            <a:br/>
            <a:r>
              <a:rPr b="false" i="false" strike="noStrike" sz="1200" u="none">
                <a:solidFill>
                  <a:srgbClr val="FFFFFF"/>
                </a:solidFill>
                <a:latin typeface="Calibri"/>
              </a:rPr>
              <a:t>I thought things would feel better by now, but they are not</a:t>
            </a:r>
            <a:br/>
            <a:r>
              <a:rPr b="false" i="false" strike="noStrike" sz="1200" u="none">
                <a:solidFill>
                  <a:srgbClr val="FFFFFF"/>
                </a:solidFill>
                <a:latin typeface="Calibri"/>
              </a:rPr>
              <a:t>orlistat lesofat price philippines</a:t>
            </a:r>
            <a:br/>
            <a:r>
              <a:rPr b="false" i="false" strike="noStrike" sz="1200" u="none">
                <a:solidFill>
                  <a:srgbClr val="FFFFFF"/>
                </a:solidFill>
                <a:latin typeface="Calibri"/>
              </a:rPr>
              <a:t>I&amp;rsquo;m on 125mg of methadone plus my Dr prescribes 4 1mg Xans a day prn</a:t>
            </a:r>
            <a:br/>
            <a:r>
              <a:rPr b="false" i="false" strike="noStrike" sz="1200" u="none">
                <a:solidFill>
                  <a:srgbClr val="FFFFFF"/>
                </a:solidFill>
                <a:latin typeface="Calibri"/>
              </a:rPr>
              <a:t>orlistat otc cost</a:t>
            </a:r>
            <a:br/>
            <a:r>
              <a:rPr b="false" i="false" strike="noStrike" sz="1200" u="none">
                <a:solidFill>
                  <a:srgbClr val="FFFFFF"/>
                </a:solidFill>
                <a:latin typeface="Calibri"/>
              </a:rPr>
              <a:t>I am doing the apple cider vinegar thing and see how it goes</a:t>
            </a:r>
            <a:br/>
            <a:r>
              <a:rPr b="false" i="false" strike="noStrike" sz="1200" u="none">
                <a:solidFill>
                  <a:srgbClr val="FFFFFF"/>
                </a:solidFill>
                <a:latin typeface="Calibri"/>
              </a:rPr>
              <a:t>where can i buy orlistat 120mg</a:t>
            </a:r>
            <a:br/>
            <a:r>
              <a:rPr b="false" i="false" strike="noStrike" sz="1200" u="none">
                <a:solidFill>
                  <a:srgbClr val="FFFFFF"/>
                </a:solidFill>
                <a:latin typeface="Calibri"/>
              </a:rPr>
              <a:t>Women who want to use Differin during pregnancy need to read warnings, side effects, precautions and reviews of the acne cream</a:t>
            </a:r>
            <a:br/>
            <a:r>
              <a:rPr b="false" i="false" strike="noStrike" sz="1200" u="none">
                <a:solidFill>
                  <a:srgbClr val="FFFFFF"/>
                </a:solidFill>
                <a:latin typeface="Calibri"/>
              </a:rPr>
              <a:t>orlistat online australia</a:t>
            </a:r>
            <a:br/>
            <a:r>
              <a:rPr b="false" i="false" strike="noStrike" sz="1200" u="none">
                <a:solidFill>
                  <a:srgbClr val="FFFFFF"/>
                </a:solidFill>
                <a:latin typeface="Calibri"/>
              </a:rPr>
              <a:t>orlistat generic india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60 mg emagrece</a:t>
            </a:r>
            <a:br/>
            <a:r>
              <a:rPr b="false" i="false" strike="noStrike" sz="1200" u="none">
                <a:solidFill>
                  <a:srgbClr val="FFFFFF"/>
                </a:solidFill>
                <a:latin typeface="Calibri"/>
              </a:rPr>
              <a:t>Could I make an appointment to see ? emergency personal loans no credit check The FBI would not confirm that Zerilli was its source, but Zerilli's attorney David Chasnick told U.S</a:t>
            </a:r>
            <a:br/>
            <a:r>
              <a:rPr b="false" i="false" strike="noStrike" sz="1200" u="none">
                <a:solidFill>
                  <a:srgbClr val="FFFFFF"/>
                </a:solidFill>
                <a:latin typeface="Calibri"/>
              </a:rPr>
              <a:t>orlistat 60 dosage</a:t>
            </a:r>
            <a:br/>
            <a:r>
              <a:rPr b="false" i="false" strike="noStrike" sz="1200" u="none">
                <a:solidFill>
                  <a:srgbClr val="FFFFFF"/>
                </a:solidFill>
                <a:latin typeface="Calibri"/>
              </a:rPr>
              <a:t>my left lower admen are close to my ovary got a really sharp pain</a:t>
            </a:r>
            <a:br/>
            <a:r>
              <a:rPr b="false" i="false" strike="noStrike" sz="1200" u="none">
                <a:solidFill>
                  <a:srgbClr val="FFFFFF"/>
                </a:solidFill>
                <a:latin typeface="Calibri"/>
              </a:rPr>
              <a:t>xenical (orlistat 120mg )</a:t>
            </a:r>
            <a:br/>
            <a:r>
              <a:rPr b="false" i="false" strike="noStrike" sz="1200" u="none">
                <a:solidFill>
                  <a:srgbClr val="FFFFFF"/>
                </a:solidFill>
                <a:latin typeface="Calibri"/>
              </a:rPr>
              <a:t>orlistat rxlist</a:t>
            </a:r>
            <a:br/>
            <a:r>
              <a:rPr b="false" i="false" strike="noStrike" sz="1200" u="none">
                <a:solidFill>
                  <a:srgbClr val="FFFFFF"/>
                </a:solidFill>
                <a:latin typeface="Calibri"/>
              </a:rPr>
              <a:t>depression, menopause, diabetes, sleep and aging, congestive heart failure, calcium channel blockers, thyroid hormone replacement therapy, ADHD, multiple sclerosis an more.</a:t>
            </a:r>
            <a:br/>
            <a:r>
              <a:rPr b="false" i="false" strike="noStrike" sz="1200" u="none">
                <a:solidFill>
                  <a:srgbClr val="FFFFFF"/>
                </a:solidFill>
                <a:latin typeface="Calibri"/>
              </a:rPr>
              <a:t>order orlistat 120 mg in uk</a:t>
            </a:r>
            <a:br/>
            <a:r>
              <a:rPr b="false" i="false" strike="noStrike" sz="1200" u="none">
                <a:solidFill>
                  <a:srgbClr val="FFFFFF"/>
                </a:solidFill>
                <a:latin typeface="Calibri"/>
              </a:rPr>
              <a:t>orlistat 60 mg 120 mg</a:t>
            </a:r>
            <a:br/>
            <a:r>
              <a:rPr b="false" i="false" strike="noStrike" sz="1200" u="none">
                <a:solidFill>
                  <a:srgbClr val="FFFFFF"/>
                </a:solidFill>
                <a:latin typeface="Calibri"/>
              </a:rPr>
              <a:t>buy orlistat on line</a:t>
            </a:r>
            <a:br/>
            <a:r>
              <a:rPr b="false" i="false" strike="noStrike" sz="1200" u="none">
                <a:solidFill>
                  <a:srgbClr val="FFFFFF"/>
                </a:solidFill>
                <a:latin typeface="Calibri"/>
              </a:rPr>
              <a:t>orlistat uk supply problems</a:t>
            </a:r>
            <a:br/>
            <a:r>
              <a:rPr b="false" i="false" strike="noStrike" sz="1200" u="none">
                <a:solidFill>
                  <a:srgbClr val="FFFFFF"/>
                </a:solidFill>
                <a:latin typeface="Calibri"/>
              </a:rPr>
              <a:t>the prescription drug orlistat (xenical) promotes weight loss by</a:t>
            </a:r>
            <a:br/>
            <a:r>
              <a:rPr b="false" i="false" strike="noStrike" sz="1200" u="none">
                <a:solidFill>
                  <a:srgbClr val="FFFFFF"/>
                </a:solidFill>
                <a:latin typeface="Calibri"/>
              </a:rPr>
              <a:t>generic orlistat uk</a:t>
            </a:r>
            <a:br/>
            <a:r>
              <a:rPr b="false" i="false" strike="noStrike" sz="1200" u="none">
                <a:solidFill>
                  <a:srgbClr val="FFFFFF"/>
                </a:solidFill>
                <a:latin typeface="Calibri"/>
              </a:rPr>
              <a:t>orlistat 120 mg price in pakistan</a:t>
            </a:r>
            <a:br/>
            <a:r>
              <a:rPr b="false" i="false" strike="noStrike" sz="1200" u="none">
                <a:solidFill>
                  <a:srgbClr val="FFFFFF"/>
                </a:solidFill>
                <a:latin typeface="Calibri"/>
              </a:rPr>
              <a:t>buy xenical orlistat cheap</a:t>
            </a:r>
            <a:br/>
            <a:r>
              <a:rPr b="false" i="false" strike="noStrike" sz="1200" u="none">
                <a:solidFill>
                  <a:srgbClr val="FFFFFF"/>
                </a:solidFill>
                <a:latin typeface="Calibri"/>
              </a:rPr>
              <a:t>orlistat price canada</a:t>
            </a:r>
            <a:br/>
            <a:r>
              <a:rPr b="false" i="false" strike="noStrike" sz="1200" u="none">
                <a:solidFill>
                  <a:srgbClr val="FFFFFF"/>
                </a:solidFill>
                <a:latin typeface="Calibri"/>
              </a:rPr>
              <a:t>Chaos and the part of Zen: Psychiatric nursing and the "uncertainty prescript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otc us</a:t>
            </a:r>
            <a:br/>
            <a:r>
              <a:rPr b="false" i="false" strike="noStrike" sz="1200" u="none">
                <a:solidFill>
                  <a:srgbClr val="FFFFFF"/>
                </a:solidFill>
                <a:latin typeface="Calibri"/>
              </a:rPr>
              <a:t>buy orlistat amazon</a:t>
            </a:r>
            <a:br/>
            <a:r>
              <a:rPr b="false" i="false" strike="noStrike" sz="1200" u="none">
                <a:solidFill>
                  <a:srgbClr val="FFFFFF"/>
                </a:solidFill>
                <a:latin typeface="Calibri"/>
              </a:rPr>
              <a:t>orlistat generico prezzo</a:t>
            </a:r>
            <a:br/>
            <a:r>
              <a:rPr b="false" i="false" strike="noStrike" sz="1200" u="none">
                <a:solidFill>
                  <a:srgbClr val="FFFFFF"/>
                </a:solidFill>
                <a:latin typeface="Calibri"/>
              </a:rPr>
              <a:t>buy orlistat online canada</a:t>
            </a:r>
            <a:br/>
            <a:r>
              <a:rPr b="false" i="false" strike="noStrike" sz="1200" u="none">
                <a:solidFill>
                  <a:srgbClr val="FFFFFF"/>
                </a:solidFill>
                <a:latin typeface="Calibri"/>
              </a:rPr>
              <a:t>buy orlistat 120</a:t>
            </a:r>
            <a:br/>
            <a:r>
              <a:rPr b="false" i="false" strike="noStrike" sz="1200" u="none">
                <a:solidFill>
                  <a:srgbClr val="FFFFFF"/>
                </a:solidFill>
                <a:latin typeface="Calibri"/>
              </a:rPr>
              <a:t>We aim to provide a fast turnaround of your order, as we understand the need for pet medication to reach you quickly</a:t>
            </a:r>
            <a:br/>
            <a:r>
              <a:rPr b="false" i="false" strike="noStrike" sz="1200" u="none">
                <a:solidFill>
                  <a:srgbClr val="FFFFFF"/>
                </a:solidFill>
                <a:latin typeface="Calibri"/>
              </a:rPr>
              <a:t>buy orlistat 60 mg capsules</a:t>
            </a:r>
            <a:br/>
            <a:r>
              <a:rPr b="false" i="false" strike="noStrike" sz="1200" u="none">
                <a:solidFill>
                  <a:srgbClr val="FFFFFF"/>
                </a:solidFill>
                <a:latin typeface="Calibri"/>
              </a:rPr>
              <a:t>orlistat cost in india</a:t>
            </a:r>
            <a:br/>
            <a:r>
              <a:rPr b="false" i="false" strike="noStrike" sz="1200" u="none">
                <a:solidFill>
                  <a:srgbClr val="FFFFFF"/>
                </a:solidFill>
                <a:latin typeface="Calibri"/>
              </a:rPr>
              <a:t>Because of this I believe neither of these is the full real picture, but both are close to whatever the real one is</a:t>
            </a:r>
            <a:br/>
            <a:r>
              <a:rPr b="false" i="false" strike="noStrike" sz="1200" u="none">
                <a:solidFill>
                  <a:srgbClr val="FFFFFF"/>
                </a:solidFill>
                <a:latin typeface="Calibri"/>
              </a:rPr>
              <a:t>buy xenical or orlistat</a:t>
            </a:r>
            <a:br/>
            <a:r>
              <a:rPr b="false" i="false" strike="noStrike" sz="1200" u="none">
                <a:solidFill>
                  <a:srgbClr val="FFFFFF"/>
                </a:solidFill>
                <a:latin typeface="Calibri"/>
              </a:rPr>
              <a:t>where can i buy orlistat xenical</a:t>
            </a:r>
            <a:br/>
            <a:r>
              <a:rPr b="false" i="false" strike="noStrike" sz="1200" u="none">
                <a:solidFill>
                  <a:srgbClr val="FFFFFF"/>
                </a:solidFill>
                <a:latin typeface="Calibri"/>
              </a:rPr>
              <a:t>blue pill orlistat 60 mg</a:t>
            </a:r>
            <a:br/>
            <a:r>
              <a:rPr b="false" i="false" strike="noStrike" sz="1200" u="none">
                <a:solidFill>
                  <a:srgbClr val="FFFFFF"/>
                </a:solidFill>
                <a:latin typeface="Calibri"/>
              </a:rPr>
              <a:t>Enalapril Belmac 5 mg no debe utilizarse en mujeres embarazadas</a:t>
            </a:r>
            <a:br/>
            <a:r>
              <a:rPr b="false" i="false" strike="noStrike" sz="1200" u="none">
                <a:solidFill>
                  <a:srgbClr val="FFFFFF"/>
                </a:solidFill>
                <a:latin typeface="Calibri"/>
              </a:rPr>
              <a:t>buy orlistat online australia</a:t>
            </a:r>
            <a:br/>
            <a:r>
              <a:rPr b="false" i="false" strike="noStrike" sz="1200" u="none">
                <a:solidFill>
                  <a:srgbClr val="FFFFFF"/>
                </a:solidFill>
                <a:latin typeface="Calibri"/>
              </a:rPr>
              <a:t>Maxalt MLT acts by narrowing the blood vessels around the brain, suppressing production of serotonin (a pain causing substance released by nerve-ends) and disrupt transmission of pain signals.</a:t>
            </a:r>
            <a:br/>
            <a:r>
              <a:rPr b="false" i="false" strike="noStrike" sz="1200" u="none">
                <a:solidFill>
                  <a:srgbClr val="FFFFFF"/>
                </a:solidFill>
                <a:latin typeface="Calibri"/>
              </a:rPr>
              <a:t>order orlistat</a:t>
            </a:r>
            <a:br/>
            <a:r>
              <a:rPr b="false" i="false" strike="noStrike" sz="1200" u="none">
                <a:solidFill>
                  <a:srgbClr val="FFFFFF"/>
                </a:solidFill>
                <a:latin typeface="Calibri"/>
              </a:rPr>
              <a:t>Mifepristone followed 1 to 3 days later by vaginal misoprostol is, at the current time, the most effective regimen available to women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orlistat generico farmacias del ahorro</a:t>
            </a:r>
            <a:br/>
            <a:r>
              <a:rPr b="false" i="false" strike="noStrike" sz="1200" u="none">
                <a:solidFill>
                  <a:srgbClr val="FFFFFF"/>
                </a:solidFill>
                <a:latin typeface="Calibri"/>
              </a:rPr>
              <a:t>buy orlistat over the counter</a:t>
            </a:r>
            <a:br/>
            <a:r>
              <a:rPr b="false" i="false" strike="noStrike" sz="1200" u="none">
                <a:solidFill>
                  <a:srgbClr val="FFFFFF"/>
                </a:solidFill>
                <a:latin typeface="Calibri"/>
              </a:rPr>
              <a:t>As far as going blind because of pink eye</a:t>
            </a:r>
            <a:br/>
            <a:r>
              <a:rPr b="false" i="false" strike="noStrike" sz="1200" u="none">
                <a:solidFill>
                  <a:srgbClr val="FFFFFF"/>
                </a:solidFill>
                <a:latin typeface="Calibri"/>
              </a:rPr>
              <a:t>orlistat capsules 120mg reviews</a:t>
            </a:r>
            <a:br/>
            <a:r>
              <a:rPr b="false" i="false" strike="noStrike" sz="1200" u="none">
                <a:solidFill>
                  <a:srgbClr val="FFFFFF"/>
                </a:solidFill>
                <a:latin typeface="Calibri"/>
              </a:rPr>
              <a:t>Even though symptoms do not occur, the infested person is still able to spread scabies during this time</a:t>
            </a:r>
            <a:br/>
            <a:r>
              <a:rPr b="false" i="false" strike="noStrike" sz="1200" u="none">
                <a:solidFill>
                  <a:srgbClr val="FFFFFF"/>
                </a:solidFill>
                <a:latin typeface="Calibri"/>
              </a:rPr>
              <a:t>orlistat fda alert</a:t>
            </a:r>
            <a:br/>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r>
              <a:rPr b="false" i="false" strike="noStrike" sz="1200" u="none">
                <a:solidFill>
                  <a:srgbClr val="FFFFFF"/>
                </a:solidFill>
                <a:latin typeface="Calibri"/>
              </a:rPr>
              <a:t>taking 120 mg orlistat</a:t>
            </a:r>
            <a:br/>
            <a:r>
              <a:rPr b="false" i="false" strike="noStrike" sz="1200" u="none">
                <a:solidFill>
                  <a:srgbClr val="FFFFFF"/>
                </a:solidFill>
                <a:latin typeface="Calibri"/>
              </a:rPr>
              <a:t>However, since levothyroxine supplies the body with thyroid hormones, it can cause long-term suppression of TSH</a:t>
            </a:r>
            <a:br/>
            <a:r>
              <a:rPr b="false" i="false" strike="noStrike" sz="1200" u="none">
                <a:solidFill>
                  <a:srgbClr val="FFFFFF"/>
                </a:solidFill>
                <a:latin typeface="Calibri"/>
              </a:rPr>
              <a:t>diferencia orlistat 60 mg 120 mg</a:t>
            </a:r>
            <a:br/>
            <a:r>
              <a:rPr b="false" i="false" strike="noStrike" sz="1200" u="none">
                <a:solidFill>
                  <a:srgbClr val="FFFFFF"/>
                </a:solidFill>
                <a:latin typeface="Calibri"/>
              </a:rPr>
              <a:t>xenical orlistat 120mg malaysia</a:t>
            </a:r>
            <a:br/>
            <a:r>
              <a:rPr b="false" i="false" strike="noStrike" sz="1200" u="none">
                <a:solidFill>
                  <a:srgbClr val="FFFFFF"/>
                </a:solidFill>
                <a:latin typeface="Calibri"/>
              </a:rPr>
              <a:t>Your doctor or dentist may tell you to stop taking alendronate before your surgery</a:t>
            </a:r>
            <a:br/>
            <a:r>
              <a:rPr b="false" i="false" strike="noStrike" sz="1200" u="none">
                <a:solidFill>
                  <a:srgbClr val="FFFFFF"/>
                </a:solidFill>
                <a:latin typeface="Calibri"/>
              </a:rPr>
              <a:t>what is orlistat hexal</a:t>
            </a:r>
            <a:br/>
            <a:r>
              <a:rPr b="false" i="false" strike="noStrike" sz="1200" u="none">
                <a:solidFill>
                  <a:srgbClr val="FFFFFF"/>
                </a:solidFill>
                <a:latin typeface="Calibri"/>
              </a:rPr>
              <a:t>I did feel hungover for a few weeks, but that went away..</a:t>
            </a:r>
            <a:br/>
            <a:r>
              <a:rPr b="false" i="false" strike="noStrike" sz="1200" u="none">
                <a:solidFill>
                  <a:srgbClr val="FFFFFF"/>
                </a:solidFill>
                <a:latin typeface="Calibri"/>
              </a:rPr>
              <a:t>orlistat price walgreens</a:t>
            </a:r>
            <a:br/>
            <a:r>
              <a:rPr b="false" i="false" strike="noStrike" sz="1200" u="none">
                <a:solidFill>
                  <a:srgbClr val="FFFFFF"/>
                </a:solidFill>
                <a:latin typeface="Calibri"/>
              </a:rPr>
              <a:t>orlistat xenical costo</a:t>
            </a:r>
            <a:br/>
            <a:r>
              <a:rPr b="false" i="false" strike="noStrike" sz="1200" u="none">
                <a:solidFill>
                  <a:srgbClr val="FFFFFF"/>
                </a:solidFill>
                <a:latin typeface="Calibri"/>
              </a:rPr>
              <a:t>180 mg orlistat</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where to buy orlistat capsules 120 mg</a:t>
            </a:r>
            <a:br/>
            <a:r>
              <a:rPr b="false" i="false" strike="noStrike" sz="1200" u="none">
                <a:solidFill>
                  <a:srgbClr val="FFFFFF"/>
                </a:solidFill>
                <a:latin typeface="Calibri"/>
              </a:rPr>
              <a:t>order orlistat online</a:t>
            </a:r>
            <a:br/>
            <a:r>
              <a:rPr b="false" i="false" strike="noStrike" sz="1200" u="none">
                <a:solidFill>
                  <a:srgbClr val="FFFFFF"/>
                </a:solidFill>
                <a:latin typeface="Calibri"/>
              </a:rPr>
              <a:t>I go for yearly physicals and besides my cholesterol being a little high, I am pretty much healthy</a:t>
            </a:r>
            <a:br/>
            <a:r>
              <a:rPr b="false" i="false" strike="noStrike" sz="1200" u="none">
                <a:solidFill>
                  <a:srgbClr val="FFFFFF"/>
                </a:solidFill>
                <a:latin typeface="Calibri"/>
              </a:rPr>
              <a:t>buy cheapest orlistat</a:t>
            </a:r>
            <a:br/>
            <a:r>
              <a:rPr b="false" i="false" strike="noStrike" sz="1200" u="none">
                <a:solidFill>
                  <a:srgbClr val="FFFFFF"/>
                </a:solidFill>
                <a:latin typeface="Calibri"/>
              </a:rPr>
              <a:t>xenical orlistat canada</a:t>
            </a:r>
            <a:br/>
            <a:r>
              <a:rPr b="false" i="false" strike="noStrike" sz="1200" u="none">
                <a:solidFill>
                  <a:srgbClr val="FFFFFF"/>
                </a:solidFill>
                <a:latin typeface="Calibri"/>
              </a:rPr>
              <a:t>This is only a brief summary of general information about betamethasone valerate lotion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Buy Orlistat Online No Prescription - Generic Orlistat Uk</dc:title>
  <dc:description>Thuoc giam can xenical orlistat 120mg, orlistat buy online, orlistat 120 mg price india, where can i buy orlistat 120mg uk, generic orlistat 120mg, orlistat price walmart, orlistat 120 mg price in pakistan</dc:description>
  <dc:subject>Buy Orlistat Online No Prescription - Generic Orlistat Uk</dc:subject>
  <cp:keywords>what is xenical orlistat used for, orlistat 120mg xenical, diferencia orlistat 60 120 mg, orlistat online kaufen, xenical orlistat to buy, orlistat 120mg capsules hard, orlistat 60 mg price, orlistat australia over the counter, orlistat price walmart, 180 mg orlistat</cp:keywords>
  <cp:category/>
</cp:coreProperties>
</file>