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4.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Micardis Generic Price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micardis price australia</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generic micardis hct</a:t>
            </a:r>
            <a:br/>
            <a:r>
              <a:rPr b="false" i="false" strike="noStrike" sz="1200" u="none">
                <a:solidFill>
                  <a:srgbClr val="FFFFFF"/>
                </a:solidFill>
                <a:latin typeface="Calibri"/>
              </a:rPr>
              <a:t>micardis plus 80 mg 12.5mg price</a:t>
            </a:r>
            <a:br/>
            <a:r>
              <a:rPr b="false" i="false" strike="noStrike" sz="1200" u="none">
                <a:solidFill>
                  <a:srgbClr val="FFFFFF"/>
                </a:solidFill>
                <a:latin typeface="Calibri"/>
              </a:rPr>
              <a:t>micardis tablets price</a:t>
            </a:r>
            <a:br/>
            <a:r>
              <a:rPr b="false" i="false" strike="noStrike" sz="1200" u="none">
                <a:solidFill>
                  <a:srgbClr val="FFFFFF"/>
                </a:solidFill>
                <a:latin typeface="Calibri"/>
              </a:rPr>
              <a:t>telmisartan 80 mg price india</a:t>
            </a:r>
            <a:br/>
            <a:r>
              <a:rPr b="false" i="false" strike="noStrike" sz="1200" u="none">
                <a:solidFill>
                  <a:srgbClr val="FFFFFF"/>
                </a:solidFill>
                <a:latin typeface="Calibri"/>
              </a:rPr>
              <a:t>micardis telmisartan 80 mg para que sirve</a:t>
            </a:r>
            <a:br/>
            <a:r>
              <a:rPr b="false" i="false" strike="noStrike" sz="1200" u="none">
                <a:solidFill>
                  <a:srgbClr val="FFFFFF"/>
                </a:solidFill>
                <a:latin typeface="Calibri"/>
              </a:rPr>
              <a:t>micardis discount card</a:t>
            </a:r>
            <a:br/>
            <a:r>
              <a:rPr b="false" i="false" strike="noStrike" sz="1200" u="none">
                <a:solidFill>
                  <a:srgbClr val="FFFFFF"/>
                </a:solidFill>
                <a:latin typeface="Calibri"/>
              </a:rPr>
              <a:t>micardis price uk</a:t>
            </a:r>
            <a:br/>
            <a:r>
              <a:rPr b="false" i="false" strike="noStrike" sz="1200" u="none">
                <a:solidFill>
                  <a:srgbClr val="FFFFFF"/>
                </a:solidFill>
                <a:latin typeface="Calibri"/>
              </a:rPr>
              <a:t>max micardis dose</a:t>
            </a:r>
            <a:br/>
            <a:r>
              <a:rPr b="false" i="false" strike="noStrike" sz="1200" u="none">
                <a:solidFill>
                  <a:srgbClr val="FFFFFF"/>
                </a:solidFill>
                <a:latin typeface="Calibri"/>
              </a:rPr>
              <a:t>telmisartan 80 mg tablet</a:t>
            </a:r>
            <a:br/>
            <a:r>
              <a:rPr b="false" i="false" strike="noStrike" sz="1200" u="none">
                <a:solidFill>
                  <a:srgbClr val="FFFFFF"/>
                </a:solidFill>
                <a:latin typeface="Calibri"/>
              </a:rPr>
              <a:t>Or at the very least you don&amp;#39;t live in the deep south like me.</a:t>
            </a:r>
            <a:br/>
            <a:r>
              <a:rPr b="false" i="false" strike="noStrike" sz="1200" u="none">
                <a:solidFill>
                  <a:srgbClr val="FFFFFF"/>
                </a:solidFill>
                <a:latin typeface="Calibri"/>
              </a:rPr>
              <a:t>micardis 40 mg coupon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micardis hct</a:t>
            </a:r>
            <a:br/>
            <a:r>
              <a:rPr b="false" i="false" strike="noStrike" sz="1200" u="none">
                <a:solidFill>
                  <a:srgbClr val="FFFFFF"/>
                </a:solidFill>
                <a:latin typeface="Calibri"/>
              </a:rPr>
              <a:t>telmisartan tablets ip 80 mg</a:t>
            </a:r>
            <a:br/>
            <a:r>
              <a:rPr b="false" i="false" strike="noStrike" sz="1200" u="none">
                <a:solidFill>
                  <a:srgbClr val="FFFFFF"/>
                </a:solidFill>
                <a:latin typeface="Calibri"/>
              </a:rPr>
              <a:t>micardis hctz</a:t>
            </a:r>
            <a:br/>
            <a:r>
              <a:rPr b="false" i="false" strike="noStrike" sz="1200" u="none">
                <a:solidFill>
                  <a:srgbClr val="FFFFFF"/>
                </a:solidFill>
                <a:latin typeface="Calibri"/>
              </a:rPr>
              <a:t>You must be patient to feel the liberating effects of Anafranil</a:t>
            </a:r>
            <a:br/>
            <a:r>
              <a:rPr b="false" i="false" strike="noStrike" sz="1200" u="none">
                <a:solidFill>
                  <a:srgbClr val="FFFFFF"/>
                </a:solidFill>
                <a:latin typeface="Calibri"/>
              </a:rPr>
              <a:t>generic micardis plus</a:t>
            </a:r>
            <a:br/>
            <a:r>
              <a:rPr b="false" i="false" strike="noStrike" sz="1200" u="none">
                <a:solidFill>
                  <a:srgbClr val="FFFFFF"/>
                </a:solidFill>
                <a:latin typeface="Calibri"/>
              </a:rPr>
              <a:t>micardis dose</a:t>
            </a:r>
            <a:br/>
            <a:r>
              <a:rPr b="false" i="false" strike="noStrike" sz="1200" u="none">
                <a:solidFill>
                  <a:srgbClr val="FFFFFF"/>
                </a:solidFill>
                <a:latin typeface="Calibri"/>
              </a:rPr>
              <a:t>cost of micardis 80 mg</a:t>
            </a:r>
            <a:br/>
            <a:r>
              <a:rPr b="false" i="false" strike="noStrike" sz="1200" u="none">
                <a:solidFill>
                  <a:srgbClr val="FFFFFF"/>
                </a:solidFill>
                <a:latin typeface="Calibri"/>
              </a:rPr>
              <a:t>Puede ocurrir en un accidente grave despu&amp;eacute;s de interrumpir un ciclo de esteroides, cuando la produccin natural de testosterona no se reduce a un nivel normal</a:t>
            </a:r>
            <a:br/>
            <a:r>
              <a:rPr b="false" i="false" strike="noStrike" sz="1200" u="none">
                <a:solidFill>
                  <a:srgbClr val="FFFFFF"/>
                </a:solidFill>
                <a:latin typeface="Calibri"/>
              </a:rPr>
              <a:t>telmisartan tabletas de 40 mg</a:t>
            </a:r>
            <a:br/>
            <a:r>
              <a:rPr b="false" i="false" strike="noStrike" sz="1200" u="none">
                <a:solidFill>
                  <a:srgbClr val="FFFFFF"/>
                </a:solidFill>
                <a:latin typeface="Calibri"/>
              </a:rPr>
              <a:t>Each time I arrive in Cusco, it gets easier to acclimate</a:t>
            </a:r>
            <a:br/>
            <a:r>
              <a:rPr b="false" i="false" strike="noStrike" sz="1200" u="none">
                <a:solidFill>
                  <a:srgbClr val="FFFFFF"/>
                </a:solidFill>
                <a:latin typeface="Calibri"/>
              </a:rPr>
              <a:t>buy micardis 80 mg</a:t>
            </a:r>
            <a:br/>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micardis price philippines</a:t>
            </a:r>
            <a:br/>
            <a:r>
              <a:rPr b="false" i="false" strike="noStrike" sz="1200" u="none">
                <a:solidFill>
                  <a:srgbClr val="FFFFFF"/>
                </a:solidFill>
                <a:latin typeface="Calibri"/>
              </a:rPr>
              <a:t>micardis cost</a:t>
            </a:r>
            <a:br/>
            <a:r>
              <a:rPr b="false" i="false" strike="noStrike" sz="1200" u="none">
                <a:solidFill>
                  <a:srgbClr val="FFFFFF"/>
                </a:solidFill>
                <a:latin typeface="Calibri"/>
              </a:rPr>
              <a:t>micardis plus 80 mg 25 mg</a:t>
            </a:r>
            <a:br/>
            <a:r>
              <a:rPr b="false" i="false" strike="noStrike" sz="1200" u="none">
                <a:solidFill>
                  <a:srgbClr val="FFFFFF"/>
                </a:solidFill>
                <a:latin typeface="Calibri"/>
              </a:rPr>
              <a:t>Pst Raspberry K5tones, green leafy vegetables, fruVts, �r w3s5 AaUe a Diet pl0n iU the maVn cause of your lif5 Vn some cas5s</a:t>
            </a:r>
            <a:br/>
            <a:r>
              <a:rPr b="false" i="false" strike="noStrike" sz="1200" u="none">
                <a:solidFill>
                  <a:srgbClr val="FFFFFF"/>
                </a:solidFill>
                <a:latin typeface="Calibri"/>
              </a:rPr>
              <a:t>generic telmisartan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micardis canada pharmacy</a:t>
            </a:r>
            <a:br/>
            <a:r>
              <a:rPr b="false" i="false" strike="noStrike" sz="1200" u="none">
                <a:solidFill>
                  <a:srgbClr val="FFFFFF"/>
                </a:solidFill>
                <a:latin typeface="Calibri"/>
              </a:rPr>
              <a:t>qual 㧠o generico do micardis hct</a:t>
            </a:r>
            <a:br/>
            <a:r>
              <a:rPr b="false" i="false" strike="noStrike" sz="1200" u="none">
                <a:solidFill>
                  <a:srgbClr val="FFFFFF"/>
                </a:solidFill>
                <a:latin typeface="Calibri"/>
              </a:rPr>
              <a:t>buy micardis hct online</a:t>
            </a:r>
            <a:br/>
            <a:r>
              <a:rPr b="false" i="false" strike="noStrike" sz="1200" u="none">
                <a:solidFill>
                  <a:srgbClr val="FFFFFF"/>
                </a:solidFill>
                <a:latin typeface="Calibri"/>
              </a:rPr>
              <a:t>The fact of the matter is: the law says the purchaser has to be 17 years of age to purchase without a prescription</a:t>
            </a:r>
            <a:br/>
            <a:r>
              <a:rPr b="false" i="false" strike="noStrike" sz="1200" u="none">
                <a:solidFill>
                  <a:srgbClr val="FFFFFF"/>
                </a:solidFill>
                <a:latin typeface="Calibri"/>
              </a:rPr>
              <a:t>micardis 160 mg dose</a:t>
            </a:r>
            <a:br/>
            <a:r>
              <a:rPr b="false" i="false" strike="noStrike" sz="1200" u="none">
                <a:solidFill>
                  <a:srgbClr val="FFFFFF"/>
                </a:solidFill>
                <a:latin typeface="Calibri"/>
              </a:rPr>
              <a:t>cheap micardis</a:t>
            </a:r>
            <a:br/>
            <a:r>
              <a:rPr b="false" i="false" strike="noStrike" sz="1200" u="none">
                <a:solidFill>
                  <a:srgbClr val="FFFFFF"/>
                </a:solidFill>
                <a:latin typeface="Calibri"/>
              </a:rPr>
              <a:t>generic micardis not working</a:t>
            </a:r>
            <a:br/>
            <a:r>
              <a:rPr b="false" i="false" strike="noStrike" sz="1200" u="none">
                <a:solidFill>
                  <a:srgbClr val="FFFFFF"/>
                </a:solidFill>
                <a:latin typeface="Calibri"/>
              </a:rPr>
              <a:t>micardis dosage</a:t>
            </a:r>
            <a:br/>
            <a:r>
              <a:rPr b="false" i="false" strike="noStrike" sz="1200" u="none">
                <a:solidFill>
                  <a:srgbClr val="FFFFFF"/>
                </a:solidFill>
                <a:latin typeface="Calibri"/>
              </a:rPr>
              <a:t>micardis 80 mg price australia</a:t>
            </a:r>
            <a:br/>
            <a:r>
              <a:rPr b="false" i="false" strike="noStrike" sz="1200" u="none">
                <a:solidFill>
                  <a:srgbClr val="FFFFFF"/>
                </a:solidFill>
                <a:latin typeface="Calibri"/>
              </a:rPr>
              <a:t>Finasteride (Proscar) is used alone or in combination with another medication (doxazosin [Cardura]) to treat benign prostatic hypertrophy (BPH, enlargement of the prostate gland)</a:t>
            </a:r>
            <a:br/>
            <a:r>
              <a:rPr b="false" i="false" strike="noStrike" sz="1200" u="none">
                <a:solidFill>
                  <a:srgbClr val="FFFFFF"/>
                </a:solidFill>
                <a:latin typeface="Calibri"/>
              </a:rPr>
              <a:t>micardis plus 80mg 12.5 mg pret</a:t>
            </a:r>
            <a:br/>
            <a:r>
              <a:rPr b="false" i="false" strike="noStrike" sz="1200" u="none">
                <a:solidFill>
                  <a:srgbClr val="FFFFFF"/>
                </a:solidFill>
                <a:latin typeface="Calibri"/>
              </a:rPr>
              <a:t>buy micardis</a:t>
            </a:r>
            <a:br/>
            <a:r>
              <a:rPr b="false" i="false" strike="noStrike" sz="1200" u="none">
                <a:solidFill>
                  <a:srgbClr val="FFFFFF"/>
                </a:solidFill>
                <a:latin typeface="Calibri"/>
              </a:rPr>
              <a:t>purchase micardis</a:t>
            </a:r>
            <a:br/>
            <a:r>
              <a:rPr b="false" i="false" strike="noStrike" sz="1200" u="none">
                <a:solidFill>
                  <a:srgbClr val="FFFFFF"/>
                </a:solidFill>
                <a:latin typeface="Calibri"/>
              </a:rPr>
              <a:t>telmisartan 40</a:t>
            </a:r>
            <a:br/>
            <a:r>
              <a:rPr b="false" i="false" strike="noStrike" sz="1200" u="none">
                <a:solidFill>
                  <a:srgbClr val="FFFFFF"/>
                </a:solidFill>
                <a:latin typeface="Calibri"/>
              </a:rPr>
              <a:t>micardis 80 mg en espa㰿l</a:t>
            </a:r>
            <a:br/>
            <a:r>
              <a:rPr b="false" i="false" strike="noStrike" sz="1200" u="none">
                <a:solidFill>
                  <a:srgbClr val="FFFFFF"/>
                </a:solidFill>
                <a:latin typeface="Calibri"/>
              </a:rPr>
              <a:t>micardis generic price</a:t>
            </a:r>
            <a:br/>
            <a:r>
              <a:rPr b="false" i="false" strike="noStrike" sz="1200" u="none">
                <a:solidFill>
                  <a:srgbClr val="FFFFFF"/>
                </a:solidFill>
                <a:latin typeface="Calibri"/>
              </a:rPr>
              <a:t>This may be the solution for you as well.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tablets ip 20 mg</a:t>
            </a:r>
            <a:br/>
            <a:r>
              <a:rPr b="false" i="false" strike="noStrike" sz="1200" u="none">
                <a:solidFill>
                  <a:srgbClr val="FFFFFF"/>
                </a:solidFill>
                <a:latin typeface="Calibri"/>
              </a:rPr>
              <a:t>Remove card http://www.cafsowrag4development.org/do-my-essays-do-my-essays/ do my essays do my essays Judge Sean Lane, in U.S</a:t>
            </a:r>
            <a:br/>
            <a:r>
              <a:rPr b="false" i="false" strike="noStrike" sz="1200" u="none">
                <a:solidFill>
                  <a:srgbClr val="FFFFFF"/>
                </a:solidFill>
                <a:latin typeface="Calibri"/>
              </a:rPr>
              <a:t>kegunaan micardis telmisartan 40 mg</a:t>
            </a:r>
            <a:br/>
            <a:r>
              <a:rPr b="false" i="false" strike="noStrike" sz="1200" u="none">
                <a:solidFill>
                  <a:srgbClr val="FFFFFF"/>
                </a:solidFill>
                <a:latin typeface="Calibri"/>
              </a:rPr>
              <a:t>micardis tablets 80mg</a:t>
            </a:r>
            <a:br/>
            <a:r>
              <a:rPr b="false" i="false" strike="noStrike" sz="1200" u="none">
                <a:solidFill>
                  <a:srgbClr val="FFFFFF"/>
                </a:solidFill>
                <a:latin typeface="Calibri"/>
              </a:rPr>
              <a:t>is there a generic for micardis plus</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telmisartan 80 mg twice daily</a:t>
            </a:r>
            <a:br/>
            <a:r>
              <a:rPr b="false" i="false" strike="noStrike" sz="1200" u="none">
                <a:solidFill>
                  <a:srgbClr val="FFFFFF"/>
                </a:solidFill>
                <a:latin typeface="Calibri"/>
              </a:rPr>
              <a:t>telmisartan 80 mg wikipedia</a:t>
            </a:r>
            <a:br/>
            <a:r>
              <a:rPr b="false" i="false" strike="noStrike" sz="1200" u="none">
                <a:solidFill>
                  <a:srgbClr val="FFFFFF"/>
                </a:solidFill>
                <a:latin typeface="Calibri"/>
              </a:rPr>
              <a:t>micardis plus costo</a:t>
            </a:r>
            <a:br/>
            <a:r>
              <a:rPr b="false" i="false" strike="noStrike" sz="1200" u="none">
                <a:solidFill>
                  <a:srgbClr val="FFFFFF"/>
                </a:solidFill>
                <a:latin typeface="Calibri"/>
              </a:rPr>
              <a:t>My advice to you is to wean slow, watch for cycle changes (ex - missed period) and then stop soon thereafter</a:t>
            </a:r>
            <a:br/>
            <a:r>
              <a:rPr b="false" i="false" strike="noStrike" sz="1200" u="none">
                <a:solidFill>
                  <a:srgbClr val="FFFFFF"/>
                </a:solidFill>
                <a:latin typeface="Calibri"/>
              </a:rPr>
              <a:t>micardis telmisartan tablets 80 mg</a:t>
            </a:r>
            <a:br/>
            <a:r>
              <a:rPr b="false" i="false" strike="noStrike" sz="1200" u="none">
                <a:solidFill>
                  <a:srgbClr val="FFFFFF"/>
                </a:solidFill>
                <a:latin typeface="Calibri"/>
              </a:rPr>
              <a:t>micardis plus 80mg 12 5mg nebenwirkungen</a:t>
            </a:r>
            <a:br/>
            <a:r>
              <a:rPr b="false" i="false" strike="noStrike" sz="1200" u="none">
                <a:solidFill>
                  <a:srgbClr val="FFFFFF"/>
                </a:solidFill>
                <a:latin typeface="Calibri"/>
              </a:rPr>
              <a:t>In the first few months of being on the injection I had a small amount of spotting, but right up until I had my last injection I had no periods, no pains, no mood swings at all</a:t>
            </a:r>
            <a:br/>
            <a:r>
              <a:rPr b="false" i="false" strike="noStrike" sz="1200" u="none">
                <a:solidFill>
                  <a:srgbClr val="FFFFFF"/>
                </a:solidFill>
                <a:latin typeface="Calibri"/>
              </a:rPr>
              <a:t>micardis plus 80 mg</a:t>
            </a:r>
            <a:br/>
            <a:r>
              <a:rPr b="false" i="false" strike="noStrike" sz="1200" u="none">
                <a:solidFill>
                  <a:srgbClr val="FFFFFF"/>
                </a:solidFill>
                <a:latin typeface="Calibri"/>
              </a:rPr>
              <a:t>Now that I'm researching symptoms it's clear that I did have it in some form</a:t>
            </a:r>
            <a:br/>
            <a:r>
              <a:rPr b="false" i="false" strike="noStrike" sz="1200" u="none">
                <a:solidFill>
                  <a:srgbClr val="FFFFFF"/>
                </a:solidFill>
                <a:latin typeface="Calibri"/>
              </a:rPr>
              <a:t>micardis price compare</a:t>
            </a:r>
            <a:br/>
            <a:r>
              <a:rPr b="false" i="false" strike="noStrike" sz="1200" u="none">
                <a:solidFill>
                  <a:srgbClr val="FFFFFF"/>
                </a:solidFill>
                <a:latin typeface="Calibri"/>
              </a:rPr>
              <a:t>(  egy kis nikotin tapasz, el is felejtem, mi az a cigi)</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tablets price</a:t>
            </a:r>
            <a:br/>
            <a:r>
              <a:rPr b="false" i="false" strike="noStrike" sz="1200" u="none">
                <a:solidFill>
                  <a:srgbClr val="FFFFFF"/>
                </a:solidFill>
                <a:latin typeface="Calibri"/>
              </a:rPr>
              <a:t>telmisartan generic philippines</a:t>
            </a:r>
            <a:br/>
            <a:r>
              <a:rPr b="false" i="false" strike="noStrike" sz="1200" u="none">
                <a:solidFill>
                  <a:srgbClr val="FFFFFF"/>
                </a:solidFill>
                <a:latin typeface="Calibri"/>
              </a:rPr>
              <a:t>Initially he was prescribed Propranolol and eventually Pizotifen as the preventative and Sumatriptan when he has an attack</a:t>
            </a:r>
            <a:br/>
            <a:r>
              <a:rPr b="false" i="false" strike="noStrike" sz="1200" u="none">
                <a:solidFill>
                  <a:srgbClr val="FFFFFF"/>
                </a:solidFill>
                <a:latin typeface="Calibri"/>
              </a:rPr>
              <a:t>micardis plus 80mg 12.5 mg</a:t>
            </a:r>
            <a:br/>
            <a:r>
              <a:rPr b="false" i="false" strike="noStrike" sz="1200" u="none">
                <a:solidFill>
                  <a:srgbClr val="FFFFFF"/>
                </a:solidFill>
                <a:latin typeface="Calibri"/>
              </a:rPr>
              <a:t>What&amp;rsquo;s doesn&amp;rsquo;t that mean</a:t>
            </a:r>
            <a:br/>
            <a:r>
              <a:rPr b="false" i="false" strike="noStrike" sz="1200" u="none">
                <a:solidFill>
                  <a:srgbClr val="FFFFFF"/>
                </a:solidFill>
                <a:latin typeface="Calibri"/>
              </a:rPr>
              <a:t>is there a generic micardis</a:t>
            </a:r>
            <a:br/>
            <a:r>
              <a:rPr b="false" i="false" strike="noStrike" sz="1200" u="none">
                <a:solidFill>
                  <a:srgbClr val="FFFFFF"/>
                </a:solidFill>
                <a:latin typeface="Calibri"/>
              </a:rPr>
              <a:t>micardis price comparison</a:t>
            </a:r>
            <a:br/>
            <a:r>
              <a:rPr b="false" i="false" strike="noStrike" sz="1200" u="none">
                <a:solidFill>
                  <a:srgbClr val="FFFFFF"/>
                </a:solidFill>
                <a:latin typeface="Calibri"/>
              </a:rPr>
              <a:t>micardis plus price uk</a:t>
            </a:r>
            <a:br/>
            <a:r>
              <a:rPr b="false" i="false" strike="noStrike" sz="1200" u="none">
                <a:solidFill>
                  <a:srgbClr val="FFFFFF"/>
                </a:solidFill>
                <a:latin typeface="Calibri"/>
              </a:rPr>
              <a:t>micardis 80 mg buy online</a:t>
            </a:r>
            <a:br/>
            <a:r>
              <a:rPr b="false" i="false" strike="noStrike" sz="1200" u="none">
                <a:solidFill>
                  <a:srgbClr val="FFFFFF"/>
                </a:solidFill>
                <a:latin typeface="Calibri"/>
              </a:rPr>
              <a:t>generic for micardis 80 mg</a:t>
            </a:r>
            <a:br/>
            <a:r>
              <a:rPr b="false" i="false" strike="noStrike" sz="1200" u="none">
                <a:solidFill>
                  <a:srgbClr val="FFFFFF"/>
                </a:solidFill>
                <a:latin typeface="Calibri"/>
              </a:rPr>
              <a:t>comprar micardis telmisartan 40 mg</a:t>
            </a:r>
            <a:br/>
            <a:r>
              <a:rPr b="false" i="false" strike="noStrike" sz="1200" u="none">
                <a:solidFill>
                  <a:srgbClr val="FFFFFF"/>
                </a:solidFill>
                <a:latin typeface="Calibri"/>
              </a:rPr>
              <a:t>Briefly, stretch receptors called baroreceptors are located in the walls of several edema fluid often can be decreased by simply elevating the legs.</a:t>
            </a:r>
            <a:br/>
            <a:r>
              <a:rPr b="false" i="false" strike="noStrike" sz="1200" u="none">
                <a:solidFill>
                  <a:srgbClr val="FFFFFF"/>
                </a:solidFill>
                <a:latin typeface="Calibri"/>
              </a:rPr>
              <a:t>micardis tablets used for</a:t>
            </a:r>
            <a:br/>
            <a:r>
              <a:rPr b="false" i="false" strike="noStrike" sz="1200" u="none">
                <a:solidFill>
                  <a:srgbClr val="FFFFFF"/>
                </a:solidFill>
                <a:latin typeface="Calibri"/>
              </a:rPr>
              <a:t>micardis generic equivalent</a:t>
            </a:r>
            <a:br/>
            <a:r>
              <a:rPr b="false" i="false" strike="noStrike" sz="1200" u="none">
                <a:solidFill>
                  <a:srgbClr val="FFFFFF"/>
                </a:solidFill>
                <a:latin typeface="Calibri"/>
              </a:rPr>
              <a:t>micardis coupons discounts</a:t>
            </a:r>
            <a:br/>
            <a:r>
              <a:rPr b="false" i="false" strike="noStrike" sz="1200" u="none">
                <a:solidFill>
                  <a:srgbClr val="FFFFFF"/>
                </a:solidFill>
                <a:latin typeface="Calibri"/>
              </a:rPr>
              <a:t>micardis 80 costo</a:t>
            </a:r>
            <a:br/>
            <a:r>
              <a:rPr b="false" i="false" strike="noStrike" sz="1200" u="none">
                <a:solidFill>
                  <a:srgbClr val="FFFFFF"/>
                </a:solidFill>
                <a:latin typeface="Calibri"/>
              </a:rPr>
              <a:t>obat micardis telmisartan 40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micardis plus 40/12 5mg preis</a:t>
            </a:r>
            <a:br/>
            <a:r>
              <a:rPr b="false" i="false" strike="noStrike" sz="1200" u="none">
                <a:solidFill>
                  <a:srgbClr val="FFFFFF"/>
                </a:solidFill>
                <a:latin typeface="Calibri"/>
              </a:rPr>
              <a:t>M3 Thom0U s0id that the numbers mak5 sense on some lev5l is gr5ater than $1727.</a:t>
            </a:r>
            <a:br/>
            <a:r>
              <a:rPr b="false" i="false" strike="noStrike" sz="1200" u="none">
                <a:solidFill>
                  <a:srgbClr val="FFFFFF"/>
                </a:solidFill>
                <a:latin typeface="Calibri"/>
              </a:rPr>
              <a:t>cost of micardis hct</a:t>
            </a:r>
            <a:br/>
            <a:r>
              <a:rPr b="false" i="false" strike="noStrike" sz="1200" u="none">
                <a:solidFill>
                  <a:srgbClr val="FFFFFF"/>
                </a:solidFill>
                <a:latin typeface="Calibri"/>
              </a:rPr>
              <a:t>cost of micardis</a:t>
            </a:r>
            <a:br/>
            <a:r>
              <a:rPr b="false" i="false" strike="noStrike" sz="1200" u="none">
                <a:solidFill>
                  <a:srgbClr val="FFFFFF"/>
                </a:solidFill>
                <a:latin typeface="Calibri"/>
              </a:rPr>
              <a:t>Has a doctor given you a percsription for both? They both act as central nervous system depressants and when taken together, each med enhances the other one&amp;rsquo;s effects.</a:t>
            </a:r>
            <a:br/>
            <a:r>
              <a:rPr b="false" i="false" strike="noStrike" sz="1200" u="none">
                <a:solidFill>
                  <a:srgbClr val="FFFFFF"/>
                </a:solidFill>
                <a:latin typeface="Calibri"/>
              </a:rPr>
              <a:t>telmisartan online pharmacy</a:t>
            </a:r>
            <a:br/>
            <a:r>
              <a:rPr b="false" i="false" strike="noStrike" sz="1200" u="none">
                <a:solidFill>
                  <a:srgbClr val="FFFFFF"/>
                </a:solidFill>
                <a:latin typeface="Calibri"/>
              </a:rPr>
              <a:t>telmisartan 40 mg</a:t>
            </a:r>
            <a:br/>
            <a:r>
              <a:rPr b="false" i="false" strike="noStrike" sz="1200" u="none">
                <a:solidFill>
                  <a:srgbClr val="FFFFFF"/>
                </a:solidFill>
                <a:latin typeface="Calibri"/>
              </a:rPr>
              <a:t>micardis plus 80 costo</a:t>
            </a:r>
            <a:br/>
            <a:r>
              <a:rPr b="false" i="false" strike="noStrike" sz="1200" u="none">
                <a:solidFill>
                  <a:srgbClr val="FFFFFF"/>
                </a:solidFill>
                <a:latin typeface="Calibri"/>
              </a:rPr>
              <a:t>micardis canada</a:t>
            </a:r>
            <a:br/>
            <a:r>
              <a:rPr b="false" i="false" strike="noStrike" sz="1200" u="none">
                <a:solidFill>
                  <a:srgbClr val="FFFFFF"/>
                </a:solidFill>
                <a:latin typeface="Calibri"/>
              </a:rPr>
              <a:t>But instead of swiping on a touch screen, users swipe through the air to control motion</a:t>
            </a:r>
            <a:br/>
            <a:r>
              <a:rPr b="false" i="false" strike="noStrike" sz="1200" u="none">
                <a:solidFill>
                  <a:srgbClr val="FFFFFF"/>
                </a:solidFill>
                <a:latin typeface="Calibri"/>
              </a:rPr>
              <a:t>generic for micardis hct</a:t>
            </a:r>
            <a:br/>
            <a:r>
              <a:rPr b="false" i="false" strike="noStrike" sz="1200" u="none">
                <a:solidFill>
                  <a:srgbClr val="FFFFFF"/>
                </a:solidFill>
                <a:latin typeface="Calibri"/>
              </a:rPr>
              <a:t>It made my heart rate really high to but I never felt it</a:t>
            </a:r>
            <a:br/>
            <a:r>
              <a:rPr b="false" i="false" strike="noStrike" sz="1200" u="none">
                <a:solidFill>
                  <a:srgbClr val="FFFFFF"/>
                </a:solidFill>
                <a:latin typeface="Calibri"/>
              </a:rPr>
              <a:t>telmisartan 80</a:t>
            </a:r>
            <a:br/>
            <a:r>
              <a:rPr b="false" i="false" strike="noStrike" sz="1200" u="none">
                <a:solidFill>
                  <a:srgbClr val="FFFFFF"/>
                </a:solidFill>
                <a:latin typeface="Calibri"/>
              </a:rPr>
              <a:t>Since then my periods have been relatively normal, if a bit irregular, especially considering how bad they were before the injection</a:t>
            </a:r>
            <a:br/>
            <a:r>
              <a:rPr b="false" i="false" strike="noStrike" sz="1200" u="none">
                <a:solidFill>
                  <a:srgbClr val="FFFFFF"/>
                </a:solidFill>
                <a:latin typeface="Calibri"/>
              </a:rPr>
              <a:t>micardis plus 80 12.5 mg 28 tablet fiyat</a:t>
            </a:r>
            <a:br/>
            <a:r>
              <a:rPr b="false" i="false" strike="noStrike" sz="1200" u="none">
                <a:solidFill>
                  <a:srgbClr val="FFFFFF"/>
                </a:solidFill>
                <a:latin typeface="Calibri"/>
              </a:rPr>
              <a:t>micardis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micardis telmisartan 40 mg para que sirve</a:t>
            </a:r>
            <a:br/>
            <a:r>
              <a:rPr b="false" i="false" strike="noStrike" sz="1200" u="none">
                <a:solidFill>
                  <a:srgbClr val="FFFFFF"/>
                </a:solidFill>
                <a:latin typeface="Calibri"/>
              </a:rPr>
              <a:t>when she went into work today (she works at an urgent care facility/Dr</a:t>
            </a:r>
            <a:br/>
            <a:r>
              <a:rPr b="false" i="false" strike="noStrike" sz="1200" u="none">
                <a:solidFill>
                  <a:srgbClr val="FFFFFF"/>
                </a:solidFill>
                <a:latin typeface="Calibri"/>
              </a:rPr>
              <a:t>micardis plus tablets 80mg</a:t>
            </a:r>
            <a:br/>
            <a:r>
              <a:rPr b="false" i="false" strike="noStrike" sz="1200" u="none">
                <a:solidFill>
                  <a:srgbClr val="FFFFFF"/>
                </a:solidFill>
                <a:latin typeface="Calibri"/>
              </a:rPr>
              <a:t>micardis online pharmacy</a:t>
            </a:r>
            <a:br/>
            <a:r>
              <a:rPr b="false" i="false" strike="noStrike" sz="1200" u="none">
                <a:solidFill>
                  <a:srgbClr val="FFFFFF"/>
                </a:solidFill>
                <a:latin typeface="Calibri"/>
              </a:rPr>
              <a:t>micardis plus 80 mg 28 tablet</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micardis price in india</a:t>
            </a:r>
            <a:br/>
            <a:r>
              <a:rPr b="false" i="false" strike="noStrike" sz="1200" u="none">
                <a:solidFill>
                  <a:srgbClr val="FFFFFF"/>
                </a:solidFill>
                <a:latin typeface="Calibri"/>
              </a:rPr>
              <a:t>micardis 40 mg tablet price</a:t>
            </a:r>
            <a:br/>
            <a:r>
              <a:rPr b="false" i="false" strike="noStrike" sz="1200" u="none">
                <a:solidFill>
                  <a:srgbClr val="FFFFFF"/>
                </a:solidFill>
                <a:latin typeface="Calibri"/>
              </a:rPr>
              <a:t>generic telmisartan 80 mg</a:t>
            </a:r>
            <a:br/>
            <a:r>
              <a:rPr b="false" i="false" strike="noStrike" sz="1200" u="none">
                <a:solidFill>
                  <a:srgbClr val="FFFFFF"/>
                </a:solidFill>
                <a:latin typeface="Calibri"/>
              </a:rPr>
              <a:t>micardis 20 mg bijsluiter</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telmisartan hctz 80 12.5 mg</a:t>
            </a:r>
            <a:br/>
            <a:r>
              <a:rPr b="false" i="false" strike="noStrike" sz="1200" u="none">
                <a:solidFill>
                  <a:srgbClr val="FFFFFF"/>
                </a:solidFill>
                <a:latin typeface="Calibri"/>
              </a:rPr>
              <a:t>telmisartan 80 mg</a:t>
            </a:r>
            <a:br/>
            <a:r>
              <a:rPr b="false" i="false" strike="noStrike" sz="1200" u="none">
                <a:solidFill>
                  <a:srgbClr val="FFFFFF"/>
                </a:solidFill>
                <a:latin typeface="Calibri"/>
              </a:rPr>
              <a:t>telmisartan tabletas 80 mg</a:t>
            </a:r>
            <a:br/>
            <a:r>
              <a:rPr b="false" i="false" strike="noStrike" sz="1200" u="none">
                <a:solidFill>
                  <a:srgbClr val="FFFFFF"/>
                </a:solidFill>
                <a:latin typeface="Calibri"/>
              </a:rPr>
              <a:t>If you have been told to use albuterol inhalation on a regular schedule, use the missed dose as soon as you remember it</a:t>
            </a:r>
            <a:br/>
            <a:r>
              <a:rPr b="false" i="false" strike="noStrike" sz="1200" u="none">
                <a:solidFill>
                  <a:srgbClr val="FFFFFF"/>
                </a:solidFill>
                <a:latin typeface="Calibri"/>
              </a:rPr>
              <a:t>micardis discount</a:t>
            </a:r>
            <a:br/>
            <a:r>
              <a:rPr b="false" i="false" strike="noStrike" sz="1200" u="none">
                <a:solidFill>
                  <a:srgbClr val="FFFFFF"/>
                </a:solidFill>
                <a:latin typeface="Calibri"/>
              </a:rPr>
              <a:t>IF it could be PROVED that it really WAS necessary ...</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hctz</a:t>
            </a:r>
            <a:br/>
            <a:r>
              <a:rPr b="false" i="false" strike="noStrike" sz="1200" u="none">
                <a:solidFill>
                  <a:srgbClr val="FFFFFF"/>
                </a:solidFill>
                <a:latin typeface="Calibri"/>
              </a:rPr>
              <a:t>telmisartan 40 tablet</a:t>
            </a:r>
            <a:br/>
            <a:r>
              <a:rPr b="false" i="false" strike="noStrike" sz="1200" u="none">
                <a:solidFill>
                  <a:srgbClr val="FFFFFF"/>
                </a:solidFill>
                <a:latin typeface="Calibri"/>
              </a:rPr>
              <a:t>micardis plus 40 mg /12.5 mg precio</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micardis 20mg 40mg 80mg tabletten</a:t>
            </a:r>
            <a:br/>
            <a:r>
              <a:rPr b="false" i="false" strike="noStrike" sz="1200" u="none">
                <a:solidFill>
                  <a:srgbClr val="FFFFFF"/>
                </a:solidFill>
                <a:latin typeface="Calibri"/>
              </a:rPr>
              <a:t>micardis plus 80 12.5 mg effets secondaires</a:t>
            </a:r>
            <a:br/>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generic medication for micardis hct</a:t>
            </a:r>
            <a:br/>
            <a:r>
              <a:rPr b="false" i="false" strike="noStrike" sz="1200" u="none">
                <a:solidFill>
                  <a:srgbClr val="FFFFFF"/>
                </a:solidFill>
                <a:latin typeface="Calibri"/>
              </a:rPr>
              <a:t>micardis plus 80 25 mg</a:t>
            </a:r>
            <a:br/>
            <a:r>
              <a:rPr b="false" i="false" strike="noStrike" sz="1200" u="none">
                <a:solidFill>
                  <a:srgbClr val="FFFFFF"/>
                </a:solidFill>
                <a:latin typeface="Calibri"/>
              </a:rPr>
              <a:t>micardis product monograph canada</a:t>
            </a:r>
            <a:br/>
            <a:r>
              <a:rPr b="false" i="false" strike="noStrike" sz="1200" u="none">
                <a:solidFill>
                  <a:srgbClr val="FFFFFF"/>
                </a:solidFill>
                <a:latin typeface="Calibri"/>
              </a:rPr>
              <a:t>generic for micardis 40 mg</a:t>
            </a:r>
            <a:br/>
            <a:r>
              <a:rPr b="false" i="false" strike="noStrike" sz="1200" u="none">
                <a:solidFill>
                  <a:srgbClr val="FFFFFF"/>
                </a:solidFill>
                <a:latin typeface="Calibri"/>
              </a:rPr>
              <a:t>micardis mycard activation</a:t>
            </a:r>
            <a:br/>
            <a:r>
              <a:rPr b="false" i="false" strike="noStrike" sz="1200" u="none">
                <a:solidFill>
                  <a:srgbClr val="FFFFFF"/>
                </a:solidFill>
                <a:latin typeface="Calibri"/>
              </a:rPr>
              <a:t>Pakistan is north and west of India and it has influences of the neighbouring races from Central Asia and Middle East</a:t>
            </a:r>
            <a:br/>
            <a:r>
              <a:rPr b="false" i="false" strike="noStrike" sz="1200" u="none">
                <a:solidFill>
                  <a:srgbClr val="FFFFFF"/>
                </a:solidFill>
                <a:latin typeface="Calibri"/>
              </a:rPr>
              <a:t>telmisartan tablets msds</a:t>
            </a:r>
            <a:br/>
            <a:r>
              <a:rPr b="false" i="false" strike="noStrike" sz="1200" u="none">
                <a:solidFill>
                  <a:srgbClr val="FFFFFF"/>
                </a:solidFill>
                <a:latin typeface="Calibri"/>
              </a:rPr>
              <a:t>Disgrace on {the seek engines|Google} for no longer positioning this put up upper Come on over and consult with my website</a:t>
            </a:r>
            <a:br/>
            <a:r>
              <a:rPr b="false" i="false" strike="noStrike" sz="1200" u="none">
                <a:solidFill>
                  <a:srgbClr val="FFFFFF"/>
                </a:solidFill>
                <a:latin typeface="Calibri"/>
              </a:rPr>
              <a:t>telmisartan tablets formulation</a:t>
            </a:r>
            <a:br/>
            <a:r>
              <a:rPr b="false" i="false" strike="noStrike" sz="1200" u="none">
                <a:solidFill>
                  <a:srgbClr val="FFFFFF"/>
                </a:solidFill>
                <a:latin typeface="Calibri"/>
              </a:rPr>
              <a:t>micardis 40 mg price australia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telmisartan</a:t>
            </a:r>
            <a:br/>
            <a:r>
              <a:rPr b="false" i="false" strike="noStrike" sz="1200" u="none">
                <a:solidFill>
                  <a:srgbClr val="FFFFFF"/>
                </a:solidFill>
                <a:latin typeface="Calibri"/>
              </a:rPr>
              <a:t>purchase micardis online</a:t>
            </a:r>
            <a:br/>
            <a:r>
              <a:rPr b="false" i="false" strike="noStrike" sz="1200" u="none">
                <a:solidFill>
                  <a:srgbClr val="FFFFFF"/>
                </a:solidFill>
                <a:latin typeface="Calibri"/>
              </a:rPr>
              <a:t>micardis 40 mg buy online</a:t>
            </a:r>
            <a:br/>
            <a:r>
              <a:rPr b="false" i="false" strike="noStrike" sz="1200" u="none">
                <a:solidFill>
                  <a:srgbClr val="FFFFFF"/>
                </a:solidFill>
                <a:latin typeface="Calibri"/>
              </a:rPr>
              <a:t>micardis hct going generic</a:t>
            </a:r>
            <a:br/>
            <a:r>
              <a:rPr b="false" i="false" strike="noStrike" sz="1200" u="none">
                <a:solidFill>
                  <a:srgbClr val="FFFFFF"/>
                </a:solidFill>
                <a:latin typeface="Calibri"/>
              </a:rPr>
              <a:t>micardis hct online</a:t>
            </a:r>
            <a:br/>
            <a:r>
              <a:rPr b="false" i="false" strike="noStrike" sz="1200" u="none">
                <a:solidFill>
                  <a:srgbClr val="FFFFFF"/>
                </a:solidFill>
                <a:latin typeface="Calibri"/>
              </a:rPr>
              <a:t>compra micardis telmisartan 80 mg</a:t>
            </a:r>
            <a:br/>
            <a:r>
              <a:rPr b="false" i="false" strike="noStrike" sz="1200" u="none">
                <a:solidFill>
                  <a:srgbClr val="FFFFFF"/>
                </a:solidFill>
                <a:latin typeface="Calibri"/>
              </a:rPr>
              <a:t>generic micardis</a:t>
            </a:r>
            <a:br/>
            <a:r>
              <a:rPr b="false" i="false" strike="noStrike" sz="1200" u="none">
                <a:solidFill>
                  <a:srgbClr val="FFFFFF"/>
                </a:solidFill>
                <a:latin typeface="Calibri"/>
              </a:rPr>
              <a:t>micardis mycard application</a:t>
            </a:r>
            <a:br/>
            <a:r>
              <a:rPr b="false" i="false" strike="noStrike" sz="1200" u="none">
                <a:solidFill>
                  <a:srgbClr val="FFFFFF"/>
                </a:solidFill>
                <a:latin typeface="Calibri"/>
              </a:rPr>
              <a:t>micardis plus 80mg 25mg cena</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micardis manufacturer coupon</a:t>
            </a:r>
            <a:br/>
            <a:r>
              <a:rPr b="false" i="false" strike="noStrike" sz="1200" u="none">
                <a:solidFill>
                  <a:srgbClr val="FFFFFF"/>
                </a:solidFill>
                <a:latin typeface="Calibri"/>
              </a:rPr>
              <a:t>As reported in Postgraduate Medicine, more than 80 percent of patients hospitalized with serious complications of NSAIDs never notice any warning signs.</a:t>
            </a:r>
            <a:br/>
            <a:r>
              <a:rPr b="false" i="false" strike="noStrike" sz="1200" u="none">
                <a:solidFill>
                  <a:srgbClr val="FFFFFF"/>
                </a:solidFill>
                <a:latin typeface="Calibri"/>
              </a:rPr>
              <a:t>micardis 20mg</a:t>
            </a:r>
            <a:br/>
            <a:r>
              <a:rPr b="false" i="false" strike="noStrike" sz="1200" u="none">
                <a:solidFill>
                  <a:srgbClr val="FFFFFF"/>
                </a:solidFill>
                <a:latin typeface="Calibri"/>
              </a:rPr>
              <a:t>micardis discount coupon</a:t>
            </a:r>
            <a:br/>
            <a:r>
              <a:rPr b="false" i="false" strike="noStrike" sz="1200" u="none">
                <a:solidFill>
                  <a:srgbClr val="FFFFFF"/>
                </a:solidFill>
                <a:latin typeface="Calibri"/>
              </a:rPr>
              <a:t>telmisartan hctz teva</a:t>
            </a:r>
            <a:br/>
            <a:r>
              <a:rPr b="false" i="false" strike="noStrike" sz="1200" u="none">
                <a:solidFill>
                  <a:srgbClr val="FFFFFF"/>
                </a:solidFill>
                <a:latin typeface="Calibri"/>
              </a:rPr>
              <a:t>micardis plus 80 mg 12.5 mg tablets</a:t>
            </a:r>
            <a:br/>
            <a:r>
              <a:rPr b="false" i="false" strike="noStrike" sz="1200" u="none">
                <a:solidFill>
                  <a:srgbClr val="FFFFFF"/>
                </a:solidFill>
                <a:latin typeface="Calibri"/>
              </a:rPr>
              <a:t>micardis 40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telmisartan 40 mg prospect</a:t>
            </a:r>
            <a:br/>
            <a:r>
              <a:rPr b="false" i="false" strike="noStrike" sz="1200" u="none">
                <a:solidFill>
                  <a:srgbClr val="FFFFFF"/>
                </a:solidFill>
                <a:latin typeface="Calibri"/>
              </a:rPr>
              <a:t>micardis telmisartan 40 mg precio</a:t>
            </a:r>
            <a:br/>
            <a:r>
              <a:rPr b="false" i="false" strike="noStrike" sz="1200" u="none">
                <a:solidFill>
                  <a:srgbClr val="FFFFFF"/>
                </a:solidFill>
                <a:latin typeface="Calibri"/>
              </a:rPr>
              <a:t>telmisartan tablets ip 40</a:t>
            </a:r>
            <a:br/>
            <a:r>
              <a:rPr b="false" i="false" strike="noStrike" sz="1200" u="none">
                <a:solidFill>
                  <a:srgbClr val="FFFFFF"/>
                </a:solidFill>
                <a:latin typeface="Calibri"/>
              </a:rPr>
              <a:t>micardis 20 mg tablets</a:t>
            </a:r>
            <a:br/>
            <a:r>
              <a:rPr b="false" i="false" strike="noStrike" sz="1200" u="none">
                <a:solidFill>
                  <a:srgbClr val="FFFFFF"/>
                </a:solidFill>
                <a:latin typeface="Calibri"/>
              </a:rPr>
              <a:t>telmisartan micardis plus</a:t>
            </a:r>
            <a:br/>
            <a:r>
              <a:rPr b="false" i="false" strike="noStrike" sz="1200" u="none">
                <a:solidFill>
                  <a:srgbClr val="FFFFFF"/>
                </a:solidFill>
                <a:latin typeface="Calibri"/>
              </a:rPr>
              <a:t>cost of micardis plus</a:t>
            </a:r>
            <a:br/>
            <a:r>
              <a:rPr b="false" i="false" strike="noStrike" sz="1200" u="none">
                <a:solidFill>
                  <a:srgbClr val="FFFFFF"/>
                </a:solidFill>
                <a:latin typeface="Calibri"/>
              </a:rPr>
              <a:t>micardis telmisartan tablets</a:t>
            </a:r>
            <a:br/>
            <a:r>
              <a:rPr b="false" i="false" strike="noStrike" sz="1200" u="none">
                <a:solidFill>
                  <a:srgbClr val="FFFFFF"/>
                </a:solidFill>
                <a:latin typeface="Calibri"/>
              </a:rPr>
              <a:t>RISPERDAL(R) CONSTA(R) (risperidone) is not approved for the treatment of patients with dementia-related psychosis.</a:t>
            </a:r>
            <a:br/>
            <a:r>
              <a:rPr b="false" i="false" strike="noStrike" sz="1200" u="none">
                <a:solidFill>
                  <a:srgbClr val="FFFFFF"/>
                </a:solidFill>
                <a:latin typeface="Calibri"/>
              </a:rPr>
              <a:t>micardis 80 mg generic name</a:t>
            </a:r>
            <a:br/>
            <a:r>
              <a:rPr b="false" i="false" strike="noStrike" sz="1200" u="none">
                <a:solidFill>
                  <a:srgbClr val="FFFFFF"/>
                </a:solidFill>
                <a:latin typeface="Calibri"/>
              </a:rPr>
              <a:t>But, it doesn&amp;rsquo;t prevent the DHT build-up in the scalp</a:t>
            </a:r>
            <a:br/>
            <a:r>
              <a:rPr b="false" i="false" strike="noStrike" sz="1200" u="none">
                <a:solidFill>
                  <a:srgbClr val="FFFFFF"/>
                </a:solidFill>
                <a:latin typeface="Calibri"/>
              </a:rPr>
              <a:t>telmisartan actavis 40 mg prospect</a:t>
            </a:r>
            <a:br/>
            <a:r>
              <a:rPr b="false" i="false" strike="noStrike" sz="1200" u="none">
                <a:solidFill>
                  <a:srgbClr val="FFFFFF"/>
                </a:solidFill>
                <a:latin typeface="Calibri"/>
              </a:rPr>
              <a:t>micardis costco</a:t>
            </a:r>
            <a:br/>
            <a:r>
              <a:rPr b="false" i="false" strike="noStrike" sz="1200" u="none">
                <a:solidFill>
                  <a:srgbClr val="FFFFFF"/>
                </a:solidFill>
                <a:latin typeface="Calibri"/>
              </a:rPr>
              <a:t>i&amp;#39;ve mentioned this to various doc&amp;#39;s at my local practice, but they all come up with an alternative excuse</a:t>
            </a:r>
            <a:br/>
            <a:r>
              <a:rPr b="false" i="false" strike="noStrike" sz="1200" u="none">
                <a:solidFill>
                  <a:srgbClr val="FFFFFF"/>
                </a:solidFill>
                <a:latin typeface="Calibri"/>
              </a:rPr>
              <a:t>micardis mycard program</a:t>
            </a:r>
            <a:br/>
            <a:r>
              <a:rPr b="false" i="false" strike="noStrike" sz="1200" u="none">
                <a:solidFill>
                  <a:srgbClr val="FFFFFF"/>
                </a:solidFill>
                <a:latin typeface="Calibri"/>
              </a:rPr>
              <a:t>is generic micardis available</a:t>
            </a:r>
            <a:br/>
            <a:r>
              <a:rPr b="false" i="false" strike="noStrike" sz="1200" u="none">
                <a:solidFill>
                  <a:srgbClr val="FFFFFF"/>
                </a:solidFill>
                <a:latin typeface="Calibri"/>
              </a:rPr>
              <a:t>micardis dosage forms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tablets usp</a:t>
            </a:r>
            <a:br/>
            <a:r>
              <a:rPr b="false" i="false" strike="noStrike" sz="1200" u="none">
                <a:solidFill>
                  <a:srgbClr val="FFFFFF"/>
                </a:solidFill>
                <a:latin typeface="Calibri"/>
              </a:rPr>
              <a:t>Please complete a freeconsultation form that can be examined by one of our doctors</a:t>
            </a:r>
            <a:br/>
            <a:r>
              <a:rPr b="false" i="false" strike="noStrike" sz="1200" u="none">
                <a:solidFill>
                  <a:srgbClr val="FFFFFF"/>
                </a:solidFill>
                <a:latin typeface="Calibri"/>
              </a:rPr>
              <a:t>telmisartan tablets</a:t>
            </a:r>
            <a:br/>
            <a:r>
              <a:rPr b="false" i="false" strike="noStrike" sz="1200" u="none">
                <a:solidFill>
                  <a:srgbClr val="FFFFFF"/>
                </a:solidFill>
                <a:latin typeface="Calibri"/>
              </a:rPr>
              <a:t>buy micardis hct</a:t>
            </a:r>
            <a:br/>
            <a:r>
              <a:rPr b="false" i="false" strike="noStrike" sz="1200" u="none">
                <a:solidFill>
                  <a:srgbClr val="FFFFFF"/>
                </a:solidFill>
                <a:latin typeface="Calibri"/>
              </a:rPr>
              <a:t>This worked for three cycles (I got pregnant on the 3rd, so I don&amp;#39;t know how long insurance would have continued to cover)</a:t>
            </a:r>
            <a:br/>
            <a:r>
              <a:rPr b="false" i="false" strike="noStrike" sz="1200" u="none">
                <a:solidFill>
                  <a:srgbClr val="FFFFFF"/>
                </a:solidFill>
                <a:latin typeface="Calibri"/>
              </a:rPr>
              <a:t>micardis hct generic price</a:t>
            </a:r>
            <a:br/>
            <a:r>
              <a:rPr b="false" i="false" strike="noStrike" sz="1200" u="none">
                <a:solidFill>
                  <a:srgbClr val="FFFFFF"/>
                </a:solidFill>
                <a:latin typeface="Calibri"/>
              </a:rPr>
              <a:t>micardis 80 mg cheap</a:t>
            </a:r>
            <a:br/>
            <a:r>
              <a:rPr b="false" i="false" strike="noStrike" sz="1200" u="none">
                <a:solidFill>
                  <a:srgbClr val="FFFFFF"/>
                </a:solidFill>
                <a:latin typeface="Calibri"/>
              </a:rPr>
              <a:t>micardis tablets 40mg</a:t>
            </a:r>
            <a:br/>
            <a:r>
              <a:rPr b="false" i="false" strike="noStrike" sz="1200" u="none">
                <a:solidFill>
                  <a:srgbClr val="FFFFFF"/>
                </a:solidFill>
                <a:latin typeface="Calibri"/>
              </a:rPr>
              <a:t>micardis dosage 160 mg</a:t>
            </a:r>
            <a:br/>
            <a:r>
              <a:rPr b="false" i="false" strike="noStrike" sz="1200" u="none">
                <a:solidFill>
                  <a:srgbClr val="FFFFFF"/>
                </a:solidFill>
                <a:latin typeface="Calibri"/>
              </a:rPr>
              <a:t>micardis generic</a:t>
            </a:r>
            <a:br/>
            <a:r>
              <a:rPr b="false" i="false" strike="noStrike" sz="1200" u="none">
                <a:solidFill>
                  <a:srgbClr val="FFFFFF"/>
                </a:solidFill>
                <a:latin typeface="Calibri"/>
              </a:rPr>
              <a:t>costo de micardis plus</a:t>
            </a:r>
            <a:br/>
            <a:r>
              <a:rPr b="false" i="false" strike="noStrike" sz="1200" u="none">
                <a:solidFill>
                  <a:srgbClr val="FFFFFF"/>
                </a:solidFill>
                <a:latin typeface="Calibri"/>
              </a:rPr>
              <a:t>Breast cancer is a common malignancy occurring in women in the United States with approximately 200,000 new cases diagnosed each year</a:t>
            </a:r>
            <a:br/>
            <a:r>
              <a:rPr b="false" i="false" strike="noStrike" sz="1200" u="none">
                <a:solidFill>
                  <a:srgbClr val="FFFFFF"/>
                </a:solidFill>
                <a:latin typeface="Calibri"/>
              </a:rPr>
              <a:t>telmisartan 80 mg price</a:t>
            </a:r>
            <a:br/>
            <a:r>
              <a:rPr b="false" i="false" strike="noStrike" sz="1200" u="none">
                <a:solidFill>
                  <a:srgbClr val="FFFFFF"/>
                </a:solidFill>
                <a:latin typeface="Calibri"/>
              </a:rPr>
              <a:t>Your doctor or dentist may tell you to stop taking alendronate before your surgery</a:t>
            </a:r>
            <a:br/>
            <a:r>
              <a:rPr b="false" i="false" strike="noStrike" sz="1200" u="none">
                <a:solidFill>
                  <a:srgbClr val="FFFFFF"/>
                </a:solidFill>
                <a:latin typeface="Calibri"/>
              </a:rPr>
              <a:t>thuoc micardis telmisartan 40 mg</a:t>
            </a:r>
            <a:br/>
            <a:r>
              <a:rPr b="false" i="false" strike="noStrike" sz="1200" u="none">
                <a:solidFill>
                  <a:srgbClr val="FFFFFF"/>
                </a:solidFill>
                <a:latin typeface="Calibri"/>
              </a:rPr>
              <a:t>micardis plus 80/12 5 mg 28 tablet</a:t>
            </a:r>
            <a:br/>
            <a:r>
              <a:rPr b="false" i="false" strike="noStrike" sz="1200" u="none">
                <a:solidFill>
                  <a:srgbClr val="FFFFFF"/>
                </a:solidFill>
                <a:latin typeface="Calibri"/>
              </a:rPr>
              <a:t>So, just in case any Canadian ladies are reading this, things might be different in Canada.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micardis hct generico</a:t>
            </a:r>
            <a:br/>
            <a:r>
              <a:rPr b="false" i="false" strike="noStrike" sz="1200" u="none">
                <a:solidFill>
                  <a:srgbClr val="FFFFFF"/>
                </a:solidFill>
                <a:latin typeface="Calibri"/>
              </a:rPr>
              <a:t>micardis hct 80 25 generic</a:t>
            </a:r>
            <a:br/>
            <a:r>
              <a:rPr b="false" i="false" strike="noStrike" sz="1200" u="none">
                <a:solidFill>
                  <a:srgbClr val="FFFFFF"/>
                </a:solidFill>
                <a:latin typeface="Calibri"/>
              </a:rPr>
              <a:t>substitute for micardis plus</a:t>
            </a:r>
            <a:br/>
            <a:r>
              <a:rPr b="false" i="false" strike="noStrike" sz="1200" u="none">
                <a:solidFill>
                  <a:srgbClr val="FFFFFF"/>
                </a:solidFill>
                <a:latin typeface="Calibri"/>
              </a:rPr>
              <a:t>obat micardis plus telmisartan</a:t>
            </a:r>
            <a:br/>
            <a:r>
              <a:rPr b="false" i="false" strike="noStrike" sz="1200" u="none">
                <a:solidFill>
                  <a:srgbClr val="FFFFFF"/>
                </a:solidFill>
                <a:latin typeface="Calibri"/>
              </a:rPr>
              <a:t>I'm taking a look ahead on your next post, I will attempt to get the hold of it ninja 1500</a:t>
            </a:r>
            <a:br/>
            <a:r>
              <a:rPr b="false" i="false" strike="noStrike" sz="1200" u="none">
                <a:solidFill>
                  <a:srgbClr val="FFFFFF"/>
                </a:solidFill>
                <a:latin typeface="Calibri"/>
              </a:rPr>
              <a:t>generico do micardis 80 mg</a:t>
            </a:r>
            <a:br/>
            <a:r>
              <a:rPr b="false" i="false" strike="noStrike" sz="1200" u="none">
                <a:solidFill>
                  <a:srgbClr val="FFFFFF"/>
                </a:solidFill>
                <a:latin typeface="Calibri"/>
              </a:rPr>
              <a:t>micardis plus 80 12.5 mg 28 tablet fiyat俚micardis plus 80/25 mg tabletten</a:t>
            </a:r>
            <a:br/>
            <a:r>
              <a:rPr b="false" i="false" strike="noStrike" sz="1200" u="none">
                <a:solidFill>
                  <a:srgbClr val="FFFFFF"/>
                </a:solidFill>
                <a:latin typeface="Calibri"/>
              </a:rPr>
              <a:t>micardis hct discount</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micardis price malaysia</a:t>
            </a:r>
            <a:br/>
            <a:r>
              <a:rPr b="false" i="false" strike="noStrike" sz="1200" u="none">
                <a:solidFill>
                  <a:srgbClr val="FFFFFF"/>
                </a:solidFill>
                <a:latin typeface="Calibri"/>
              </a:rPr>
              <a:t>It may have worked and it may have made you ovulate but pregnancy in and by itself is not the only measure that clomiphene worked.</a:t>
            </a:r>
            <a:br/>
            <a:r>
              <a:rPr b="false" i="false" strike="noStrike" sz="1200" u="none">
                <a:solidFill>
                  <a:srgbClr val="FFFFFF"/>
                </a:solidFill>
                <a:latin typeface="Calibri"/>
              </a:rPr>
              <a:t>micardis hct canada</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micardis dose equivalent</a:t>
            </a:r>
            <a:br/>
            <a:r>
              <a:rPr b="false" i="false" strike="noStrike" sz="1200" u="none">
                <a:solidFill>
                  <a:srgbClr val="FFFFFF"/>
                </a:solidFill>
                <a:latin typeface="Calibri"/>
              </a:rPr>
              <a:t>Side effects of medications - Drugs that contain lithium, beta-blockers, warfarin, heparin, amphetamines, and levodopa (Atamet, Larodopa, Sinemet) can cause numerous hair to fall off</a:t>
            </a:r>
            <a:br/>
            <a:r>
              <a:rPr b="false" i="false" strike="noStrike" sz="1200" u="none">
                <a:solidFill>
                  <a:srgbClr val="FFFFFF"/>
                </a:solidFill>
                <a:latin typeface="Calibri"/>
              </a:rPr>
              <a:t>micardis hct indications</a:t>
            </a:r>
            <a:br/>
            <a:r>
              <a:rPr b="false" i="false" strike="noStrike" sz="1200" u="none">
                <a:solidFill>
                  <a:srgbClr val="FFFFFF"/>
                </a:solidFill>
                <a:latin typeface="Calibri"/>
              </a:rPr>
              <a:t>micardis hct manufacturer coupon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idk why this is but the image just has something about it that does something to you and its not that its scary</a:t>
            </a:r>
            <a:br/>
            <a:r>
              <a:rPr b="false" i="false" strike="noStrike" sz="1200" u="none">
                <a:solidFill>
                  <a:srgbClr val="FFFFFF"/>
                </a:solidFill>
                <a:latin typeface="Calibri"/>
              </a:rPr>
              <a:t>micardis coupons online</a:t>
            </a:r>
            <a:br/>
            <a:r>
              <a:rPr b="false" i="false" strike="noStrike" sz="1200" u="none">
                <a:solidFill>
                  <a:srgbClr val="FFFFFF"/>
                </a:solidFill>
                <a:latin typeface="Calibri"/>
              </a:rPr>
              <a:t>teva telmisartan hctz 80 12.5mg</a:t>
            </a:r>
            <a:br/>
            <a:r>
              <a:rPr b="false" i="false" strike="noStrike" sz="1200" u="none">
                <a:solidFill>
                  <a:srgbClr val="FFFFFF"/>
                </a:solidFill>
                <a:latin typeface="Calibri"/>
              </a:rPr>
              <a:t>micardis 40 mg cost australia</a:t>
            </a:r>
            <a:br/>
            <a:r>
              <a:rPr b="false" i="false" strike="noStrike" sz="1200" u="none">
                <a:solidFill>
                  <a:srgbClr val="FFFFFF"/>
                </a:solidFill>
                <a:latin typeface="Calibri"/>
              </a:rPr>
              <a:t>telmisartan micardis</a:t>
            </a:r>
            <a:br/>
            <a:r>
              <a:rPr b="false" i="false" strike="noStrike" sz="1200" u="none">
                <a:solidFill>
                  <a:srgbClr val="FFFFFF"/>
                </a:solidFill>
                <a:latin typeface="Calibri"/>
              </a:rPr>
              <a:t>micardis plus generic name</a:t>
            </a:r>
            <a:br/>
            <a:r>
              <a:rPr b="false" i="false" strike="noStrike" sz="1200" u="none">
                <a:solidFill>
                  <a:srgbClr val="FFFFFF"/>
                </a:solidFill>
                <a:latin typeface="Calibri"/>
              </a:rPr>
              <a:t>micardis 80 mg 28 tablet</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micardis plus 80mg 12.5 mg tablets</a:t>
            </a:r>
            <a:br/>
            <a:r>
              <a:rPr b="false" i="false" strike="noStrike" sz="1200" u="none">
                <a:solidFill>
                  <a:srgbClr val="FFFFFF"/>
                </a:solidFill>
                <a:latin typeface="Calibri"/>
              </a:rPr>
              <a:t>micardis maximum dose</a:t>
            </a:r>
            <a:br/>
            <a:r>
              <a:rPr b="false" i="false" strike="noStrike" sz="1200" u="none">
                <a:solidFill>
                  <a:srgbClr val="FFFFFF"/>
                </a:solidFill>
                <a:latin typeface="Calibri"/>
              </a:rPr>
              <a:t>Cephalexin and clindamycin, for example, own moderately different bacterial coverage ajd side effect profile</a:t>
            </a:r>
            <a:br/>
            <a:r>
              <a:rPr b="false" i="false" strike="noStrike" sz="1200" u="none">
                <a:solidFill>
                  <a:srgbClr val="FFFFFF"/>
                </a:solidFill>
                <a:latin typeface="Calibri"/>
              </a:rPr>
              <a:t>micardis 80 mg</a:t>
            </a:r>
            <a:br/>
            <a:r>
              <a:rPr b="false" i="false" strike="noStrike" sz="1200" u="none">
                <a:solidFill>
                  <a:srgbClr val="FFFFFF"/>
                </a:solidFill>
                <a:latin typeface="Calibri"/>
              </a:rPr>
              <a:t>Lamotrigine levels decreased by phenytoin, carbamazepine, phenobarbital, primidone, rifampin, lopinavir/ritonavir, or atazanavir/ritonavir</a:t>
            </a:r>
            <a:br/>
            <a:r>
              <a:rPr b="false" i="false" strike="noStrike" sz="1200" u="none">
                <a:solidFill>
                  <a:srgbClr val="FFFFFF"/>
                </a:solidFill>
                <a:latin typeface="Calibri"/>
              </a:rPr>
              <a:t>cheap micardis plus</a:t>
            </a:r>
            <a:br/>
            <a:r>
              <a:rPr b="false" i="false" strike="noStrike" sz="1200" u="none">
                <a:solidFill>
                  <a:srgbClr val="FFFFFF"/>
                </a:solidFill>
                <a:latin typeface="Calibri"/>
              </a:rPr>
              <a:t>This medication will be pulled off the market eventually, I am confident of it.</a:t>
            </a:r>
            <a:br/>
            <a:r>
              <a:rPr b="false" i="false" strike="noStrike" sz="1200" u="none">
                <a:solidFill>
                  <a:srgbClr val="FFFFFF"/>
                </a:solidFill>
                <a:latin typeface="Calibri"/>
              </a:rPr>
              <a:t>free micardis coupons</a:t>
            </a:r>
            <a:br/>
            <a:r>
              <a:rPr b="false" i="false" strike="noStrike" sz="1200" u="none">
                <a:solidFill>
                  <a:srgbClr val="FFFFFF"/>
                </a:solidFill>
                <a:latin typeface="Calibri"/>
              </a:rPr>
              <a:t>how much does micardis hct cost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micardis substitute</a:t>
            </a:r>
            <a:br/>
            <a:r>
              <a:rPr b="false" i="false" strike="noStrike" sz="1200" u="none">
                <a:solidFill>
                  <a:srgbClr val="FFFFFF"/>
                </a:solidFill>
                <a:latin typeface="Calibri"/>
              </a:rPr>
              <a:t>telmisartan generic equivalent</a:t>
            </a:r>
            <a:br/>
            <a:r>
              <a:rPr b="false" i="false" strike="noStrike" sz="1200" u="none">
                <a:solidFill>
                  <a:srgbClr val="FFFFFF"/>
                </a:solidFill>
                <a:latin typeface="Calibri"/>
              </a:rPr>
              <a:t>micardis hct price</a:t>
            </a:r>
            <a:br/>
            <a:r>
              <a:rPr b="false" i="false" strike="noStrike" sz="1200" u="none">
                <a:solidFill>
                  <a:srgbClr val="FFFFFF"/>
                </a:solidFill>
                <a:latin typeface="Calibri"/>
              </a:rPr>
              <a:t>To reduce the risk of dizziness and lightheadedness, get up slowly when rising from a sitting or lying position</a:t>
            </a:r>
            <a:br/>
            <a:r>
              <a:rPr b="false" i="false" strike="noStrike" sz="1200" u="none">
                <a:solidFill>
                  <a:srgbClr val="FFFFFF"/>
                </a:solidFill>
                <a:latin typeface="Calibri"/>
              </a:rPr>
              <a:t>micardis tabletki 80 mg 28 szt</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pastillas micardis telmisartan 40 mg</a:t>
            </a:r>
            <a:br/>
            <a:r>
              <a:rPr b="false" i="false" strike="noStrike" sz="1200" u="none">
                <a:solidFill>
                  <a:srgbClr val="FFFFFF"/>
                </a:solidFill>
                <a:latin typeface="Calibri"/>
              </a:rPr>
              <a:t>generic name for micardis plus</a:t>
            </a:r>
            <a:br/>
            <a:r>
              <a:rPr b="false" i="false" strike="noStrike" sz="1200" u="none">
                <a:solidFill>
                  <a:srgbClr val="FFFFFF"/>
                </a:solidFill>
                <a:latin typeface="Calibri"/>
              </a:rPr>
              <a:t>micardis hct missed dose</a:t>
            </a:r>
            <a:br/>
            <a:r>
              <a:rPr b="false" i="false" strike="noStrike" sz="1200" u="none">
                <a:solidFill>
                  <a:srgbClr val="FFFFFF"/>
                </a:solidFill>
                <a:latin typeface="Calibri"/>
              </a:rPr>
              <a:t>micardis hct 80 12.5mg</a:t>
            </a:r>
            <a:br/>
            <a:r>
              <a:rPr b="false" i="false" strike="noStrike" sz="1200" u="none">
                <a:solidFill>
                  <a:srgbClr val="FFFFFF"/>
                </a:solidFill>
                <a:latin typeface="Calibri"/>
              </a:rPr>
              <a:t>Indigestion has a lot to do with your feelings and emotions</a:t>
            </a:r>
            <a:br/>
            <a:r>
              <a:rPr b="false" i="false" strike="noStrike" sz="1200" u="none">
                <a:solidFill>
                  <a:srgbClr val="FFFFFF"/>
                </a:solidFill>
                <a:latin typeface="Calibri"/>
              </a:rPr>
              <a:t>micardis plus 80 mg price</a:t>
            </a:r>
            <a:br/>
            <a:r>
              <a:rPr b="false" i="false" strike="noStrike" sz="1200" u="none">
                <a:solidFill>
                  <a:srgbClr val="FFFFFF"/>
                </a:solidFill>
                <a:latin typeface="Calibri"/>
              </a:rPr>
              <a:t>purchase telmisartan online</a:t>
            </a:r>
            <a:br/>
            <a:r>
              <a:rPr b="false" i="false" strike="noStrike" sz="1200" u="none">
                <a:solidFill>
                  <a:srgbClr val="FFFFFF"/>
                </a:solidFill>
                <a:latin typeface="Calibri"/>
              </a:rPr>
              <a:t>The Government and research councils should now treat forensic science research as a strategic priority."</a:t>
            </a:r>
            <a:br/>
            <a:r>
              <a:rPr b="false" i="false" strike="noStrike" sz="1200" u="none">
                <a:solidFill>
                  <a:srgbClr val="FFFFFF"/>
                </a:solidFill>
                <a:latin typeface="Calibri"/>
              </a:rPr>
              <a:t>micardis 80 mg cost</a:t>
            </a:r>
            <a:br/>
            <a:r>
              <a:rPr b="false" i="false" strike="noStrike" sz="1200" u="none">
                <a:solidFill>
                  <a:srgbClr val="FFFFFF"/>
                </a:solidFill>
                <a:latin typeface="Calibri"/>
              </a:rPr>
              <a:t>Differin lotion, gel and cream are three forms of topical treatment available to treat wrinkles, fine lines, blackheads, hyperpigmentation, acne scars, spots, acne, acne vulgaris, pimples.</a:t>
            </a:r>
            <a:br/>
            <a:r>
              <a:rPr b="false" i="false" strike="noStrike" sz="1200" u="none">
                <a:solidFill>
                  <a:srgbClr val="FFFFFF"/>
                </a:solidFill>
                <a:latin typeface="Calibri"/>
              </a:rPr>
              <a:t>qual o generico do micardis hct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micardis 40 mg</a:t>
            </a:r>
            <a:br/>
            <a:r>
              <a:rPr b="false" i="false" strike="noStrike" sz="1200" u="none">
                <a:solidFill>
                  <a:srgbClr val="FFFFFF"/>
                </a:solidFill>
                <a:latin typeface="Calibri"/>
              </a:rPr>
              <a:t>micardis plus 80 12.5 mg pret</a:t>
            </a:r>
            <a:br/>
            <a:r>
              <a:rPr b="false" i="false" strike="noStrike" sz="1200" u="none">
                <a:solidFill>
                  <a:srgbClr val="FFFFFF"/>
                </a:solidFill>
                <a:latin typeface="Calibri"/>
              </a:rPr>
              <a:t>micardis plus 80mg /12.5mg tablet</a:t>
            </a:r>
            <a:br/>
            <a:r>
              <a:rPr b="false" i="false" strike="noStrike" sz="1200" u="none">
                <a:solidFill>
                  <a:srgbClr val="FFFFFF"/>
                </a:solidFill>
                <a:latin typeface="Calibri"/>
              </a:rPr>
              <a:t>buy micardis plus</a:t>
            </a:r>
            <a:br/>
            <a:r>
              <a:rPr b="false" i="false" strike="noStrike" sz="1200" u="none">
                <a:solidFill>
                  <a:srgbClr val="FFFFFF"/>
                </a:solidFill>
                <a:latin typeface="Calibri"/>
              </a:rPr>
              <a:t>Be aware that different veterinary research or teaching hospitals may  have different theories about what sorts of protocols work best</a:t>
            </a:r>
            <a:br/>
            <a:r>
              <a:rPr b="false" i="false" strike="noStrike" sz="1200" u="none">
                <a:solidFill>
                  <a:srgbClr val="FFFFFF"/>
                </a:solidFill>
                <a:latin typeface="Calibri"/>
              </a:rPr>
              <a:t>micardis hct generic release date</a:t>
            </a:r>
            <a:br/>
            <a:r>
              <a:rPr b="false" i="false" strike="noStrike" sz="1200" u="none">
                <a:solidFill>
                  <a:srgbClr val="FFFFFF"/>
                </a:solidFill>
                <a:latin typeface="Calibri"/>
              </a:rPr>
              <a:t>use of meglumine in telmisartan tablets</a:t>
            </a:r>
            <a:br/>
            <a:r>
              <a:rPr b="false" i="false" strike="noStrike" sz="1200" u="none">
                <a:solidFill>
                  <a:srgbClr val="FFFFFF"/>
                </a:solidFill>
                <a:latin typeface="Calibri"/>
              </a:rPr>
              <a:t>micardis price</a:t>
            </a:r>
            <a:br/>
            <a:r>
              <a:rPr b="false" i="false" strike="noStrike" sz="1200" u="none">
                <a:solidFill>
                  <a:srgbClr val="FFFFFF"/>
                </a:solidFill>
                <a:latin typeface="Calibri"/>
              </a:rPr>
              <a:t>brown job, after new The announced an the parks</a:t>
            </a:r>
            <a:br/>
            <a:r>
              <a:rPr b="false" i="false" strike="noStrike" sz="1200" u="none">
                <a:solidFill>
                  <a:srgbClr val="FFFFFF"/>
                </a:solidFill>
                <a:latin typeface="Calibri"/>
              </a:rPr>
              <a:t>micardis 80 mg price</a:t>
            </a:r>
            <a:br/>
            <a:r>
              <a:rPr b="false" i="false" strike="noStrike" sz="1200" u="none">
                <a:solidFill>
                  <a:srgbClr val="FFFFFF"/>
                </a:solidFill>
                <a:latin typeface="Calibri"/>
              </a:rPr>
              <a:t>micardis 40 mg /12.5mg</a:t>
            </a:r>
            <a:br/>
            <a:r>
              <a:rPr b="false" i="false" strike="noStrike" sz="1200" u="none">
                <a:solidFill>
                  <a:srgbClr val="FFFFFF"/>
                </a:solidFill>
                <a:latin typeface="Calibri"/>
              </a:rPr>
              <a:t>micardis hct mycard</a:t>
            </a:r>
            <a:br/>
            <a:r>
              <a:rPr b="false" i="false" strike="noStrike" sz="1200" u="none">
                <a:solidFill>
                  <a:srgbClr val="FFFFFF"/>
                </a:solidFill>
                <a:latin typeface="Calibri"/>
              </a:rPr>
              <a:t>generic substitute for micardis</a:t>
            </a:r>
            <a:br/>
            <a:r>
              <a:rPr b="false" i="false" strike="noStrike" sz="1200" u="none">
                <a:solidFill>
                  <a:srgbClr val="FFFFFF"/>
                </a:solidFill>
                <a:latin typeface="Calibri"/>
              </a:rPr>
              <a:t>Everyone needs to understand that getting birth control, including emergency contraception, is not as easy as so many people seem to think it is</a:t>
            </a:r>
            <a:br/>
            <a:r>
              <a:rPr b="false" i="false" strike="noStrike" sz="1200" u="none">
                <a:solidFill>
                  <a:srgbClr val="FFFFFF"/>
                </a:solidFill>
                <a:latin typeface="Calibri"/>
              </a:rPr>
              <a:t>buy telmisartan online</a:t>
            </a:r>
            <a:br/>
            <a:r>
              <a:rPr b="false" i="false" strike="noStrike" sz="1200" u="none">
                <a:solidFill>
                  <a:srgbClr val="FFFFFF"/>
                </a:solidFill>
                <a:latin typeface="Calibri"/>
              </a:rPr>
              <a:t>how much does micardis cost</a:t>
            </a:r>
            <a:br/>
            <a:r>
              <a:rPr b="false" i="false" strike="noStrike" sz="1200" u="none">
                <a:solidFill>
                  <a:srgbClr val="FFFFFF"/>
                </a:solidFill>
                <a:latin typeface="Calibri"/>
              </a:rPr>
              <a:t>teva telmisartan micardis</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micardis 40 mg dosage</a:t>
            </a:r>
            <a:br/>
            <a:r>
              <a:rPr b="false" i="false" strike="noStrike" sz="1200" u="none">
                <a:solidFill>
                  <a:srgbClr val="FFFFFF"/>
                </a:solidFill>
                <a:latin typeface="Calibri"/>
              </a:rPr>
              <a:t>micardis hct 40mg 12.5mg</a:t>
            </a:r>
            <a:br/>
            <a:r>
              <a:rPr b="false" i="false" strike="noStrike" sz="1200" u="none">
                <a:solidFill>
                  <a:srgbClr val="FFFFFF"/>
                </a:solidFill>
                <a:latin typeface="Calibri"/>
              </a:rPr>
              <a:t>micardis hct generic equivalent</a:t>
            </a:r>
            <a:br/>
            <a:r>
              <a:rPr b="false" i="false" strike="noStrike" sz="1200" u="none">
                <a:solidFill>
                  <a:srgbClr val="FFFFFF"/>
                </a:solidFill>
                <a:latin typeface="Calibri"/>
              </a:rPr>
              <a:t>Shame on {the seek engines|Google} for no longer positioning this put up upper Come on over and consult with my site</a:t>
            </a:r>
            <a:br/>
            <a:r>
              <a:rPr b="false" i="false" strike="noStrike" sz="1200" u="none">
                <a:solidFill>
                  <a:srgbClr val="FFFFFF"/>
                </a:solidFill>
                <a:latin typeface="Calibri"/>
              </a:rPr>
              <a:t>micardis 80 mg dosage</a:t>
            </a:r>
            <a:br/>
            <a:r>
              <a:rPr b="false" i="false" strike="noStrike" sz="1200" u="none">
                <a:solidFill>
                  <a:srgbClr val="FFFFFF"/>
                </a:solidFill>
                <a:latin typeface="Calibri"/>
              </a:rPr>
              <a:t>fiz ph metria ,monometria ,rx de esofago ea cada ano fao endoscopia d</a:t>
            </a:r>
            <a:br/>
            <a:r>
              <a:rPr b="false" i="false" strike="noStrike" sz="1200" u="none">
                <a:solidFill>
                  <a:srgbClr val="FFFFFF"/>
                </a:solidFill>
                <a:latin typeface="Calibri"/>
              </a:rPr>
              <a:t>micardis hct 80/12.5</a:t>
            </a:r>
            <a:br/>
            <a:r>
              <a:rPr b="false" i="false" strike="noStrike" sz="1200" u="none">
                <a:solidFill>
                  <a:srgbClr val="FFFFFF"/>
                </a:solidFill>
                <a:latin typeface="Calibri"/>
              </a:rPr>
              <a:t>Se toma, por lo general, cada 6 horas (4 veces al da)</a:t>
            </a:r>
            <a:br/>
            <a:r>
              <a:rPr b="false" i="false" strike="noStrike" sz="1200" u="none">
                <a:solidFill>
                  <a:srgbClr val="FFFFFF"/>
                </a:solidFill>
                <a:latin typeface="Calibri"/>
              </a:rPr>
              <a:t>micardis plus 40 mg 12 5mg</a:t>
            </a:r>
            <a:br/>
            <a:r>
              <a:rPr b="false" i="false" strike="noStrike" sz="1200" u="none">
                <a:solidFill>
                  <a:srgbClr val="FFFFFF"/>
                </a:solidFill>
                <a:latin typeface="Calibri"/>
              </a:rPr>
              <a:t>Travelers are at risk for malaria exposure in some areas of Central America</a:t>
            </a:r>
            <a:br/>
            <a:r>
              <a:rPr b="false" i="false" strike="noStrike" sz="1200" u="none">
                <a:solidFill>
                  <a:srgbClr val="FFFFFF"/>
                </a:solidFill>
                <a:latin typeface="Calibri"/>
              </a:rPr>
              <a:t>micardis 80 mg tablet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2015-12-20T01:16:57+04:00</dcterms:created>
  <dcterms:modified xsi:type="dcterms:W3CDTF">2015-12-20T01:16:57+04:00</dcterms:modified>
  <dc:title>Micardis Price Australia - Micardis 40 Mg /12.5mg</dc:title>
  <dc:description>Micardis cost, micardis price compare, telmisartan tablets price, purchase telmisartan, purchase micardis online, micardis hct generic price, micardis hct missed dose</dc:description>
  <dc:subject>Micardis Price Australia - Micardis 40 Mg /12.5mg</dc:subject>
  <cp:keywords>cost of micardis 80 mg, micardis 80 mg buy online, micardis price in india, micardis plus 80 mg 12.5 mg tablets, micardis mycard program, micardis hct manufacturer coupon, micardis 80 mg cost, micardis price, micardis 80 mg dosage, micardis 80 mg tablet</cp:keywords>
  <cp:category/>
</cp:coreProperties>
</file>