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4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4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4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4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Cozaar Tablets 100mg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started taking med because of social anxiety/depression</a:t>
            </a:r>
            <a:br/>
            <a:r>
              <a:rPr b="false" i="false" strike="noStrike" sz="1200" u="none">
                <a:solidFill>
                  <a:srgbClr val="FFFFFF"/>
                </a:solidFill>
                <a:latin typeface="Calibri"/>
              </a:rPr>
              <a:t>losartan cozaar merck</a:t>
            </a:r>
            <a:br/>
            <a:r>
              <a:rPr b="false" i="false" strike="noStrike" sz="1200" u="none">
                <a:solidFill>
                  <a:srgbClr val="FFFFFF"/>
                </a:solidFill>
                <a:latin typeface="Calibri"/>
              </a:rPr>
              <a:t>cozaar merck coupon</a:t>
            </a:r>
            <a:br/>
            <a:r>
              <a:rPr b="false" i="false" strike="noStrike" sz="1200" u="none">
                <a:solidFill>
                  <a:srgbClr val="FFFFFF"/>
                </a:solidFill>
                <a:latin typeface="Calibri"/>
              </a:rPr>
              <a:t>cozaar tabletten</a:t>
            </a:r>
            <a:br/>
            <a:r>
              <a:rPr b="false" i="false" strike="noStrike" sz="1200" u="none">
                <a:solidFill>
                  <a:srgbClr val="FFFFFF"/>
                </a:solidFill>
                <a:latin typeface="Calibri"/>
              </a:rPr>
              <a:t>cozaar losartan potasico 100mg</a:t>
            </a:r>
            <a:br/>
            <a:r>
              <a:rPr b="false" i="false" strike="noStrike" sz="1200" u="none">
                <a:solidFill>
                  <a:srgbClr val="FFFFFF"/>
                </a:solidFill>
                <a:latin typeface="Calibri"/>
              </a:rPr>
              <a:t>cozaar 50 mg efectos secundarios</a:t>
            </a:r>
            <a:br/>
            <a:r>
              <a:rPr b="false" i="false" strike="noStrike" sz="1200" u="none">
                <a:solidFill>
                  <a:srgbClr val="FFFFFF"/>
                </a:solidFill>
                <a:latin typeface="Calibri"/>
              </a:rPr>
              <a:t>merck cozaar patient assistance</a:t>
            </a:r>
            <a:br/>
            <a:r>
              <a:rPr b="false" i="false" strike="noStrike" sz="1200" u="none">
                <a:solidFill>
                  <a:srgbClr val="FFFFFF"/>
                </a:solidFill>
                <a:latin typeface="Calibri"/>
              </a:rPr>
              <a:t>He thought i might have vestibular migraines (without the migraine pain, but vertigo)</a:t>
            </a:r>
            <a:br/>
            <a:r>
              <a:rPr b="false" i="false" strike="noStrike" sz="1200" u="none">
                <a:solidFill>
                  <a:srgbClr val="FFFFFF"/>
                </a:solidFill>
                <a:latin typeface="Calibri"/>
              </a:rPr>
              <a:t>buy losartan online uk</a:t>
            </a:r>
            <a:br/>
            <a:r>
              <a:rPr b="false" i="false" strike="noStrike" sz="1200" u="none">
                <a:solidFill>
                  <a:srgbClr val="FFFFFF"/>
                </a:solidFill>
                <a:latin typeface="Calibri"/>
              </a:rPr>
              <a:t>cozaar 25 mg tab</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is losartan hctz a generic for diovan hct</a:t>
            </a:r>
            <a:br/>
            <a:r>
              <a:rPr b="false" i="false" strike="noStrike" sz="1200" u="none">
                <a:solidFill>
                  <a:srgbClr val="FFFFFF"/>
                </a:solidFill>
                <a:latin typeface="Calibri"/>
              </a:rPr>
              <a:t>order cozaar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cozaar images</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cozaar 50mg</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cozaar 50 mg cost</a:t>
            </a:r>
            <a:br/>
            <a:r>
              <a:rPr b="false" i="false" strike="noStrike" sz="1200" u="none">
                <a:solidFill>
                  <a:srgbClr val="FFFFFF"/>
                </a:solidFill>
                <a:latin typeface="Calibri"/>
              </a:rPr>
              <a:t>what is cozaar 50 mg used for</a:t>
            </a:r>
            <a:br/>
            <a:r>
              <a:rPr b="false" i="false" strike="noStrike" sz="1200" u="none">
                <a:solidFill>
                  <a:srgbClr val="FFFFFF"/>
                </a:solidFill>
                <a:latin typeface="Calibri"/>
              </a:rPr>
              <a:t>cozaar 12.5 mg inicio</a:t>
            </a:r>
            <a:br/>
            <a:r>
              <a:rPr b="false" i="false" strike="noStrike" sz="1200" u="none">
                <a:solidFill>
                  <a:srgbClr val="FFFFFF"/>
                </a:solidFill>
                <a:latin typeface="Calibri"/>
              </a:rPr>
              <a:t>Borderline elevations of one or more liver tests may occur in up to 15% of patients taking NSAIDs, including indomethacin</a:t>
            </a:r>
            <a:br/>
            <a:r>
              <a:rPr b="false" i="false" strike="noStrike" sz="1200" u="none">
                <a:solidFill>
                  <a:srgbClr val="FFFFFF"/>
                </a:solidFill>
                <a:latin typeface="Calibri"/>
              </a:rPr>
              <a:t>buy losartan potassium online</a:t>
            </a:r>
            <a:br/>
            <a:r>
              <a:rPr b="false" i="false" strike="noStrike" sz="1200" u="none">
                <a:solidFill>
                  <a:srgbClr val="FFFFFF"/>
                </a:solidFill>
                <a:latin typeface="Calibri"/>
              </a:rPr>
              <a:t>purchase cozaar</a:t>
            </a:r>
            <a:br/>
            <a:r>
              <a:rPr b="false" i="false" strike="noStrike" sz="1200" u="none">
                <a:solidFill>
                  <a:srgbClr val="FFFFFF"/>
                </a:solidFill>
                <a:latin typeface="Calibri"/>
              </a:rPr>
              <a:t>cozaar tablets 50mg</a:t>
            </a:r>
            <a:br/>
            <a:r>
              <a:rPr b="false" i="false" strike="noStrike" sz="1200" u="none">
                <a:solidFill>
                  <a:srgbClr val="FFFFFF"/>
                </a:solidFill>
                <a:latin typeface="Calibri"/>
              </a:rPr>
              <a:t>losartan cozaar potassium</a:t>
            </a:r>
            <a:br/>
            <a:r>
              <a:rPr b="false" i="false" strike="noStrike" sz="1200" u="none">
                <a:solidFill>
                  <a:srgbClr val="FFFFFF"/>
                </a:solidFill>
                <a:latin typeface="Calibri"/>
              </a:rPr>
              <a:t>cozaar losartan forum</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order losartan online</a:t>
            </a:r>
            <a:br/>
            <a:r>
              <a:rPr b="false" i="false" strike="noStrike" sz="1200" u="none">
                <a:solidFill>
                  <a:srgbClr val="FFFFFF"/>
                </a:solidFill>
                <a:latin typeface="Calibri"/>
              </a:rPr>
              <a:t>cozaar 12.5 mg tablets</a:t>
            </a:r>
            <a:br/>
            <a:r>
              <a:rPr b="false" i="false" strike="noStrike" sz="1200" u="none">
                <a:solidFill>
                  <a:srgbClr val="FFFFFF"/>
                </a:solidFill>
                <a:latin typeface="Calibri"/>
              </a:rPr>
              <a:t>merck cozaar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pictures tablets</a:t>
            </a:r>
            <a:br/>
            <a:r>
              <a:rPr b="false" i="false" strike="noStrike" sz="1200" u="none">
                <a:solidFill>
                  <a:srgbClr val="FFFFFF"/>
                </a:solidFill>
                <a:latin typeface="Calibri"/>
              </a:rPr>
              <a:t>is losartan hctz a generic drug</a:t>
            </a:r>
            <a:br/>
            <a:r>
              <a:rPr b="false" i="false" strike="noStrike" sz="1200" u="none">
                <a:solidFill>
                  <a:srgbClr val="FFFFFF"/>
                </a:solidFill>
                <a:latin typeface="Calibri"/>
              </a:rPr>
              <a:t>cozaar tablet color change</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generic losartan cost</a:t>
            </a:r>
            <a:br/>
            <a:r>
              <a:rPr b="false" i="false" strike="noStrike" sz="1200" u="none">
                <a:solidFill>
                  <a:srgbClr val="FFFFFF"/>
                </a:solidFill>
                <a:latin typeface="Calibri"/>
              </a:rPr>
              <a:t>Kind of reminds us to take info on the internet with a grain of salt so to speak.</a:t>
            </a:r>
            <a:br/>
            <a:r>
              <a:rPr b="false" i="false" strike="noStrike" sz="1200" u="none">
                <a:solidFill>
                  <a:srgbClr val="FFFFFF"/>
                </a:solidFill>
                <a:latin typeface="Calibri"/>
              </a:rPr>
              <a:t>losartan generic costco</a:t>
            </a:r>
            <a:br/>
            <a:r>
              <a:rPr b="false" i="false" strike="noStrike" sz="1200" u="none">
                <a:solidFill>
                  <a:srgbClr val="FFFFFF"/>
                </a:solidFill>
                <a:latin typeface="Calibri"/>
              </a:rPr>
              <a:t>His breathing support is gradually being reduced and he has begun the early stages of physical therapy.</a:t>
            </a:r>
            <a:br/>
            <a:r>
              <a:rPr b="false" i="false" strike="noStrike" sz="1200" u="none">
                <a:solidFill>
                  <a:srgbClr val="FFFFFF"/>
                </a:solidFill>
                <a:latin typeface="Calibri"/>
              </a:rPr>
              <a:t>losartan potassium cozaar dosage</a:t>
            </a:r>
            <a:br/>
            <a:r>
              <a:rPr b="false" i="false" strike="noStrike" sz="1200" u="none">
                <a:solidFill>
                  <a:srgbClr val="FFFFFF"/>
                </a:solidFill>
                <a:latin typeface="Calibri"/>
              </a:rPr>
              <a:t>efectos secundarios del cozaar 50 mg</a:t>
            </a:r>
            <a:br/>
            <a:r>
              <a:rPr b="false" i="false" strike="noStrike" sz="1200" u="none">
                <a:solidFill>
                  <a:srgbClr val="FFFFFF"/>
                </a:solidFill>
                <a:latin typeface="Calibri"/>
              </a:rPr>
              <a:t>cozaar tablets 100mg</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cozaar 100 mg picture</a:t>
            </a:r>
            <a:br/>
            <a:r>
              <a:rPr b="false" i="false" strike="noStrike" sz="1200" u="none">
                <a:solidFill>
                  <a:srgbClr val="FFFFFF"/>
                </a:solidFill>
                <a:latin typeface="Calibri"/>
              </a:rPr>
              <a:t>Carefully follow your doctor's instructions when giving this medicine to a child of any age.</a:t>
            </a:r>
            <a:br/>
            <a:r>
              <a:rPr b="false" i="false" strike="noStrike" sz="1200" u="none">
                <a:solidFill>
                  <a:srgbClr val="FFFFFF"/>
                </a:solidFill>
                <a:latin typeface="Calibri"/>
              </a:rPr>
              <a:t>cozaar cost</a:t>
            </a:r>
            <a:br/>
            <a:r>
              <a:rPr b="false" i="false" strike="noStrike" sz="1200" u="none">
                <a:solidFill>
                  <a:srgbClr val="FFFFFF"/>
                </a:solidFill>
                <a:latin typeface="Calibri"/>
              </a:rPr>
              <a:t>I came back but suffered miserably</a:t>
            </a:r>
            <a:br/>
            <a:r>
              <a:rPr b="false" i="false" strike="noStrike" sz="1200" u="none">
                <a:solidFill>
                  <a:srgbClr val="FFFFFF"/>
                </a:solidFill>
                <a:latin typeface="Calibri"/>
              </a:rPr>
              <a:t>losartan cozaar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100 mg color</a:t>
            </a:r>
            <a:br/>
            <a:r>
              <a:rPr b="false" i="false" strike="noStrike" sz="1200" u="none">
                <a:solidFill>
                  <a:srgbClr val="FFFFFF"/>
                </a:solidFill>
                <a:latin typeface="Calibri"/>
              </a:rPr>
              <a:t>My CD21 bloodwork of course was low, 3</a:t>
            </a:r>
            <a:br/>
            <a:r>
              <a:rPr b="false" i="false" strike="noStrike" sz="1200" u="none">
                <a:solidFill>
                  <a:srgbClr val="FFFFFF"/>
                </a:solidFill>
                <a:latin typeface="Calibri"/>
              </a:rPr>
              <a:t>losartan cozaar contraindications</a:t>
            </a:r>
            <a:br/>
            <a:r>
              <a:rPr b="false" i="false" strike="noStrike" sz="1200" u="none">
                <a:solidFill>
                  <a:srgbClr val="FFFFFF"/>
                </a:solidFill>
                <a:latin typeface="Calibri"/>
              </a:rPr>
              <a:t>cozaar losartan potassium tablets</a:t>
            </a:r>
            <a:br/>
            <a:r>
              <a:rPr b="false" i="false" strike="noStrike" sz="1200" u="none">
                <a:solidFill>
                  <a:srgbClr val="FFFFFF"/>
                </a:solidFill>
                <a:latin typeface="Calibri"/>
              </a:rPr>
              <a:t>purchase cozaar online</a:t>
            </a:r>
            <a:br/>
            <a:r>
              <a:rPr b="false" i="false" strike="noStrike" sz="1200" u="none">
                <a:solidFill>
                  <a:srgbClr val="FFFFFF"/>
                </a:solidFill>
                <a:latin typeface="Calibri"/>
              </a:rPr>
              <a:t>losartan potassium hydrochlorothiazide generic</a:t>
            </a:r>
            <a:br/>
            <a:r>
              <a:rPr b="false" i="false" strike="noStrike" sz="1200" u="none">
                <a:solidFill>
                  <a:srgbClr val="FFFFFF"/>
                </a:solidFill>
                <a:latin typeface="Calibri"/>
              </a:rPr>
              <a:t>generic losartan ingredients</a:t>
            </a:r>
            <a:br/>
            <a:r>
              <a:rPr b="false" i="false" strike="noStrike" sz="1200" u="none">
                <a:solidFill>
                  <a:srgbClr val="FFFFFF"/>
                </a:solidFill>
                <a:latin typeface="Calibri"/>
              </a:rPr>
              <a:t>cozaar 100 mg efectos secundarios</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online cozaar</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cozaar tablet picture</a:t>
            </a:r>
            <a:br/>
            <a:r>
              <a:rPr b="false" i="false" strike="noStrike" sz="1200" u="none">
                <a:solidFill>
                  <a:srgbClr val="FFFFFF"/>
                </a:solidFill>
                <a:latin typeface="Calibri"/>
              </a:rPr>
              <a:t>cozaar price malaysia</a:t>
            </a:r>
            <a:br/>
            <a:r>
              <a:rPr b="false" i="false" strike="noStrike" sz="1200" u="none">
                <a:solidFill>
                  <a:srgbClr val="FFFFFF"/>
                </a:solidFill>
                <a:latin typeface="Calibri"/>
              </a:rPr>
              <a:t>cozaar comp tablets</a:t>
            </a:r>
            <a:br/>
            <a:r>
              <a:rPr b="false" i="false" strike="noStrike" sz="1200" u="none">
                <a:solidFill>
                  <a:srgbClr val="FFFFFF"/>
                </a:solidFill>
                <a:latin typeface="Calibri"/>
              </a:rPr>
              <a:t>Any other meds I take in the middle of the day so they don&amp;#39;t interefere</a:t>
            </a:r>
            <a:br/>
            <a:r>
              <a:rPr b="false" i="false" strike="noStrike" sz="1200" u="none">
                <a:solidFill>
                  <a:srgbClr val="FFFFFF"/>
                </a:solidFill>
                <a:latin typeface="Calibri"/>
              </a:rPr>
              <a:t>cozaar xq price</a:t>
            </a:r>
            <a:br/>
            <a:r>
              <a:rPr b="false" i="false" strike="noStrike" sz="1200" u="none">
                <a:solidFill>
                  <a:srgbClr val="FFFFFF"/>
                </a:solidFill>
                <a:latin typeface="Calibri"/>
              </a:rPr>
              <a:t>cozaar tabletta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100 mg twice daily</a:t>
            </a:r>
            <a:br/>
            <a:r>
              <a:rPr b="false" i="false" strike="noStrike" sz="1200" u="none">
                <a:solidFill>
                  <a:srgbClr val="FFFFFF"/>
                </a:solidFill>
                <a:latin typeface="Calibri"/>
              </a:rPr>
              <a:t>cozaar 100mg price</a:t>
            </a:r>
            <a:br/>
            <a:r>
              <a:rPr b="false" i="false" strike="noStrike" sz="1200" u="none">
                <a:solidFill>
                  <a:srgbClr val="FFFFFF"/>
                </a:solidFill>
                <a:latin typeface="Calibri"/>
              </a:rPr>
              <a:t>cozaar prices</a:t>
            </a:r>
            <a:br/>
            <a:r>
              <a:rPr b="false" i="false" strike="noStrike" sz="1200" u="none">
                <a:solidFill>
                  <a:srgbClr val="FFFFFF"/>
                </a:solidFill>
                <a:latin typeface="Calibri"/>
              </a:rPr>
              <a:t>cozaar tablets</a:t>
            </a:r>
            <a:br/>
            <a:r>
              <a:rPr b="false" i="false" strike="noStrike" sz="1200" u="none">
                <a:solidFill>
                  <a:srgbClr val="FFFFFF"/>
                </a:solidFill>
                <a:latin typeface="Calibri"/>
              </a:rPr>
              <a:t>generic cozaar hctz</a:t>
            </a:r>
            <a:br/>
            <a:r>
              <a:rPr b="false" i="false" strike="noStrike" sz="1200" u="none">
                <a:solidFill>
                  <a:srgbClr val="FFFFFF"/>
                </a:solidFill>
                <a:latin typeface="Calibri"/>
              </a:rPr>
              <a:t>cozaar discount card</a:t>
            </a:r>
            <a:br/>
            <a:r>
              <a:rPr b="false" i="false" strike="noStrike" sz="1200" u="none">
                <a:solidFill>
                  <a:srgbClr val="FFFFFF"/>
                </a:solidFill>
                <a:latin typeface="Calibri"/>
              </a:rPr>
              <a:t>To date 5 total reconstructive surgeryes, and still need to do another major one to place plate back head connecting to thoracic</a:t>
            </a:r>
            <a:br/>
            <a:r>
              <a:rPr b="false" i="false" strike="noStrike" sz="1200" u="none">
                <a:solidFill>
                  <a:srgbClr val="FFFFFF"/>
                </a:solidFill>
                <a:latin typeface="Calibri"/>
              </a:rPr>
              <a:t>losartan potassium generic for cozaar is poison</a:t>
            </a:r>
            <a:br/>
            <a:r>
              <a:rPr b="false" i="false" strike="noStrike" sz="1200" u="none">
                <a:solidFill>
                  <a:srgbClr val="FFFFFF"/>
                </a:solidFill>
                <a:latin typeface="Calibri"/>
              </a:rPr>
              <a:t>losartan online canada</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cozaar online</a:t>
            </a:r>
            <a:br/>
            <a:r>
              <a:rPr b="false" i="false" strike="noStrike" sz="1200" u="none">
                <a:solidFill>
                  <a:srgbClr val="FFFFFF"/>
                </a:solidFill>
                <a:latin typeface="Calibri"/>
              </a:rPr>
              <a:t>cozaar 50 mg tabletas</a:t>
            </a:r>
            <a:br/>
            <a:r>
              <a:rPr b="false" i="false" strike="noStrike" sz="1200" u="none">
                <a:solidFill>
                  <a:srgbClr val="FFFFFF"/>
                </a:solidFill>
                <a:latin typeface="Calibri"/>
              </a:rPr>
              <a:t>cozaar xq 5/100 mg</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cozaar de 12.5 mg</a:t>
            </a:r>
            <a:br/>
            <a:r>
              <a:rPr b="false" i="false" strike="noStrike" sz="1200" u="none">
                <a:solidFill>
                  <a:srgbClr val="FFFFFF"/>
                </a:solidFill>
                <a:latin typeface="Calibri"/>
              </a:rPr>
              <a:t>Has a doctor given you a percsription for both? They both act as central nervous system depressants and when taken together, each med enhances the other one&amp;rsquo;s effects.</a:t>
            </a:r>
            <a:br/>
            <a:r>
              <a:rPr b="false" i="false" strike="noStrike" sz="1200" u="none">
                <a:solidFill>
                  <a:srgbClr val="FFFFFF"/>
                </a:solidFill>
                <a:latin typeface="Calibri"/>
              </a:rPr>
              <a:t>cozaar tablet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cozaar losartan potassium</a:t>
            </a:r>
            <a:br/>
            <a:r>
              <a:rPr b="false" i="false" strike="noStrike" sz="1200" u="none">
                <a:solidFill>
                  <a:srgbClr val="FFFFFF"/>
                </a:solidFill>
                <a:latin typeface="Calibri"/>
              </a:rPr>
              <a:t>cozaar comp forte 100/25mg</a:t>
            </a:r>
            <a:br/>
            <a:r>
              <a:rPr b="false" i="false" strike="noStrike" sz="1200" u="none">
                <a:solidFill>
                  <a:srgbClr val="FFFFFF"/>
                </a:solidFill>
                <a:latin typeface="Calibri"/>
              </a:rPr>
              <a:t>cozaar 100mg manufacturer</a:t>
            </a:r>
            <a:br/>
            <a:r>
              <a:rPr b="false" i="false" strike="noStrike" sz="1200" u="none">
                <a:solidFill>
                  <a:srgbClr val="FFFFFF"/>
                </a:solidFill>
                <a:latin typeface="Calibri"/>
              </a:rPr>
              <a:t>cozaar 100 mg</a:t>
            </a:r>
            <a:br/>
            <a:r>
              <a:rPr b="false" i="false" strike="noStrike" sz="1200" u="none">
                <a:solidFill>
                  <a:srgbClr val="FFFFFF"/>
                </a:solidFill>
                <a:latin typeface="Calibri"/>
              </a:rPr>
              <a:t>cozaar potassium</a:t>
            </a:r>
            <a:br/>
            <a:r>
              <a:rPr b="false" i="false" strike="noStrike" sz="1200" u="none">
                <a:solidFill>
                  <a:srgbClr val="FFFFFF"/>
                </a:solidFill>
                <a:latin typeface="Calibri"/>
              </a:rPr>
              <a:t>"NSAIDs hinder all of these protective mechanisms, and with the stomach's defenses down, digestive juices can damage the sensitive stomach lining and cause ulcers."</a:t>
            </a:r>
            <a:br/>
            <a:r>
              <a:rPr b="false" i="false" strike="noStrike" sz="1200" u="none">
                <a:solidFill>
                  <a:srgbClr val="FFFFFF"/>
                </a:solidFill>
                <a:latin typeface="Calibri"/>
              </a:rPr>
              <a:t>losartan generic cost walmart</a:t>
            </a:r>
            <a:br/>
            <a:r>
              <a:rPr b="false" i="false" strike="noStrike" sz="1200" u="none">
                <a:solidFill>
                  <a:srgbClr val="FFFFFF"/>
                </a:solidFill>
                <a:latin typeface="Calibri"/>
              </a:rPr>
              <a:t>generic losartan pill identifier</a:t>
            </a:r>
            <a:br/>
            <a:r>
              <a:rPr b="false" i="false" strike="noStrike" sz="1200" u="none">
                <a:solidFill>
                  <a:srgbClr val="FFFFFF"/>
                </a:solidFill>
                <a:latin typeface="Calibri"/>
              </a:rPr>
              <a:t>It must still be examined by the Senate upper house but is unlikely to be modified before it enters law books.</a:t>
            </a:r>
            <a:br/>
            <a:r>
              <a:rPr b="false" i="false" strike="noStrike" sz="1200" u="none">
                <a:solidFill>
                  <a:srgbClr val="FFFFFF"/>
                </a:solidFill>
                <a:latin typeface="Calibri"/>
              </a:rPr>
              <a:t>price of cozaar</a:t>
            </a:r>
            <a:br/>
            <a:r>
              <a:rPr b="false" i="false" strike="noStrike" sz="1200" u="none">
                <a:solidFill>
                  <a:srgbClr val="FFFFFF"/>
                </a:solidFill>
                <a:latin typeface="Calibri"/>
              </a:rPr>
              <a:t>buy cozaar online</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r>
              <a:rPr b="false" i="false" strike="noStrike" sz="1200" u="none">
                <a:solidFill>
                  <a:srgbClr val="FFFFFF"/>
                </a:solidFill>
                <a:latin typeface="Calibri"/>
              </a:rPr>
              <a:t>cozaar hctz medication</a:t>
            </a:r>
            <a:br/>
            <a:r>
              <a:rPr b="false" i="false" strike="noStrike" sz="1200" u="none">
                <a:solidFill>
                  <a:srgbClr val="FFFFFF"/>
                </a:solidFill>
                <a:latin typeface="Calibri"/>
              </a:rPr>
              <a:t>cozaar 50 mg color</a:t>
            </a:r>
            <a:br/>
            <a:r>
              <a:rPr b="false" i="false" strike="noStrike" sz="1200" u="none">
                <a:solidFill>
                  <a:srgbClr val="FFFFFF"/>
                </a:solidFill>
                <a:latin typeface="Calibri"/>
              </a:rPr>
              <a:t>cozaar 50 mg thuoc</a:t>
            </a:r>
            <a:br/>
            <a:r>
              <a:rPr b="false" i="false" strike="noStrike" sz="1200" u="none">
                <a:solidFill>
                  <a:srgbClr val="FFFFFF"/>
                </a:solidFill>
                <a:latin typeface="Calibri"/>
              </a:rPr>
              <a:t>cozaar medication cost</a:t>
            </a:r>
            <a:br/>
            <a:r>
              <a:rPr b="false" i="false" strike="noStrike" sz="1200" u="none">
                <a:solidFill>
                  <a:srgbClr val="FFFFFF"/>
                </a:solidFill>
                <a:latin typeface="Calibri"/>
              </a:rPr>
              <a:t>generic losartan hctz</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cozaar losartan potassium 100mg</a:t>
            </a:r>
            <a:br/>
            <a:r>
              <a:rPr b="false" i="false" strike="noStrike" sz="1200" u="none">
                <a:solidFill>
                  <a:srgbClr val="FFFFFF"/>
                </a:solidFill>
                <a:latin typeface="Calibri"/>
              </a:rPr>
              <a:t>cozaar norvasc combination</a:t>
            </a:r>
            <a:br/>
            <a:r>
              <a:rPr b="false" i="false" strike="noStrike" sz="1200" u="none">
                <a:solidFill>
                  <a:srgbClr val="FFFFFF"/>
                </a:solidFill>
                <a:latin typeface="Calibri"/>
              </a:rPr>
              <a:t>cozaar 100mg</a:t>
            </a:r>
            <a:br/>
            <a:r>
              <a:rPr b="false" i="false" strike="noStrike" sz="1200" u="none">
                <a:solidFill>
                  <a:srgbClr val="FFFFFF"/>
                </a:solidFill>
                <a:latin typeface="Calibri"/>
              </a:rPr>
              <a:t>Many of the newer antidepressants, including bupropion and the selective serotonin reuptake inhibitors (SSRIs), are considerably less or minimally cardiotoxic and may be appropriate alternatives.</a:t>
            </a:r>
            <a:br/>
            <a:r>
              <a:rPr b="false" i="false" strike="noStrike" sz="1200" u="none">
                <a:solidFill>
                  <a:srgbClr val="FFFFFF"/>
                </a:solidFill>
                <a:latin typeface="Calibri"/>
              </a:rPr>
              <a:t>norvasc plus cozaar</a:t>
            </a:r>
            <a:br/>
            <a:r>
              <a:rPr b="false" i="false" strike="noStrike" sz="1200" u="none">
                <a:solidFill>
                  <a:srgbClr val="FFFFFF"/>
                </a:solidFill>
                <a:latin typeface="Calibri"/>
              </a:rPr>
              <a:t>cozaar cost costco</a:t>
            </a:r>
            <a:br/>
            <a:r>
              <a:rPr b="false" i="false" strike="noStrike" sz="1200" u="none">
                <a:solidFill>
                  <a:srgbClr val="FFFFFF"/>
                </a:solidFill>
                <a:latin typeface="Calibri"/>
              </a:rPr>
              <a:t>losartan hydrochlorothiazide cost</a:t>
            </a:r>
            <a:br/>
            <a:r>
              <a:rPr b="false" i="false" strike="noStrike" sz="1200" u="none">
                <a:solidFill>
                  <a:srgbClr val="FFFFFF"/>
                </a:solidFill>
                <a:latin typeface="Calibri"/>
              </a:rPr>
              <a:t>cozaar 100 mg daily</a:t>
            </a:r>
            <a:br/>
            <a:r>
              <a:rPr b="false" i="false" strike="noStrike" sz="1200" u="none">
                <a:solidFill>
                  <a:srgbClr val="FFFFFF"/>
                </a:solidFill>
                <a:latin typeface="Calibri"/>
              </a:rPr>
              <a:t>cozaar coupons online</a:t>
            </a:r>
            <a:br/>
            <a:r>
              <a:rPr b="false" i="false" strike="noStrike" sz="1200" u="none">
                <a:solidFill>
                  <a:srgbClr val="FFFFFF"/>
                </a:solidFill>
                <a:latin typeface="Calibri"/>
              </a:rPr>
              <a:t>cozaar 25 mg efectos secundarios</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cozaar 50 mg losartan</a:t>
            </a:r>
            <a:br/>
            <a:r>
              <a:rPr b="false" i="false" strike="noStrike" sz="1200" u="none">
                <a:solidFill>
                  <a:srgbClr val="FFFFFF"/>
                </a:solidFill>
                <a:latin typeface="Calibri"/>
              </a:rPr>
              <a:t>cozaar losartan</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buy losartan potassium 100mg</a:t>
            </a:r>
            <a:br/>
            <a:r>
              <a:rPr b="false" i="false" strike="noStrike" sz="1200" u="none">
                <a:solidFill>
                  <a:srgbClr val="FFFFFF"/>
                </a:solidFill>
                <a:latin typeface="Calibri"/>
              </a:rPr>
              <a:t>generic cozaar pill identification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losartan</a:t>
            </a:r>
            <a:br/>
            <a:r>
              <a:rPr b="false" i="false" strike="noStrike" sz="1200" u="none">
                <a:solidFill>
                  <a:srgbClr val="FFFFFF"/>
                </a:solidFill>
                <a:latin typeface="Calibri"/>
              </a:rPr>
              <a:t>cozaar 25 mg</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price of generic cozaar</a:t>
            </a:r>
            <a:br/>
            <a:r>
              <a:rPr b="false" i="false" strike="noStrike" sz="1200" u="none">
                <a:solidFill>
                  <a:srgbClr val="FFFFFF"/>
                </a:solidFill>
                <a:latin typeface="Calibri"/>
              </a:rPr>
              <a:t>cozaar comp forte 100mg 25mg</a:t>
            </a:r>
            <a:br/>
            <a:r>
              <a:rPr b="false" i="false" strike="noStrike" sz="1200" u="none">
                <a:solidFill>
                  <a:srgbClr val="FFFFFF"/>
                </a:solidFill>
                <a:latin typeface="Calibri"/>
              </a:rPr>
              <a:t>cozaar norvasc</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cozaar xq mims</a:t>
            </a:r>
            <a:br/>
            <a:r>
              <a:rPr b="false" i="false" strike="noStrike" sz="1200" u="none">
                <a:solidFill>
                  <a:srgbClr val="FFFFFF"/>
                </a:solidFill>
                <a:latin typeface="Calibri"/>
              </a:rPr>
              <a:t>Although I would imagine that the problem that needed solved would be of more concern, in which case nolva remains the weapon of choice</a:t>
            </a:r>
            <a:br/>
            <a:r>
              <a:rPr b="false" i="false" strike="noStrike" sz="1200" u="none">
                <a:solidFill>
                  <a:srgbClr val="FFFFFF"/>
                </a:solidFill>
                <a:latin typeface="Calibri"/>
              </a:rPr>
              <a:t>buy cheap losartan</a:t>
            </a:r>
            <a:br/>
            <a:r>
              <a:rPr b="false" i="false" strike="noStrike" sz="1200" u="none">
                <a:solidFill>
                  <a:srgbClr val="FFFFFF"/>
                </a:solidFill>
                <a:latin typeface="Calibri"/>
              </a:rPr>
              <a:t>manufacturers of generic losartan potassium</a:t>
            </a:r>
            <a:br/>
            <a:r>
              <a:rPr b="false" i="false" strike="noStrike" sz="1200" u="none">
                <a:solidFill>
                  <a:srgbClr val="FFFFFF"/>
                </a:solidFill>
                <a:latin typeface="Calibri"/>
              </a:rPr>
              <a:t>does cozaar contain potassium</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losartan online sales</a:t>
            </a:r>
            <a:br/>
            <a:r>
              <a:rPr b="false" i="false" strike="noStrike" sz="1200" u="none">
                <a:solidFill>
                  <a:srgbClr val="FFFFFF"/>
                </a:solidFill>
                <a:latin typeface="Calibri"/>
              </a:rPr>
              <a:t>losartan cozaar indications for use</a:t>
            </a:r>
            <a:br/>
            <a:r>
              <a:rPr b="false" i="false" strike="noStrike" sz="1200" u="none">
                <a:solidFill>
                  <a:srgbClr val="FFFFFF"/>
                </a:solidFill>
                <a:latin typeface="Calibri"/>
              </a:rPr>
              <a:t>generic cozaar problems</a:t>
            </a:r>
            <a:br/>
            <a:r>
              <a:rPr b="false" i="false" strike="noStrike" sz="1200" u="none">
                <a:solidFill>
                  <a:srgbClr val="FFFFFF"/>
                </a:solidFill>
                <a:latin typeface="Calibri"/>
              </a:rPr>
              <a:t>generic losartan pictures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losartan (cozaar) 100mg tablet</a:t>
            </a:r>
            <a:br/>
            <a:r>
              <a:rPr b="false" i="false" strike="noStrike" sz="1200" u="none">
                <a:solidFill>
                  <a:srgbClr val="FFFFFF"/>
                </a:solidFill>
                <a:latin typeface="Calibri"/>
              </a:rPr>
              <a:t>color of cozaar tablets</a:t>
            </a:r>
            <a:br/>
            <a:r>
              <a:rPr b="false" i="false" strike="noStrike" sz="1200" u="none">
                <a:solidFill>
                  <a:srgbClr val="FFFFFF"/>
                </a:solidFill>
                <a:latin typeface="Calibri"/>
              </a:rPr>
              <a:t>cozaar 50 mg tablet price</a:t>
            </a:r>
            <a:br/>
            <a:r>
              <a:rPr b="false" i="false" strike="noStrike" sz="1200" u="none">
                <a:solidFill>
                  <a:srgbClr val="FFFFFF"/>
                </a:solidFill>
                <a:latin typeface="Calibri"/>
              </a:rPr>
              <a:t>price of cozaar 50 mg</a:t>
            </a:r>
            <a:br/>
            <a:r>
              <a:rPr b="false" i="false" strike="noStrike" sz="1200" u="none">
                <a:solidFill>
                  <a:srgbClr val="FFFFFF"/>
                </a:solidFill>
                <a:latin typeface="Calibri"/>
              </a:rPr>
              <a:t>how much does generic cozaar cost</a:t>
            </a:r>
            <a:br/>
            <a:r>
              <a:rPr b="false" i="false" strike="noStrike" sz="1200" u="none">
                <a:solidFill>
                  <a:srgbClr val="FFFFFF"/>
                </a:solidFill>
                <a:latin typeface="Calibri"/>
              </a:rPr>
              <a:t>Within each frequency-grouping, adverse reaction are presented in order of decreasing seriousness</a:t>
            </a:r>
            <a:br/>
            <a:r>
              <a:rPr b="false" i="false" strike="noStrike" sz="1200" u="none">
                <a:solidFill>
                  <a:srgbClr val="FFFFFF"/>
                </a:solidFill>
                <a:latin typeface="Calibri"/>
              </a:rPr>
              <a:t>cheap losartan potassium</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cozaar plus 100 12 5 mg</a:t>
            </a:r>
            <a:br/>
            <a:r>
              <a:rPr b="false" i="false" strike="noStrike" sz="1200" u="none">
                <a:solidFill>
                  <a:srgbClr val="FFFFFF"/>
                </a:solidFill>
                <a:latin typeface="Calibri"/>
              </a:rPr>
              <a:t>buy losartan potassium 50 mg</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cozaar prices us</a:t>
            </a:r>
            <a:br/>
            <a:r>
              <a:rPr b="false" i="false" strike="noStrike" sz="1200" u="none">
                <a:solidFill>
                  <a:srgbClr val="FFFFFF"/>
                </a:solidFill>
                <a:latin typeface="Calibri"/>
              </a:rPr>
              <a:t>losartan hctz generic name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generic cozaar</a:t>
            </a:r>
            <a:br/>
            <a:r>
              <a:rPr b="false" i="false" strike="noStrike" sz="1200" u="none">
                <a:solidFill>
                  <a:srgbClr val="FFFFFF"/>
                </a:solidFill>
                <a:latin typeface="Calibri"/>
              </a:rPr>
              <a:t>purchase losartan potassium</a:t>
            </a:r>
            <a:br/>
            <a:r>
              <a:rPr b="false" i="false" strike="noStrike" sz="1200" u="none">
                <a:solidFill>
                  <a:srgbClr val="FFFFFF"/>
                </a:solidFill>
                <a:latin typeface="Calibri"/>
              </a:rPr>
              <a:t>buy cozaar 50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losartan erectile dysfunction</a:t>
            </a:r>
            <a:br/>
            <a:r>
              <a:rPr b="false" i="false" strike="noStrike" sz="1200" u="none">
                <a:solidFill>
                  <a:srgbClr val="FFFFFF"/>
                </a:solidFill>
                <a:latin typeface="Calibri"/>
              </a:rPr>
              <a:t>tabletki cozaar 50 mg</a:t>
            </a:r>
            <a:br/>
            <a:r>
              <a:rPr b="false" i="false" strike="noStrike" sz="1200" u="none">
                <a:solidFill>
                  <a:srgbClr val="FFFFFF"/>
                </a:solidFill>
                <a:latin typeface="Calibri"/>
              </a:rPr>
              <a:t>cozaar 100 mg cost</a:t>
            </a:r>
            <a:br/>
            <a:r>
              <a:rPr b="false" i="false" strike="noStrike" sz="1200" u="none">
                <a:solidFill>
                  <a:srgbClr val="FFFFFF"/>
                </a:solidFill>
                <a:latin typeface="Calibri"/>
              </a:rPr>
              <a:t>generic cozaar price</a:t>
            </a:r>
            <a:br/>
            <a:r>
              <a:rPr b="false" i="false" strike="noStrike" sz="1200" u="none">
                <a:solidFill>
                  <a:srgbClr val="FFFFFF"/>
                </a:solidFill>
                <a:latin typeface="Calibri"/>
              </a:rPr>
              <a:t>cozaar losartan hctz</a:t>
            </a:r>
            <a:br/>
            <a:r>
              <a:rPr b="false" i="false" strike="noStrike" sz="1200" u="none">
                <a:solidFill>
                  <a:srgbClr val="FFFFFF"/>
                </a:solidFill>
                <a:latin typeface="Calibri"/>
              </a:rPr>
              <a:t>Pfizer has chosen to deny most of these claims</a:t>
            </a:r>
            <a:br/>
            <a:r>
              <a:rPr b="false" i="false" strike="noStrike" sz="1200" u="none">
                <a:solidFill>
                  <a:srgbClr val="FFFFFF"/>
                </a:solidFill>
                <a:latin typeface="Calibri"/>
              </a:rPr>
              <a:t>cozaar merck patient assistance</a:t>
            </a:r>
            <a:br/>
            <a:r>
              <a:rPr b="false" i="false" strike="noStrike" sz="1200" u="none">
                <a:solidFill>
                  <a:srgbClr val="FFFFFF"/>
                </a:solidFill>
                <a:latin typeface="Calibri"/>
              </a:rPr>
              <a:t>cozaar 50 mg tabs</a:t>
            </a:r>
            <a:br/>
            <a:r>
              <a:rPr b="false" i="false" strike="noStrike" sz="1200" u="none">
                <a:solidFill>
                  <a:srgbClr val="FFFFFF"/>
                </a:solidFill>
                <a:latin typeface="Calibri"/>
              </a:rPr>
              <a:t>cozaar tab 25mg</a:t>
            </a:r>
            <a:br/>
            <a:r>
              <a:rPr b="false" i="false" strike="noStrike" sz="1200" u="none">
                <a:solidFill>
                  <a:srgbClr val="FFFFFF"/>
                </a:solidFill>
                <a:latin typeface="Calibri"/>
              </a:rPr>
              <a:t>cozaar 50 mg</a:t>
            </a:r>
            <a:br/>
            <a:r>
              <a:rPr b="false" i="false" strike="noStrike" sz="1200" u="none">
                <a:solidFill>
                  <a:srgbClr val="FFFFFF"/>
                </a:solidFill>
                <a:latin typeface="Calibri"/>
              </a:rPr>
              <a:t>buy losartan online</a:t>
            </a:r>
            <a:br/>
            <a:r>
              <a:rPr b="false" i="false" strike="noStrike" sz="1200" u="none">
                <a:solidFill>
                  <a:srgbClr val="FFFFFF"/>
                </a:solidFill>
                <a:latin typeface="Calibri"/>
              </a:rPr>
              <a:t>cozaar xq 50/5</a:t>
            </a:r>
            <a:br/>
            <a:r>
              <a:rPr b="false" i="false" strike="noStrike" sz="1200" u="none">
                <a:solidFill>
                  <a:srgbClr val="FFFFFF"/>
                </a:solidFill>
                <a:latin typeface="Calibri"/>
              </a:rPr>
              <a:t>Over time, close friends and relatives can contract it this way, too</a:t>
            </a:r>
            <a:br/>
            <a:r>
              <a:rPr b="false" i="false" strike="noStrike" sz="1200" u="none">
                <a:solidFill>
                  <a:srgbClr val="FFFFFF"/>
                </a:solidFill>
                <a:latin typeface="Calibri"/>
              </a:rPr>
              <a:t>order losartan potassium</a:t>
            </a:r>
            <a:br/>
            <a:r>
              <a:rPr b="false" i="false" strike="noStrike" sz="1200" u="none">
                <a:solidFill>
                  <a:srgbClr val="FFFFFF"/>
                </a:solidFill>
                <a:latin typeface="Calibri"/>
              </a:rPr>
              <a:t>cozaar 100mg tablet</a:t>
            </a:r>
            <a:br/>
            <a:r>
              <a:rPr b="false" i="false" strike="noStrike" sz="1200" u="none">
                <a:solidFill>
                  <a:srgbClr val="FFFFFF"/>
                </a:solidFill>
                <a:latin typeface="Calibri"/>
              </a:rPr>
              <a:t>losartan cozaar wikipedia</a:t>
            </a:r>
            <a:br/>
            <a:r>
              <a:rPr b="false" i="false" strike="noStrike" sz="1200" u="none">
                <a:solidFill>
                  <a:srgbClr val="FFFFFF"/>
                </a:solidFill>
                <a:latin typeface="Calibri"/>
              </a:rPr>
              <a:t>cozaar 200 mg daily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discount</a:t>
            </a:r>
            <a:br/>
            <a:r>
              <a:rPr b="false" i="false" strike="noStrike" sz="1200" u="none">
                <a:solidFill>
                  <a:srgbClr val="FFFFFF"/>
                </a:solidFill>
                <a:latin typeface="Calibri"/>
              </a:rPr>
              <a:t>cozaar tabletas 50 mg</a:t>
            </a:r>
            <a:br/>
            <a:r>
              <a:rPr b="false" i="false" strike="noStrike" sz="1200" u="none">
                <a:solidFill>
                  <a:srgbClr val="FFFFFF"/>
                </a:solidFill>
                <a:latin typeface="Calibri"/>
              </a:rPr>
              <a:t>cheap losartan hctz</a:t>
            </a:r>
            <a:br/>
            <a:r>
              <a:rPr b="false" i="false" strike="noStrike" sz="1200" u="none">
                <a:solidFill>
                  <a:srgbClr val="FFFFFF"/>
                </a:solidFill>
                <a:latin typeface="Calibri"/>
              </a:rPr>
              <a:t>cozaar price in india</a:t>
            </a:r>
            <a:br/>
            <a:r>
              <a:rPr b="false" i="false" strike="noStrike" sz="1200" u="none">
                <a:solidFill>
                  <a:srgbClr val="FFFFFF"/>
                </a:solidFill>
                <a:latin typeface="Calibri"/>
              </a:rPr>
              <a:t>cozaar 50 mg picture</a:t>
            </a:r>
            <a:br/>
            <a:r>
              <a:rPr b="false" i="false" strike="noStrike" sz="1200" u="none">
                <a:solidFill>
                  <a:srgbClr val="FFFFFF"/>
                </a:solidFill>
                <a:latin typeface="Calibri"/>
              </a:rPr>
              <a:t>buy losartan tablets</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cozaar 2 5 mg /ml pdre/solv susp buv</a:t>
            </a:r>
            <a:br/>
            <a:r>
              <a:rPr b="false" i="false" strike="noStrike" sz="1200" u="none">
                <a:solidFill>
                  <a:srgbClr val="FFFFFF"/>
                </a:solidFill>
                <a:latin typeface="Calibri"/>
              </a:rPr>
              <a:t>cozaar norvasc interaction</a:t>
            </a:r>
            <a:br/>
            <a:r>
              <a:rPr b="false" i="false" strike="noStrike" sz="1200" u="none">
                <a:solidFill>
                  <a:srgbClr val="FFFFFF"/>
                </a:solidFill>
                <a:latin typeface="Calibri"/>
              </a:rPr>
              <a:t>losartan (cozaar) 25 mg</a:t>
            </a:r>
            <a:br/>
            <a:r>
              <a:rPr b="false" i="false" strike="noStrike" sz="1200" u="none">
                <a:solidFill>
                  <a:srgbClr val="FFFFFF"/>
                </a:solidFill>
                <a:latin typeface="Calibri"/>
              </a:rPr>
              <a:t>cozaar losartan potassium 50 mg</a:t>
            </a:r>
            <a:br/>
            <a:r>
              <a:rPr b="false" i="false" strike="noStrike" sz="1200" u="none">
                <a:solidFill>
                  <a:srgbClr val="FFFFFF"/>
                </a:solidFill>
                <a:latin typeface="Calibri"/>
              </a:rPr>
              <a:t>buy losartan potassium</a:t>
            </a:r>
            <a:br/>
            <a:r>
              <a:rPr b="false" i="false" strike="noStrike" sz="1200" u="none">
                <a:solidFill>
                  <a:srgbClr val="FFFFFF"/>
                </a:solidFill>
                <a:latin typeface="Calibri"/>
              </a:rPr>
              <a:t>In addition to these temporary side effects, some chemo drugs can permanently damage certain organs such as the heart or kidneys</a:t>
            </a:r>
            <a:br/>
            <a:r>
              <a:rPr b="false" i="false" strike="noStrike" sz="1200" u="none">
                <a:solidFill>
                  <a:srgbClr val="FFFFFF"/>
                </a:solidFill>
                <a:latin typeface="Calibri"/>
              </a:rPr>
              <a:t>generic losartan potassium</a:t>
            </a:r>
            <a:br/>
            <a:r>
              <a:rPr b="false" i="false" strike="noStrike" sz="1200" u="none">
                <a:solidFill>
                  <a:srgbClr val="FFFFFF"/>
                </a:solidFill>
                <a:latin typeface="Calibri"/>
              </a:rPr>
              <a:t>cozaar 25mg</a:t>
            </a:r>
            <a:br/>
            <a:r>
              <a:rPr b="false" i="false" strike="noStrike" sz="1200" u="none">
                <a:solidFill>
                  <a:srgbClr val="FFFFFF"/>
                </a:solidFill>
                <a:latin typeface="Calibri"/>
              </a:rPr>
              <a:t>cost of cozaar 50 mg</a:t>
            </a:r>
            <a:br/>
            <a:r>
              <a:rPr b="false" i="false" strike="noStrike" sz="1200" u="none">
                <a:solidFill>
                  <a:srgbClr val="FFFFFF"/>
                </a:solidFill>
                <a:latin typeface="Calibri"/>
              </a:rPr>
              <a:t>equivalent dose lisinopril losartan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price comparison</a:t>
            </a:r>
            <a:br/>
            <a:r>
              <a:rPr b="false" i="false" strike="noStrike" sz="1200" u="none">
                <a:solidFill>
                  <a:srgbClr val="FFFFFF"/>
                </a:solidFill>
                <a:latin typeface="Calibri"/>
              </a:rPr>
              <a:t>My tsh is 0 my T4 is 0 and my T3 is just above the high range which is 6.2 the perfect T3 reading</a:t>
            </a:r>
            <a:br/>
            <a:r>
              <a:rPr b="false" i="false" strike="noStrike" sz="1200" u="none">
                <a:solidFill>
                  <a:srgbClr val="FFFFFF"/>
                </a:solidFill>
                <a:latin typeface="Calibri"/>
              </a:rPr>
              <a:t>is there a generic for losartan hctz</a:t>
            </a:r>
            <a:br/>
            <a:r>
              <a:rPr b="false" i="false" strike="noStrike" sz="1200" u="none">
                <a:solidFill>
                  <a:srgbClr val="FFFFFF"/>
                </a:solidFill>
                <a:latin typeface="Calibri"/>
              </a:rPr>
              <a:t>cozaar losartan potassium 100mg tablet</a:t>
            </a:r>
            <a:br/>
            <a:r>
              <a:rPr b="false" i="false" strike="noStrike" sz="1200" u="none">
                <a:solidFill>
                  <a:srgbClr val="FFFFFF"/>
                </a:solidFill>
                <a:latin typeface="Calibri"/>
              </a:rPr>
              <a:t>cozaar 50 mg tablet</a:t>
            </a:r>
            <a:br/>
            <a:r>
              <a:rPr b="false" i="false" strike="noStrike" sz="1200" u="none">
                <a:solidFill>
                  <a:srgbClr val="FFFFFF"/>
                </a:solidFill>
                <a:latin typeface="Calibri"/>
              </a:rPr>
              <a:t>cozaar price philippines</a:t>
            </a:r>
            <a:br/>
            <a:r>
              <a:rPr b="false" i="false" strike="noStrike" sz="1200" u="none">
                <a:solidFill>
                  <a:srgbClr val="FFFFFF"/>
                </a:solidFill>
                <a:latin typeface="Calibri"/>
              </a:rPr>
              <a:t>Once those posts fell, no pro-government troops were left in the area and the rebels overran the villages, according to the report.</a:t>
            </a:r>
            <a:br/>
            <a:r>
              <a:rPr b="false" i="false" strike="noStrike" sz="1200" u="none">
                <a:solidFill>
                  <a:srgbClr val="FFFFFF"/>
                </a:solidFill>
                <a:latin typeface="Calibri"/>
              </a:rPr>
              <a:t>buy losartan potassium hydrochlorothiazide</a:t>
            </a:r>
            <a:br/>
            <a:r>
              <a:rPr b="false" i="false" strike="noStrike" sz="1200" u="none">
                <a:solidFill>
                  <a:srgbClr val="FFFFFF"/>
                </a:solidFill>
                <a:latin typeface="Calibri"/>
              </a:rPr>
              <a:t>cozaar price costco</a:t>
            </a:r>
            <a:br/>
            <a:r>
              <a:rPr b="false" i="false" strike="noStrike" sz="1200" u="none">
                <a:solidFill>
                  <a:srgbClr val="FFFFFF"/>
                </a:solidFill>
                <a:latin typeface="Calibri"/>
              </a:rPr>
              <a:t>purchase losartan online</a:t>
            </a:r>
            <a:br/>
            <a:r>
              <a:rPr b="false" i="false" strike="noStrike" sz="1200" u="none">
                <a:solidFill>
                  <a:srgbClr val="FFFFFF"/>
                </a:solidFill>
                <a:latin typeface="Calibri"/>
              </a:rPr>
              <a:t>losartan potassium online pharmacy</a:t>
            </a:r>
            <a:br/>
            <a:r>
              <a:rPr b="false" i="false" strike="noStrike" sz="1200" u="none">
                <a:solidFill>
                  <a:srgbClr val="FFFFFF"/>
                </a:solidFill>
                <a:latin typeface="Calibri"/>
              </a:rPr>
              <a:t>buy losartan hctz</a:t>
            </a:r>
            <a:br/>
            <a:r>
              <a:rPr b="false" i="false" strike="noStrike" sz="1200" u="none">
                <a:solidFill>
                  <a:srgbClr val="FFFFFF"/>
                </a:solidFill>
                <a:latin typeface="Calibri"/>
              </a:rPr>
              <a:t>cozaar 25 mg generic</a:t>
            </a:r>
            <a:br/>
            <a:r>
              <a:rPr b="false" i="false" strike="noStrike" sz="1200" u="none">
                <a:solidFill>
                  <a:srgbClr val="FFFFFF"/>
                </a:solidFill>
                <a:latin typeface="Calibri"/>
              </a:rPr>
              <a:t>Rectal bleeding began and never stopped</a:t>
            </a:r>
            <a:br/>
            <a:r>
              <a:rPr b="false" i="false" strike="noStrike" sz="1200" u="none">
                <a:solidFill>
                  <a:srgbClr val="FFFFFF"/>
                </a:solidFill>
                <a:latin typeface="Calibri"/>
              </a:rPr>
              <a:t>cozaar 2 5mg/ml pdre/solv susp buv</a:t>
            </a:r>
            <a:br/>
            <a:r>
              <a:rPr b="false" i="false" strike="noStrike" sz="1200" u="none">
                <a:solidFill>
                  <a:srgbClr val="FFFFFF"/>
                </a:solidFill>
                <a:latin typeface="Calibri"/>
              </a:rPr>
              <a:t>cozaar comp forte 100 mg 25 mg</a:t>
            </a:r>
            <a:br/>
            <a:r>
              <a:rPr b="false" i="false" strike="noStrike" sz="1200" u="none">
                <a:solidFill>
                  <a:srgbClr val="FFFFFF"/>
                </a:solidFill>
                <a:latin typeface="Calibri"/>
              </a:rPr>
              <a:t>I assumed he was under doctor care for a TRT schedule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cozaar xq generic name</a:t>
            </a:r>
            <a:br/>
            <a:r>
              <a:rPr b="false" i="false" strike="noStrike" sz="1200" u="none">
                <a:solidFill>
                  <a:srgbClr val="FFFFFF"/>
                </a:solidFill>
                <a:latin typeface="Calibri"/>
              </a:rPr>
              <a:t>cozaar losartan potasico 50 mg</a:t>
            </a:r>
            <a:br/>
            <a:r>
              <a:rPr b="false" i="false" strike="noStrike" sz="1200" u="none">
                <a:solidFill>
                  <a:srgbClr val="FFFFFF"/>
                </a:solidFill>
                <a:latin typeface="Calibri"/>
              </a:rPr>
              <a:t>cozaar 12.5 mg</a:t>
            </a:r>
            <a:br/>
            <a:r>
              <a:rPr b="false" i="false" strike="noStrike" sz="1200" u="none">
                <a:solidFill>
                  <a:srgbClr val="FFFFFF"/>
                </a:solidFill>
                <a:latin typeface="Calibri"/>
              </a:rPr>
              <a:t>Patients who experienced at least three primarygeneralized tonic-clonic seizures during the baseline phase were randomlyassigned to placebo or TOPAMAX in addition to their otherAEDs.</a:t>
            </a:r>
            <a:br/>
            <a:r>
              <a:rPr b="false" i="false" strike="noStrike" sz="1200" u="none">
                <a:solidFill>
                  <a:srgbClr val="FFFFFF"/>
                </a:solidFill>
                <a:latin typeface="Calibri"/>
              </a:rPr>
              <a:t>losartan online uk</a:t>
            </a:r>
            <a:br/>
            <a:r>
              <a:rPr b="false" i="false" strike="noStrike" sz="1200" u="none">
                <a:solidFill>
                  <a:srgbClr val="FFFFFF"/>
                </a:solidFill>
                <a:latin typeface="Calibri"/>
              </a:rPr>
              <a:t>losartan potassium generic over the counter</a:t>
            </a:r>
            <a:br/>
            <a:r>
              <a:rPr b="false" i="false" strike="noStrike" sz="1200" u="none">
                <a:solidFill>
                  <a:srgbClr val="FFFFFF"/>
                </a:solidFill>
                <a:latin typeface="Calibri"/>
              </a:rPr>
              <a:t>It is less likely to stimulate skin cells so much that the upper layer of skin dies too soon</a:t>
            </a:r>
            <a:br/>
            <a:r>
              <a:rPr b="false" i="false" strike="noStrike" sz="1200" u="none">
                <a:solidFill>
                  <a:srgbClr val="FFFFFF"/>
                </a:solidFill>
                <a:latin typeface="Calibri"/>
              </a:rPr>
              <a:t>buy cheap cozaar</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cozaar 25 mg color</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cozaar comp 100 mg 25 mg</a:t>
            </a:r>
            <a:br/>
            <a:r>
              <a:rPr b="false" i="false" strike="noStrike" sz="1200" u="none">
                <a:solidFill>
                  <a:srgbClr val="FFFFFF"/>
                </a:solidFill>
                <a:latin typeface="Calibri"/>
              </a:rPr>
              <a:t>losartan potassium hydrochlorothiazide cost</a:t>
            </a:r>
            <a:br/>
            <a:r>
              <a:rPr b="false" i="false" strike="noStrike" sz="1200" u="none">
                <a:solidFill>
                  <a:srgbClr val="FFFFFF"/>
                </a:solidFill>
                <a:latin typeface="Calibri"/>
              </a:rPr>
              <a:t>cozaar mg</a:t>
            </a:r>
            <a:br/>
            <a:r>
              <a:rPr b="false" i="false" strike="noStrike" sz="1200" u="none">
                <a:solidFill>
                  <a:srgbClr val="FFFFFF"/>
                </a:solidFill>
                <a:latin typeface="Calibri"/>
              </a:rPr>
              <a:t>generic cozaar photos</a:t>
            </a:r>
            <a:br/>
            <a:r>
              <a:rPr b="false" i="false" strike="noStrike" sz="1200" u="none">
                <a:solidFill>
                  <a:srgbClr val="FFFFFF"/>
                </a:solidFill>
                <a:latin typeface="Calibri"/>
              </a:rPr>
              <a:t>price of cozaar at walmart</a:t>
            </a:r>
            <a:br/>
            <a:r>
              <a:rPr b="false" i="false" strike="noStrike" sz="1200" u="none">
                <a:solidFill>
                  <a:srgbClr val="FFFFFF"/>
                </a:solidFill>
                <a:latin typeface="Calibri"/>
              </a:rPr>
              <a:t>cozaar losartan 50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losartan uk</a:t>
            </a:r>
            <a:br/>
            <a:r>
              <a:rPr b="false" i="false" strike="noStrike" sz="1200" u="none">
                <a:solidFill>
                  <a:srgbClr val="FFFFFF"/>
                </a:solidFill>
                <a:latin typeface="Calibri"/>
              </a:rPr>
              <a:t>As healthcare professionals, cytotechnologists are responsible for providing accurate, timely, and secure diagnoses for each patient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Cozaar Norvasc Combination - Price Of Generic Cozaar</dc:title>
  <dc:description>Buy losartan potassium online, losartan cozaar potassium, cozaar 100 mg twice daily, cozaar 100 mg, cozaar norvasc combination, cozaar 100 mg cost, cozaar 25 mg generic</dc:description>
  <dc:subject>Cozaar Norvasc Combination - Price Of Generic Cozaar</dc:subject>
  <cp:keywords>order cozaar online, cozaar 12.5 mg inicio, cozaar price malaysia, cozaar 50 mg tabletas, cozaar hctz medication, cozaar xq 50/5, cozaar 50 mg picture, equivalent dose lisinopril losartan, cozaar 50 mg tablet, purchase losartan online</cp:keywords>
  <cp:category/>
</cp:coreProperties>
</file>