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2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2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2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2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3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3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3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3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3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What Is Floxin Otic Solution Used For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floxin generic name</a:t>
            </a:r>
            <a:br/>
            <a:r>
              <a:rPr b="false" i="false" strike="noStrike" sz="1200" u="none">
                <a:solidFill>
                  <a:srgbClr val="FFFFFF"/>
                </a:solidFill>
                <a:latin typeface="Calibri"/>
              </a:rPr>
              <a:t>whether its from increased appetite or stored water (or whatever), I don&amp;#39;t like it Mr GP just says, well stop taking it, but then my symptoms come back ..</a:t>
            </a:r>
            <a:br/>
            <a:r>
              <a:rPr b="false" i="false" strike="noStrike" sz="1200" u="none">
                <a:solidFill>
                  <a:srgbClr val="FFFFFF"/>
                </a:solidFill>
                <a:latin typeface="Calibri"/>
              </a:rPr>
              <a:t>ofloxacin tinidazole suspension</a:t>
            </a:r>
            <a:br/>
            <a:r>
              <a:rPr b="false" i="false" strike="noStrike" sz="1200" u="none">
                <a:solidFill>
                  <a:srgbClr val="FFFFFF"/>
                </a:solidFill>
                <a:latin typeface="Calibri"/>
              </a:rPr>
              <a:t>You must tell your doctor if you have these thoughts, and be sure to keep regular appointments with your physician, particularly for the first 3 months of treatment.</a:t>
            </a:r>
            <a:br/>
            <a:r>
              <a:rPr b="false" i="false" strike="noStrike" sz="1200" u="none">
                <a:solidFill>
                  <a:srgbClr val="FFFFFF"/>
                </a:solidFill>
                <a:latin typeface="Calibri"/>
              </a:rPr>
              <a:t>ofloxacin online kaufen</a:t>
            </a:r>
            <a:br/>
            <a:r>
              <a:rPr b="false" i="false" strike="noStrike" sz="1200" u="none">
                <a:solidFill>
                  <a:srgbClr val="FFFFFF"/>
                </a:solidFill>
                <a:latin typeface="Calibri"/>
              </a:rPr>
              <a:t>levofloxacin 500 mg for ear infection</a:t>
            </a:r>
            <a:br/>
            <a:r>
              <a:rPr b="false" i="false" strike="noStrike" sz="1200" u="none">
                <a:solidFill>
                  <a:srgbClr val="FFFFFF"/>
                </a:solidFill>
                <a:latin typeface="Calibri"/>
              </a:rPr>
              <a:t>However, this hair loss is temporary and reversed after the body develops tolerance to the drug.</a:t>
            </a:r>
            <a:br/>
            <a:r>
              <a:rPr b="false" i="false" strike="noStrike" sz="1200" u="none">
                <a:solidFill>
                  <a:srgbClr val="FFFFFF"/>
                </a:solidFill>
                <a:latin typeface="Calibri"/>
              </a:rPr>
              <a:t>floxin drops</a:t>
            </a:r>
            <a:br/>
            <a:r>
              <a:rPr b="false" i="false" strike="noStrike" sz="1200" u="none">
                <a:solidFill>
                  <a:srgbClr val="FFFFFF"/>
                </a:solidFill>
                <a:latin typeface="Calibri"/>
              </a:rPr>
              <a:t>ofloxacin 0.3 eye drops for cats</a:t>
            </a:r>
            <a:br/>
            <a:r>
              <a:rPr b="false" i="false" strike="noStrike" sz="1200" u="none">
                <a:solidFill>
                  <a:srgbClr val="FFFFFF"/>
                </a:solidFill>
                <a:latin typeface="Calibri"/>
              </a:rPr>
              <a:t>levaquin levofloxacin</a:t>
            </a:r>
            <a:br/>
            <a:r>
              <a:rPr b="false" i="false" strike="noStrike" sz="1200" u="none">
                <a:solidFill>
                  <a:srgbClr val="FFFFFF"/>
                </a:solidFill>
                <a:latin typeface="Calibri"/>
              </a:rPr>
              <a:t>ofloxacin eye drops pregnancy</a:t>
            </a:r>
            <a:br/>
            <a:r>
              <a:rPr b="false" i="false" strike="noStrike" sz="1200" u="none">
                <a:solidFill>
                  <a:srgbClr val="FFFFFF"/>
                </a:solidFill>
                <a:latin typeface="Calibri"/>
              </a:rPr>
              <a:t>No energy, dry, brittle hair, weight gain, constipation it was awful My doctor raised it to 100mcg</a:t>
            </a:r>
            <a:br/>
            <a:r>
              <a:rPr b="false" i="false" strike="noStrike" sz="1200" u="none">
                <a:solidFill>
                  <a:srgbClr val="FFFFFF"/>
                </a:solidFill>
                <a:latin typeface="Calibri"/>
              </a:rPr>
              <a:t>ofloxacin 0.3 eye drops dosage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floxin drops for swimmer's ear</a:t>
            </a:r>
            <a:br/>
            <a:r>
              <a:rPr b="false" i="false" strike="noStrike" sz="1200" u="none">
                <a:solidFill>
                  <a:srgbClr val="FFFFFF"/>
                </a:solidFill>
                <a:latin typeface="Calibri"/>
              </a:rPr>
              <a:t>Adapalene Differin and tretinoin Retin A are vitamin A skin care cream</a:t>
            </a:r>
            <a:br/>
            <a:r>
              <a:rPr b="false" i="false" strike="noStrike" sz="1200" u="none">
                <a:solidFill>
                  <a:srgbClr val="FFFFFF"/>
                </a:solidFill>
                <a:latin typeface="Calibri"/>
              </a:rPr>
              <a:t>ofloxacin eye drops for pink eye</a:t>
            </a:r>
            <a:br/>
            <a:r>
              <a:rPr b="false" i="false" strike="noStrike" sz="1200" u="none">
                <a:solidFill>
                  <a:srgbClr val="FFFFFF"/>
                </a:solidFill>
                <a:latin typeface="Calibri"/>
              </a:rPr>
              <a:t>ofloxacin ophthalmic solution usp for cats</a:t>
            </a:r>
            <a:br/>
            <a:r>
              <a:rPr b="false" i="false" strike="noStrike" sz="1200" u="none">
                <a:solidFill>
                  <a:srgbClr val="FFFFFF"/>
                </a:solidFill>
                <a:latin typeface="Calibri"/>
              </a:rPr>
              <a:t>is levofloxacin a generic drug</a:t>
            </a:r>
            <a:br/>
            <a:r>
              <a:rPr b="false" i="false" strike="noStrike" sz="1200" u="none">
                <a:solidFill>
                  <a:srgbClr val="FFFFFF"/>
                </a:solidFill>
                <a:latin typeface="Calibri"/>
              </a:rPr>
              <a:t>Bloodpressure is the force of blood in your blood vessels</a:t>
            </a:r>
            <a:br/>
            <a:r>
              <a:rPr b="false" i="false" strike="noStrike" sz="1200" u="none">
                <a:solidFill>
                  <a:srgbClr val="FFFFFF"/>
                </a:solidFill>
                <a:latin typeface="Calibri"/>
              </a:rPr>
              <a:t>cefixime+ofloxacin combination 2010</a:t>
            </a:r>
            <a:br/>
            <a:r>
              <a:rPr b="false" i="false" strike="noStrike" sz="1200" u="none">
                <a:solidFill>
                  <a:srgbClr val="FFFFFF"/>
                </a:solidFill>
                <a:latin typeface="Calibri"/>
              </a:rPr>
              <a:t>levofloxacin (levaquin) mechanism of action</a:t>
            </a:r>
            <a:br/>
            <a:r>
              <a:rPr b="false" i="false" strike="noStrike" sz="1200" u="none">
                <a:solidFill>
                  <a:srgbClr val="FFFFFF"/>
                </a:solidFill>
                <a:latin typeface="Calibri"/>
              </a:rPr>
              <a:t>purchase levofloxacin online</a:t>
            </a:r>
            <a:br/>
            <a:r>
              <a:rPr b="false" i="false" strike="noStrike" sz="1200" u="none">
                <a:solidFill>
                  <a:srgbClr val="FFFFFF"/>
                </a:solidFill>
                <a:latin typeface="Calibri"/>
              </a:rPr>
              <a:t>For first time buyer, people may ask What is Differin? What does Differin cream do? Where to buy Differin? What is Differin used for? Answers are available online such as wiki, goodrx</a:t>
            </a:r>
            <a:br/>
            <a:r>
              <a:rPr b="false" i="false" strike="noStrike" sz="1200" u="none">
                <a:solidFill>
                  <a:srgbClr val="FFFFFF"/>
                </a:solidFill>
                <a:latin typeface="Calibri"/>
              </a:rPr>
              <a:t>floxin drops cost</a:t>
            </a:r>
            <a:br/>
            <a:r>
              <a:rPr b="false" i="false" strike="noStrike" sz="1200" u="none">
                <a:solidFill>
                  <a:srgbClr val="FFFFFF"/>
                </a:solidFill>
                <a:latin typeface="Calibri"/>
              </a:rPr>
              <a:t>floxin otic directions</a:t>
            </a:r>
            <a:br/>
            <a:r>
              <a:rPr b="false" i="false" strike="noStrike" sz="1200" u="none">
                <a:solidFill>
                  <a:srgbClr val="FFFFFF"/>
                </a:solidFill>
                <a:latin typeface="Calibri"/>
              </a:rPr>
              <a:t>It will definitely help those that are just starting the med, and are weary about it.</a:t>
            </a:r>
            <a:br/>
            <a:r>
              <a:rPr b="false" i="false" strike="noStrike" sz="1200" u="none">
                <a:solidFill>
                  <a:srgbClr val="FFFFFF"/>
                </a:solidFill>
                <a:latin typeface="Calibri"/>
              </a:rPr>
              <a:t>order ofloxacin online</a:t>
            </a:r>
            <a:br/>
            <a:r>
              <a:rPr b="false" i="false" strike="noStrike" sz="1200" u="none">
                <a:solidFill>
                  <a:srgbClr val="FFFFFF"/>
                </a:solidFill>
                <a:latin typeface="Calibri"/>
              </a:rPr>
              <a:t>ofloxacin ophthalmic solution 0.3 for cats</a:t>
            </a:r>
            <a:br/>
            <a:r>
              <a:rPr b="false" i="false" strike="noStrike" sz="1200" u="none">
                <a:solidFill>
                  <a:srgbClr val="FFFFFF"/>
                </a:solidFill>
                <a:latin typeface="Calibri"/>
              </a:rPr>
              <a:t>cefixime ofloxacin combination clinical trials</a:t>
            </a:r>
            <a:br/>
            <a:r>
              <a:rPr b="false" i="false" strike="noStrike" sz="1200" u="none">
                <a:solidFill>
                  <a:srgbClr val="FFFFFF"/>
                </a:solidFill>
                <a:latin typeface="Calibri"/>
              </a:rPr>
              <a:t>Instead, theseneurotransmitters are absorbed by the very same nerves that produced them</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floxin otic used for</a:t>
            </a:r>
            <a:br/>
            <a:r>
              <a:rPr b="false" i="false" strike="noStrike" sz="1200" u="none">
                <a:solidFill>
                  <a:srgbClr val="FFFFFF"/>
                </a:solidFill>
                <a:latin typeface="Calibri"/>
              </a:rPr>
              <a:t>levofloxacin (levaquin) 500 mg tablet</a:t>
            </a:r>
            <a:br/>
            <a:r>
              <a:rPr b="false" i="false" strike="noStrike" sz="1200" u="none">
                <a:solidFill>
                  <a:srgbClr val="FFFFFF"/>
                </a:solidFill>
                <a:latin typeface="Calibri"/>
              </a:rPr>
              <a:t>Run a small 'line' of the ointment in the infected eye</a:t>
            </a:r>
            <a:br/>
            <a:r>
              <a:rPr b="false" i="false" strike="noStrike" sz="1200" u="none">
                <a:solidFill>
                  <a:srgbClr val="FFFFFF"/>
                </a:solidFill>
                <a:latin typeface="Calibri"/>
              </a:rPr>
              <a:t>ofloxacin ophthalmic solution usp 0.3 dosage</a:t>
            </a:r>
            <a:br/>
            <a:r>
              <a:rPr b="false" i="false" strike="noStrike" sz="1200" u="none">
                <a:solidFill>
                  <a:srgbClr val="FFFFFF"/>
                </a:solidFill>
                <a:latin typeface="Calibri"/>
              </a:rPr>
              <a:t>levaquin levofloxacin 750 mg</a:t>
            </a:r>
            <a:br/>
            <a:r>
              <a:rPr b="false" i="false" strike="noStrike" sz="1200" u="none">
                <a:solidFill>
                  <a:srgbClr val="FFFFFF"/>
                </a:solidFill>
                <a:latin typeface="Calibri"/>
              </a:rPr>
              <a:t>purchase floxin online</a:t>
            </a:r>
            <a:br/>
            <a:r>
              <a:rPr b="false" i="false" strike="noStrike" sz="1200" u="none">
                <a:solidFill>
                  <a:srgbClr val="FFFFFF"/>
                </a:solidFill>
                <a:latin typeface="Calibri"/>
              </a:rPr>
              <a:t>generic ofloxacin otic solution</a:t>
            </a:r>
            <a:br/>
            <a:r>
              <a:rPr b="false" i="false" strike="noStrike" sz="1200" u="none">
                <a:solidFill>
                  <a:srgbClr val="FFFFFF"/>
                </a:solidFill>
                <a:latin typeface="Calibri"/>
              </a:rPr>
              <a:t>order levofloxacin</a:t>
            </a:r>
            <a:br/>
            <a:r>
              <a:rPr b="false" i="false" strike="noStrike" sz="1200" u="none">
                <a:solidFill>
                  <a:srgbClr val="FFFFFF"/>
                </a:solidFill>
                <a:latin typeface="Calibri"/>
              </a:rPr>
              <a:t>buy cheap floxin</a:t>
            </a:r>
            <a:br/>
            <a:r>
              <a:rPr b="false" i="false" strike="noStrike" sz="1200" u="none">
                <a:solidFill>
                  <a:srgbClr val="FFFFFF"/>
                </a:solidFill>
                <a:latin typeface="Calibri"/>
              </a:rPr>
              <a:t>I also used Estradiol CD8-12 and progesterone starting at 3DPO</a:t>
            </a:r>
            <a:br/>
            <a:r>
              <a:rPr b="false" i="false" strike="noStrike" sz="1200" u="none">
                <a:solidFill>
                  <a:srgbClr val="FFFFFF"/>
                </a:solidFill>
                <a:latin typeface="Calibri"/>
              </a:rPr>
              <a:t>levofloxacin 500 mg tablet</a:t>
            </a:r>
            <a:br/>
            <a:r>
              <a:rPr b="false" i="false" strike="noStrike" sz="1200" u="none">
                <a:solidFill>
                  <a:srgbClr val="FFFFFF"/>
                </a:solidFill>
                <a:latin typeface="Calibri"/>
              </a:rPr>
              <a:t>floxin otic generic name</a:t>
            </a:r>
            <a:br/>
            <a:r>
              <a:rPr b="false" i="false" strike="noStrike" sz="1200" u="none">
                <a:solidFill>
                  <a:srgbClr val="FFFFFF"/>
                </a:solidFill>
                <a:latin typeface="Calibri"/>
              </a:rPr>
              <a:t>generic levofloxacin</a:t>
            </a:r>
            <a:br/>
            <a:r>
              <a:rPr b="false" i="false" strike="noStrike" sz="1200" u="none">
                <a:solidFill>
                  <a:srgbClr val="FFFFFF"/>
                </a:solidFill>
                <a:latin typeface="Calibri"/>
              </a:rPr>
              <a:t>where can i buy levofloxacin</a:t>
            </a:r>
            <a:br/>
            <a:r>
              <a:rPr b="false" i="false" strike="noStrike" sz="1200" u="none">
                <a:solidFill>
                  <a:srgbClr val="FFFFFF"/>
                </a:solidFill>
                <a:latin typeface="Calibri"/>
              </a:rPr>
              <a:t>floxin 0.3 ear drops</a:t>
            </a:r>
            <a:br/>
            <a:r>
              <a:rPr b="false" i="false" strike="noStrike" sz="1200" u="none">
                <a:solidFill>
                  <a:srgbClr val="FFFFFF"/>
                </a:solidFill>
                <a:latin typeface="Calibri"/>
              </a:rPr>
              <a:t>cefixime ofloxacin dpco price</a:t>
            </a:r>
            <a:br/>
            <a:r>
              <a:rPr b="false" i="false" strike="noStrike" sz="1200" u="none">
                <a:solidFill>
                  <a:srgbClr val="FFFFFF"/>
                </a:solidFill>
                <a:latin typeface="Calibri"/>
              </a:rPr>
              <a:t>Compuesto Nolvadex es tamoxifeno citrato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for ofloxacin</a:t>
            </a:r>
            <a:br/>
            <a:r>
              <a:rPr b="false" i="false" strike="noStrike" sz="1200" u="none">
                <a:solidFill>
                  <a:srgbClr val="FFFFFF"/>
                </a:solidFill>
                <a:latin typeface="Calibri"/>
              </a:rPr>
              <a:t>Though that seemed to be a mistake.</a:t>
            </a:r>
            <a:br/>
            <a:r>
              <a:rPr b="false" i="false" strike="noStrike" sz="1200" u="none">
                <a:solidFill>
                  <a:srgbClr val="FFFFFF"/>
                </a:solidFill>
                <a:latin typeface="Calibri"/>
              </a:rPr>
              <a:t>levofloxacin 500</a:t>
            </a:r>
            <a:br/>
            <a:r>
              <a:rPr b="false" i="false" strike="noStrike" sz="1200" u="none">
                <a:solidFill>
                  <a:srgbClr val="FFFFFF"/>
                </a:solidFill>
                <a:latin typeface="Calibri"/>
              </a:rPr>
              <a:t>ofloxacin eye drops cost</a:t>
            </a:r>
            <a:br/>
            <a:r>
              <a:rPr b="false" i="false" strike="noStrike" sz="1200" u="none">
                <a:solidFill>
                  <a:srgbClr val="FFFFFF"/>
                </a:solidFill>
                <a:latin typeface="Calibri"/>
              </a:rPr>
              <a:t>ofloxacin ophthalmic solution usp 0.3 price</a:t>
            </a:r>
            <a:br/>
            <a:r>
              <a:rPr b="false" i="false" strike="noStrike" sz="1200" u="none">
                <a:solidFill>
                  <a:srgbClr val="FFFFFF"/>
                </a:solidFill>
                <a:latin typeface="Calibri"/>
              </a:rPr>
              <a:t>ofloxacin eye drops normal dosage</a:t>
            </a:r>
            <a:br/>
            <a:r>
              <a:rPr b="false" i="false" strike="noStrike" sz="1200" u="none">
                <a:solidFill>
                  <a:srgbClr val="FFFFFF"/>
                </a:solidFill>
                <a:latin typeface="Calibri"/>
              </a:rPr>
              <a:t>buy ofloxacin uk</a:t>
            </a:r>
            <a:br/>
            <a:r>
              <a:rPr b="false" i="false" strike="noStrike" sz="1200" u="none">
                <a:solidFill>
                  <a:srgbClr val="FFFFFF"/>
                </a:solidFill>
                <a:latin typeface="Calibri"/>
              </a:rPr>
              <a:t>Well, I called today and they want me to bring him in</a:t>
            </a:r>
            <a:br/>
            <a:r>
              <a:rPr b="false" i="false" strike="noStrike" sz="1200" u="none">
                <a:solidFill>
                  <a:srgbClr val="FFFFFF"/>
                </a:solidFill>
                <a:latin typeface="Calibri"/>
              </a:rPr>
              <a:t>ofloxacin ophthalmic solution usp 0.3 uses</a:t>
            </a:r>
            <a:br/>
            <a:r>
              <a:rPr b="false" i="false" strike="noStrike" sz="1200" u="none">
                <a:solidFill>
                  <a:srgbClr val="FFFFFF"/>
                </a:solidFill>
                <a:latin typeface="Calibri"/>
              </a:rPr>
              <a:t>levofloxacin 500 mg generic</a:t>
            </a:r>
            <a:br/>
            <a:r>
              <a:rPr b="false" i="false" strike="noStrike" sz="1200" u="none">
                <a:solidFill>
                  <a:srgbClr val="FFFFFF"/>
                </a:solidFill>
                <a:latin typeface="Calibri"/>
              </a:rPr>
              <a:t>Anticonceptivas, las limitaciones del mercado que posee el</a:t>
            </a:r>
            <a:br/>
            <a:r>
              <a:rPr b="false" i="false" strike="noStrike" sz="1200" u="none">
                <a:solidFill>
                  <a:srgbClr val="FFFFFF"/>
                </a:solidFill>
                <a:latin typeface="Calibri"/>
              </a:rPr>
              <a:t>cefixime &amp; ofloxacin tablets used for</a:t>
            </a:r>
            <a:br/>
            <a:r>
              <a:rPr b="false" i="false" strike="noStrike" sz="1200" u="none">
                <a:solidFill>
                  <a:srgbClr val="FFFFFF"/>
                </a:solidFill>
                <a:latin typeface="Calibri"/>
              </a:rPr>
              <a:t>cefixime+ofloxacin combination rationale</a:t>
            </a:r>
            <a:br/>
            <a:r>
              <a:rPr b="false" i="false" strike="noStrike" sz="1200" u="none">
                <a:solidFill>
                  <a:srgbClr val="FFFFFF"/>
                </a:solidFill>
                <a:latin typeface="Calibri"/>
              </a:rPr>
              <a:t>what is ofloxacin ophthalmic solution 0.3 used for in dogs</a:t>
            </a:r>
            <a:br/>
            <a:r>
              <a:rPr b="false" i="false" strike="noStrike" sz="1200" u="none">
                <a:solidFill>
                  <a:srgbClr val="FFFFFF"/>
                </a:solidFill>
                <a:latin typeface="Calibri"/>
              </a:rPr>
              <a:t>otic floxin</a:t>
            </a:r>
            <a:br/>
            <a:r>
              <a:rPr b="false" i="false" strike="noStrike" sz="1200" u="none">
                <a:solidFill>
                  <a:srgbClr val="FFFFFF"/>
                </a:solidFill>
                <a:latin typeface="Calibri"/>
              </a:rPr>
              <a:t>Other reactions occurring in less than 10% of patients included lid margin crusting, crystals/scales, foreign body sensation, itching, conjunctival hyperaemia, and a bad taste following instillation</a:t>
            </a:r>
            <a:br/>
            <a:r>
              <a:rPr b="false" i="false" strike="noStrike" sz="1200" u="none">
                <a:solidFill>
                  <a:srgbClr val="FFFFFF"/>
                </a:solidFill>
                <a:latin typeface="Calibri"/>
              </a:rPr>
              <a:t>buy levofloxacin eye drops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did levofloxacin become generic</a:t>
            </a:r>
            <a:br/>
            <a:r>
              <a:rPr b="false" i="false" strike="noStrike" sz="1200" u="none">
                <a:solidFill>
                  <a:srgbClr val="FFFFFF"/>
                </a:solidFill>
                <a:latin typeface="Calibri"/>
              </a:rPr>
              <a:t>ofloxacin ophthalmic solution 0.3 dosage</a:t>
            </a:r>
            <a:br/>
            <a:r>
              <a:rPr b="false" i="false" strike="noStrike" sz="1200" u="none">
                <a:solidFill>
                  <a:srgbClr val="FFFFFF"/>
                </a:solidFill>
                <a:latin typeface="Calibri"/>
              </a:rPr>
              <a:t>floxin otic ear drops</a:t>
            </a:r>
            <a:br/>
            <a:r>
              <a:rPr b="false" i="false" strike="noStrike" sz="1200" u="none">
                <a:solidFill>
                  <a:srgbClr val="FFFFFF"/>
                </a:solidFill>
                <a:latin typeface="Calibri"/>
              </a:rPr>
              <a:t>If you are self-treating with this medication, over-the-counter omeprazole products are used to treat frequent heartburn (occurring 2 or more days a week)</a:t>
            </a:r>
            <a:br/>
            <a:r>
              <a:rPr b="false" i="false" strike="noStrike" sz="1200" u="none">
                <a:solidFill>
                  <a:srgbClr val="FFFFFF"/>
                </a:solidFill>
                <a:latin typeface="Calibri"/>
              </a:rPr>
              <a:t>buy floxin</a:t>
            </a:r>
            <a:br/>
            <a:r>
              <a:rPr b="false" i="false" strike="noStrike" sz="1200" u="none">
                <a:solidFill>
                  <a:srgbClr val="FFFFFF"/>
                </a:solidFill>
                <a:latin typeface="Calibri"/>
              </a:rPr>
              <a:t>floxin otic suspension</a:t>
            </a:r>
            <a:br/>
            <a:r>
              <a:rPr b="false" i="false" strike="noStrike" sz="1200" u="none">
                <a:solidFill>
                  <a:srgbClr val="FFFFFF"/>
                </a:solidFill>
                <a:latin typeface="Calibri"/>
              </a:rPr>
              <a:t>floxin eye drops</a:t>
            </a:r>
            <a:br/>
            <a:r>
              <a:rPr b="false" i="false" strike="noStrike" sz="1200" u="none">
                <a:solidFill>
                  <a:srgbClr val="FFFFFF"/>
                </a:solidFill>
                <a:latin typeface="Calibri"/>
              </a:rPr>
              <a:t>However, if it is almost time for the next dose, skip the missed dose and take only the next regularly scheduled dose</a:t>
            </a:r>
            <a:br/>
            <a:r>
              <a:rPr b="false" i="false" strike="noStrike" sz="1200" u="none">
                <a:solidFill>
                  <a:srgbClr val="FFFFFF"/>
                </a:solidFill>
                <a:latin typeface="Calibri"/>
              </a:rPr>
              <a:t>levofloxacin levaquin nursing implications</a:t>
            </a:r>
            <a:br/>
            <a:r>
              <a:rPr b="false" i="false" strike="noStrike" sz="1200" u="none">
                <a:solidFill>
                  <a:srgbClr val="FFFFFF"/>
                </a:solidFill>
                <a:latin typeface="Calibri"/>
              </a:rPr>
              <a:t>para que sirve el levofloxacino tabletas 500 mg</a:t>
            </a:r>
            <a:br/>
            <a:r>
              <a:rPr b="false" i="false" strike="noStrike" sz="1200" u="none">
                <a:solidFill>
                  <a:srgbClr val="FFFFFF"/>
                </a:solidFill>
                <a:latin typeface="Calibri"/>
              </a:rPr>
              <a:t>levofloxacin 500 mg dosage for uti</a:t>
            </a:r>
            <a:br/>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floxin ear drops in eyes</a:t>
            </a:r>
            <a:br/>
            <a:r>
              <a:rPr b="false" i="false" strike="noStrike" sz="1200" u="none">
                <a:solidFill>
                  <a:srgbClr val="FFFFFF"/>
                </a:solidFill>
                <a:latin typeface="Calibri"/>
              </a:rPr>
              <a:t>levofloxacin 500 mg cost</a:t>
            </a:r>
            <a:br/>
            <a:r>
              <a:rPr b="false" i="false" strike="noStrike" sz="1200" u="none">
                <a:solidFill>
                  <a:srgbClr val="FFFFFF"/>
                </a:solidFill>
                <a:latin typeface="Calibri"/>
              </a:rPr>
              <a:t>My current one is clearly set in her ways, and they're wrong ways</a:t>
            </a:r>
            <a:br/>
            <a:r>
              <a:rPr b="false" i="false" strike="noStrike" sz="1200" u="none">
                <a:solidFill>
                  <a:srgbClr val="FFFFFF"/>
                </a:solidFill>
                <a:latin typeface="Calibri"/>
              </a:rPr>
              <a:t>ofloxacin ophthalmic solution recommended dosage</a:t>
            </a:r>
            <a:br/>
            <a:r>
              <a:rPr b="false" i="false" strike="noStrike" sz="1200" u="none">
                <a:solidFill>
                  <a:srgbClr val="FFFFFF"/>
                </a:solidFill>
                <a:latin typeface="Calibri"/>
              </a:rPr>
              <a:t>Pastor Glenn Kirby said the surviving students would now be returning home to China.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levofloxacin 500 mg tablet used for</a:t>
            </a:r>
            <a:br/>
            <a:r>
              <a:rPr b="false" i="false" strike="noStrike" sz="1200" u="none">
                <a:solidFill>
                  <a:srgbClr val="FFFFFF"/>
                </a:solidFill>
                <a:latin typeface="Calibri"/>
              </a:rPr>
              <a:t>This all came on as a result of being hypothyroid</a:t>
            </a:r>
            <a:br/>
            <a:r>
              <a:rPr b="false" i="false" strike="noStrike" sz="1200" u="none">
                <a:solidFill>
                  <a:srgbClr val="FFFFFF"/>
                </a:solidFill>
                <a:latin typeface="Calibri"/>
              </a:rPr>
              <a:t>ofloxacin eye drops dosage for pink eye</a:t>
            </a:r>
            <a:br/>
            <a:r>
              <a:rPr b="false" i="false" strike="noStrike" sz="1200" u="none">
                <a:solidFill>
                  <a:srgbClr val="FFFFFF"/>
                </a:solidFill>
                <a:latin typeface="Calibri"/>
              </a:rPr>
              <a:t>levofloxacin cheap</a:t>
            </a:r>
            <a:br/>
            <a:r>
              <a:rPr b="false" i="false" strike="noStrike" sz="1200" u="none">
                <a:solidFill>
                  <a:srgbClr val="FFFFFF"/>
                </a:solidFill>
                <a:latin typeface="Calibri"/>
              </a:rPr>
              <a:t>order floxin</a:t>
            </a:r>
            <a:br/>
            <a:r>
              <a:rPr b="false" i="false" strike="noStrike" sz="1200" u="none">
                <a:solidFill>
                  <a:srgbClr val="FFFFFF"/>
                </a:solidFill>
                <a:latin typeface="Calibri"/>
              </a:rPr>
              <a:t>However, investigators reported, at that time, that the level of gastrointestinal side effects still limited the clinical utility of these agents.</a:t>
            </a:r>
            <a:br/>
            <a:r>
              <a:rPr b="false" i="false" strike="noStrike" sz="1200" u="none">
                <a:solidFill>
                  <a:srgbClr val="FFFFFF"/>
                </a:solidFill>
                <a:latin typeface="Calibri"/>
              </a:rPr>
              <a:t>levofloxacin 500 mg online</a:t>
            </a:r>
            <a:br/>
            <a:r>
              <a:rPr b="false" i="false" strike="noStrike" sz="1200" u="none">
                <a:solidFill>
                  <a:srgbClr val="FFFFFF"/>
                </a:solidFill>
                <a:latin typeface="Calibri"/>
              </a:rPr>
              <a:t>para que sirve el medicamento levofloxacino 500 mg</a:t>
            </a:r>
            <a:br/>
            <a:r>
              <a:rPr b="false" i="false" strike="noStrike" sz="1200" u="none">
                <a:solidFill>
                  <a:srgbClr val="FFFFFF"/>
                </a:solidFill>
                <a:latin typeface="Calibri"/>
              </a:rPr>
              <a:t>Hope you can post some before after photos on your website in the near future of those seeing great success with using only/primarily topical Fin.</a:t>
            </a:r>
            <a:br/>
            <a:r>
              <a:rPr b="false" i="false" strike="noStrike" sz="1200" u="none">
                <a:solidFill>
                  <a:srgbClr val="FFFFFF"/>
                </a:solidFill>
                <a:latin typeface="Calibri"/>
              </a:rPr>
              <a:t>floxin antibiotics</a:t>
            </a:r>
            <a:br/>
            <a:r>
              <a:rPr b="false" i="false" strike="noStrike" sz="1200" u="none">
                <a:solidFill>
                  <a:srgbClr val="FFFFFF"/>
                </a:solidFill>
                <a:latin typeface="Calibri"/>
              </a:rPr>
              <a:t>ofloxacin ophthalmic solution 0.3 pink eye dosage</a:t>
            </a:r>
            <a:br/>
            <a:r>
              <a:rPr b="false" i="false" strike="noStrike" sz="1200" u="none">
                <a:solidFill>
                  <a:srgbClr val="FFFFFF"/>
                </a:solidFill>
                <a:latin typeface="Calibri"/>
              </a:rPr>
              <a:t>Cuz you can tell his grudge is going to stick</a:t>
            </a:r>
            <a:br/>
            <a:r>
              <a:rPr b="false" i="false" strike="noStrike" sz="1200" u="none">
                <a:solidFill>
                  <a:srgbClr val="FFFFFF"/>
                </a:solidFill>
                <a:latin typeface="Calibri"/>
              </a:rPr>
              <a:t>ofloxacin 0.3 eye drops price</a:t>
            </a:r>
            <a:br/>
            <a:r>
              <a:rPr b="false" i="false" strike="noStrike" sz="1200" u="none">
                <a:solidFill>
                  <a:srgbClr val="FFFFFF"/>
                </a:solidFill>
                <a:latin typeface="Calibri"/>
              </a:rPr>
              <a:t>ofloxacin eye drops ingredients</a:t>
            </a:r>
            <a:br/>
            <a:r>
              <a:rPr b="false" i="false" strike="noStrike" sz="1200" u="none">
                <a:solidFill>
                  <a:srgbClr val="FFFFFF"/>
                </a:solidFill>
                <a:latin typeface="Calibri"/>
              </a:rPr>
              <a:t>levofloxacin tablets 500 mg price</a:t>
            </a:r>
            <a:br/>
            <a:r>
              <a:rPr b="false" i="false" strike="noStrike" sz="1200" u="none">
                <a:solidFill>
                  <a:srgbClr val="FFFFFF"/>
                </a:solidFill>
                <a:latin typeface="Calibri"/>
              </a:rPr>
              <a:t>The two medicines are visibly different</a:t>
            </a:r>
            <a:br/>
            <a:r>
              <a:rPr b="false" i="false" strike="noStrike" sz="1200" u="none">
                <a:solidFill>
                  <a:srgbClr val="FFFFFF"/>
                </a:solidFill>
                <a:latin typeface="Calibri"/>
              </a:rPr>
              <a:t>ofloxacin ophthalmic solution generic</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floxin ophthalmic</a:t>
            </a:r>
            <a:br/>
            <a:r>
              <a:rPr b="false" i="false" strike="noStrike" sz="1200" u="none">
                <a:solidFill>
                  <a:srgbClr val="FFFFFF"/>
                </a:solidFill>
                <a:latin typeface="Calibri"/>
              </a:rPr>
              <a:t>tab levofloxacin 500 mg dosage</a:t>
            </a:r>
            <a:br/>
            <a:r>
              <a:rPr b="false" i="false" strike="noStrike" sz="1200" u="none">
                <a:solidFill>
                  <a:srgbClr val="FFFFFF"/>
                </a:solidFill>
                <a:latin typeface="Calibri"/>
              </a:rPr>
              <a:t>floxin otic ear drops price</a:t>
            </a:r>
            <a:br/>
            <a:r>
              <a:rPr b="false" i="false" strike="noStrike" sz="1200" u="none">
                <a:solidFill>
                  <a:srgbClr val="FFFFFF"/>
                </a:solidFill>
                <a:latin typeface="Calibri"/>
              </a:rPr>
              <a:t>361 2011-wie virus, und erkannte es</a:t>
            </a:r>
            <a:br/>
            <a:r>
              <a:rPr b="false" i="false" strike="noStrike" sz="1200" u="none">
                <a:solidFill>
                  <a:srgbClr val="FFFFFF"/>
                </a:solidFill>
                <a:latin typeface="Calibri"/>
              </a:rPr>
              <a:t>cefixime ofloxacin nppa</a:t>
            </a:r>
            <a:br/>
            <a:r>
              <a:rPr b="false" i="false" strike="noStrike" sz="1200" u="none">
                <a:solidFill>
                  <a:srgbClr val="FFFFFF"/>
                </a:solidFill>
                <a:latin typeface="Calibri"/>
              </a:rPr>
              <a:t>levofloxacin 500mg tab wockhardt</a:t>
            </a:r>
            <a:br/>
            <a:r>
              <a:rPr b="false" i="false" strike="noStrike" sz="1200" u="none">
                <a:solidFill>
                  <a:srgbClr val="FFFFFF"/>
                </a:solidFill>
                <a:latin typeface="Calibri"/>
              </a:rPr>
              <a:t>order floxin online</a:t>
            </a:r>
            <a:br/>
            <a:r>
              <a:rPr b="false" i="false" strike="noStrike" sz="1200" u="none">
                <a:solidFill>
                  <a:srgbClr val="FFFFFF"/>
                </a:solidFill>
                <a:latin typeface="Calibri"/>
              </a:rPr>
              <a:t>It does not cause the dangerous systemic side effects of Accutane, and it causes very little inflammation of the skin at all</a:t>
            </a:r>
            <a:br/>
            <a:r>
              <a:rPr b="false" i="false" strike="noStrike" sz="1200" u="none">
                <a:solidFill>
                  <a:srgbClr val="FFFFFF"/>
                </a:solidFill>
                <a:latin typeface="Calibri"/>
              </a:rPr>
              <a:t>floxin otic drops for eyes</a:t>
            </a:r>
            <a:br/>
            <a:r>
              <a:rPr b="false" i="false" strike="noStrike" sz="1200" u="none">
                <a:solidFill>
                  <a:srgbClr val="FFFFFF"/>
                </a:solidFill>
                <a:latin typeface="Calibri"/>
              </a:rPr>
              <a:t>floxin ear drops cost</a:t>
            </a:r>
            <a:br/>
            <a:r>
              <a:rPr b="false" i="false" strike="noStrike" sz="1200" u="none">
                <a:solidFill>
                  <a:srgbClr val="FFFFFF"/>
                </a:solidFill>
                <a:latin typeface="Calibri"/>
              </a:rPr>
              <a:t>floxin otic generic</a:t>
            </a:r>
            <a:br/>
            <a:r>
              <a:rPr b="false" i="false" strike="noStrike" sz="1200" u="none">
                <a:solidFill>
                  <a:srgbClr val="FFFFFF"/>
                </a:solidFill>
                <a:latin typeface="Calibri"/>
              </a:rPr>
              <a:t>what is floxin otic solution used for</a:t>
            </a:r>
            <a:br/>
            <a:r>
              <a:rPr b="false" i="false" strike="noStrike" sz="1200" u="none">
                <a:solidFill>
                  <a:srgbClr val="FFFFFF"/>
                </a:solidFill>
                <a:latin typeface="Calibri"/>
              </a:rPr>
              <a:t>buy levofloxacin 500 mg</a:t>
            </a:r>
            <a:br/>
            <a:r>
              <a:rPr b="false" i="false" strike="noStrike" sz="1200" u="none">
                <a:solidFill>
                  <a:srgbClr val="FFFFFF"/>
                </a:solidFill>
                <a:latin typeface="Calibri"/>
              </a:rPr>
              <a:t>That is why it is recommended that you use Noritate Cream during pregnancy only if it is considered safe by your doctor.</a:t>
            </a:r>
            <a:br/>
            <a:r>
              <a:rPr b="false" i="false" strike="noStrike" sz="1200" u="none">
                <a:solidFill>
                  <a:srgbClr val="FFFFFF"/>
                </a:solidFill>
                <a:latin typeface="Calibri"/>
              </a:rPr>
              <a:t>ofloxacin eye drops pregnancy category</a:t>
            </a:r>
            <a:br/>
            <a:r>
              <a:rPr b="false" i="false" strike="noStrike" sz="1200" u="none">
                <a:solidFill>
                  <a:srgbClr val="FFFFFF"/>
                </a:solidFill>
                <a:latin typeface="Calibri"/>
              </a:rPr>
              <a:t>floxin tablets</a:t>
            </a:r>
            <a:br/>
            <a:r>
              <a:rPr b="false" i="false" strike="noStrike" sz="1200" u="none">
                <a:solidFill>
                  <a:srgbClr val="FFFFFF"/>
                </a:solidFill>
                <a:latin typeface="Calibri"/>
              </a:rPr>
              <a:t>generic levofloxacin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ofloxacin eye drops costco</a:t>
            </a:r>
            <a:br/>
            <a:r>
              <a:rPr b="false" i="false" strike="noStrike" sz="1200" u="none">
                <a:solidFill>
                  <a:srgbClr val="FFFFFF"/>
                </a:solidFill>
                <a:latin typeface="Calibri"/>
              </a:rPr>
              <a:t>buy ofloxacin eye drops online</a:t>
            </a:r>
            <a:br/>
            <a:r>
              <a:rPr b="false" i="false" strike="noStrike" sz="1200" u="none">
                <a:solidFill>
                  <a:srgbClr val="FFFFFF"/>
                </a:solidFill>
                <a:latin typeface="Calibri"/>
              </a:rPr>
              <a:t>levofloxacin levaquin dosage</a:t>
            </a:r>
            <a:br/>
            <a:r>
              <a:rPr b="false" i="false" strike="noStrike" sz="1200" u="none">
                <a:solidFill>
                  <a:srgbClr val="FFFFFF"/>
                </a:solidFill>
                <a:latin typeface="Calibri"/>
              </a:rPr>
              <a:t>floxin otic drops dosage</a:t>
            </a:r>
            <a:br/>
            <a:r>
              <a:rPr b="false" i="false" strike="noStrike" sz="1200" u="none">
                <a:solidFill>
                  <a:srgbClr val="FFFFFF"/>
                </a:solidFill>
                <a:latin typeface="Calibri"/>
              </a:rPr>
              <a:t>levofloxacin tablets 500 mg used</a:t>
            </a:r>
            <a:br/>
            <a:r>
              <a:rPr b="false" i="false" strike="noStrike" sz="1200" u="none">
                <a:solidFill>
                  <a:srgbClr val="FFFFFF"/>
                </a:solidFill>
                <a:latin typeface="Calibri"/>
              </a:rPr>
              <a:t>floxin otic solution</a:t>
            </a:r>
            <a:br/>
            <a:r>
              <a:rPr b="false" i="false" strike="noStrike" sz="1200" u="none">
                <a:solidFill>
                  <a:srgbClr val="FFFFFF"/>
                </a:solidFill>
                <a:latin typeface="Calibri"/>
              </a:rPr>
              <a:t>Concerns about the similar structure and mechanism to rofecoxib, or Vioxx, has the FDA wary about approval for etoricoxib</a:t>
            </a:r>
            <a:br/>
            <a:r>
              <a:rPr b="false" i="false" strike="noStrike" sz="1200" u="none">
                <a:solidFill>
                  <a:srgbClr val="FFFFFF"/>
                </a:solidFill>
                <a:latin typeface="Calibri"/>
              </a:rPr>
              <a:t>floxin otic pediatric dosing</a:t>
            </a:r>
            <a:br/>
            <a:r>
              <a:rPr b="false" i="false" strike="noStrike" sz="1200" u="none">
                <a:solidFill>
                  <a:srgbClr val="FFFFFF"/>
                </a:solidFill>
                <a:latin typeface="Calibri"/>
              </a:rPr>
              <a:t>Hemoliz olasl nedeniyle, Bactrim kesinlikle gerekli olmadka G6PD yetersizlii olan hastalara verilmemelidir veya verilecekse minimal dozlar uygulanmaldr</a:t>
            </a:r>
            <a:br/>
            <a:r>
              <a:rPr b="false" i="false" strike="noStrike" sz="1200" u="none">
                <a:solidFill>
                  <a:srgbClr val="FFFFFF"/>
                </a:solidFill>
                <a:latin typeface="Calibri"/>
              </a:rPr>
              <a:t>levofloxacin tablets 500 mg dosage</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ofloxacin generic price</a:t>
            </a:r>
            <a:br/>
            <a:r>
              <a:rPr b="false" i="false" strike="noStrike" sz="1200" u="none">
                <a:solidFill>
                  <a:srgbClr val="FFFFFF"/>
                </a:solidFill>
                <a:latin typeface="Calibri"/>
              </a:rPr>
              <a:t>is there a generic for levofloxacin</a:t>
            </a:r>
            <a:br/>
            <a:r>
              <a:rPr b="false" i="false" strike="noStrike" sz="1200" u="none">
                <a:solidFill>
                  <a:srgbClr val="FFFFFF"/>
                </a:solidFill>
                <a:latin typeface="Calibri"/>
              </a:rPr>
              <a:t>levofloxacin generic name</a:t>
            </a:r>
            <a:br/>
            <a:r>
              <a:rPr b="false" i="false" strike="noStrike" sz="1200" u="none">
                <a:solidFill>
                  <a:srgbClr val="FFFFFF"/>
                </a:solidFill>
                <a:latin typeface="Calibri"/>
              </a:rPr>
              <a:t>However, norethindrone acetate is contraindicated in markedly impaired liver function or liver disease.</a:t>
            </a:r>
            <a:br/>
            <a:r>
              <a:rPr b="false" i="false" strike="noStrike" sz="1200" u="none">
                <a:solidFill>
                  <a:srgbClr val="FFFFFF"/>
                </a:solidFill>
                <a:latin typeface="Calibri"/>
              </a:rPr>
              <a:t>floxin otic ear drops dosage</a:t>
            </a:r>
            <a:br/>
            <a:r>
              <a:rPr b="false" i="false" strike="noStrike" sz="1200" u="none">
                <a:solidFill>
                  <a:srgbClr val="FFFFFF"/>
                </a:solidFill>
                <a:latin typeface="Calibri"/>
              </a:rPr>
              <a:t>floxin otic drops dose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levaquin levofloxacin tablets</a:t>
            </a:r>
            <a:br/>
            <a:r>
              <a:rPr b="false" i="false" strike="noStrike" sz="1200" u="none">
                <a:solidFill>
                  <a:srgbClr val="FFFFFF"/>
                </a:solidFill>
                <a:latin typeface="Calibri"/>
              </a:rPr>
              <a:t>The precipitate did not preclude continued use of ciprofloxacin, nor did it adversely affect the clinical course of the ulcer or visual outcome.</a:t>
            </a:r>
            <a:br/>
            <a:r>
              <a:rPr b="false" i="false" strike="noStrike" sz="1200" u="none">
                <a:solidFill>
                  <a:srgbClr val="FFFFFF"/>
                </a:solidFill>
                <a:latin typeface="Calibri"/>
              </a:rPr>
              <a:t>floxin otic price</a:t>
            </a:r>
            <a:br/>
            <a:r>
              <a:rPr b="false" i="false" strike="noStrike" sz="1200" u="none">
                <a:solidFill>
                  <a:srgbClr val="FFFFFF"/>
                </a:solidFill>
                <a:latin typeface="Calibri"/>
              </a:rPr>
              <a:t>ofloxacin generic name</a:t>
            </a:r>
            <a:br/>
            <a:r>
              <a:rPr b="false" i="false" strike="noStrike" sz="1200" u="none">
                <a:solidFill>
                  <a:srgbClr val="FFFFFF"/>
                </a:solidFill>
                <a:latin typeface="Calibri"/>
              </a:rPr>
              <a:t>levofloxacin 500 mg tablet price</a:t>
            </a:r>
            <a:br/>
            <a:r>
              <a:rPr b="false" i="false" strike="noStrike" sz="1200" u="none">
                <a:solidFill>
                  <a:srgbClr val="FFFFFF"/>
                </a:solidFill>
                <a:latin typeface="Calibri"/>
              </a:rPr>
              <a:t>generic ofloxacin eye drops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Levofloxacin 500 Mg For Ear Infection - Levofloxacin 500 Mg Tablet</dc:title>
  <dc:description>Floxin 0.3 ear drops, is there a generic for ofloxacin, floxin ophthalmic, cefixime ofloxacin nppa, floxin otic generic, ofloxacin eye drops costco, ofloxacin generic price</dc:description>
  <dc:subject>Levofloxacin 500 Mg For Ear Infection - Levofloxacin 500 Mg Tablet</dc:subject>
  <cp:keywords>ofloxacin 0.3 eye drops for cats, purchase floxin online, levofloxacin 500 mg tablet, what is ofloxacin ophthalmic solution 0.3 used for in dogs, floxin eye drops, levofloxacin 500 mg online, floxin antibiotics, ofloxacin eye drops costco, floxin otic drops dosage, levaquin levofloxacin tablets</cp:keywords>
  <cp:category/>
</cp:coreProperties>
</file>