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2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Keflex 750 Mg Used For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cephalexin 500mg for dogs</a:t>
            </a:r>
            <a:br/>
            <a:r>
              <a:rPr b="false" i="false" strike="noStrike" sz="1200" u="none">
                <a:solidFill>
                  <a:srgbClr val="FFFFFF"/>
                </a:solidFill>
                <a:latin typeface="Calibri"/>
              </a:rPr>
              <a:t>keflex 750 coupon</a:t>
            </a:r>
            <a:br/>
            <a:r>
              <a:rPr b="false" i="false" strike="noStrike" sz="1200" u="none">
                <a:solidFill>
                  <a:srgbClr val="FFFFFF"/>
                </a:solidFill>
                <a:latin typeface="Calibri"/>
              </a:rPr>
              <a:t>how much does cephalexin 500mg cost</a:t>
            </a:r>
            <a:br/>
            <a:r>
              <a:rPr b="false" i="false" strike="noStrike" sz="1200" u="none">
                <a:solidFill>
                  <a:srgbClr val="FFFFFF"/>
                </a:solidFill>
                <a:latin typeface="Calibri"/>
              </a:rPr>
              <a:t>cephalexin price walmart</a:t>
            </a:r>
            <a:br/>
            <a:r>
              <a:rPr b="false" i="false" strike="noStrike" sz="1200" u="none">
                <a:solidFill>
                  <a:srgbClr val="FFFFFF"/>
                </a:solidFill>
                <a:latin typeface="Calibri"/>
              </a:rPr>
              <a:t>cephalexin mg</a:t>
            </a:r>
            <a:br/>
            <a:r>
              <a:rPr b="false" i="false" strike="noStrike" sz="1200" u="none">
                <a:solidFill>
                  <a:srgbClr val="FFFFFF"/>
                </a:solidFill>
                <a:latin typeface="Calibri"/>
              </a:rPr>
              <a:t>buy generic cephalexin</a:t>
            </a:r>
            <a:br/>
            <a:r>
              <a:rPr b="false" i="false" strike="noStrike" sz="1200" u="none">
                <a:solidFill>
                  <a:srgbClr val="FFFFFF"/>
                </a:solidFill>
                <a:latin typeface="Calibri"/>
              </a:rPr>
              <a:t>keflex capsule colors</a:t>
            </a:r>
            <a:br/>
            <a:r>
              <a:rPr b="false" i="false" strike="noStrike" sz="1200" u="none">
                <a:solidFill>
                  <a:srgbClr val="FFFFFF"/>
                </a:solidFill>
                <a:latin typeface="Calibri"/>
              </a:rPr>
              <a:t>We0Ire not going to let you go until you sign this,0I0M Weinberg, who survived the Nazis and a plane crash as a child, told the Daily News</a:t>
            </a:r>
            <a:br/>
            <a:r>
              <a:rPr b="false" i="false" strike="noStrike" sz="1200" u="none">
                <a:solidFill>
                  <a:srgbClr val="FFFFFF"/>
                </a:solidFill>
                <a:latin typeface="Calibri"/>
              </a:rPr>
              <a:t>can i order cephalexin online</a:t>
            </a:r>
            <a:br/>
            <a:r>
              <a:rPr b="false" i="false" strike="noStrike" sz="1200" u="none">
                <a:solidFill>
                  <a:srgbClr val="FFFFFF"/>
                </a:solidFill>
                <a:latin typeface="Calibri"/>
              </a:rPr>
              <a:t>keflex oral capsule 500 mg</a:t>
            </a:r>
            <a:br/>
            <a:r>
              <a:rPr b="false" i="false" strike="noStrike" sz="1200" u="none">
                <a:solidFill>
                  <a:srgbClr val="FFFFFF"/>
                </a:solidFill>
                <a:latin typeface="Calibri"/>
              </a:rPr>
              <a:t>keflex for cystic acne</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keflex for oral infections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cost walgreens</a:t>
            </a:r>
            <a:br/>
            <a:r>
              <a:rPr b="false" i="false" strike="noStrike" sz="1200" u="none">
                <a:solidFill>
                  <a:srgbClr val="FFFFFF"/>
                </a:solidFill>
                <a:latin typeface="Calibri"/>
              </a:rPr>
              <a:t>keflex online pharmacy</a:t>
            </a:r>
            <a:br/>
            <a:r>
              <a:rPr b="false" i="false" strike="noStrike" sz="1200" u="none">
                <a:solidFill>
                  <a:srgbClr val="FFFFFF"/>
                </a:solidFill>
                <a:latin typeface="Calibri"/>
              </a:rPr>
              <a:t>Caution must be used with dosing, which must not exceed 3mg per dose</a:t>
            </a:r>
            <a:br/>
            <a:r>
              <a:rPr b="false" i="false" strike="noStrike" sz="1200" u="none">
                <a:solidFill>
                  <a:srgbClr val="FFFFFF"/>
                </a:solidFill>
                <a:latin typeface="Calibri"/>
              </a:rPr>
              <a:t>keflex antibiotics pregnancy</a:t>
            </a:r>
            <a:br/>
            <a:r>
              <a:rPr b="false" i="false" strike="noStrike" sz="1200" u="none">
                <a:solidFill>
                  <a:srgbClr val="FFFFFF"/>
                </a:solidFill>
                <a:latin typeface="Calibri"/>
              </a:rPr>
              <a:t>order keflex</a:t>
            </a:r>
            <a:br/>
            <a:r>
              <a:rPr b="false" i="false" strike="noStrike" sz="1200" u="none">
                <a:solidFill>
                  <a:srgbClr val="FFFFFF"/>
                </a:solidFill>
                <a:latin typeface="Calibri"/>
              </a:rPr>
              <a:t>Diclofenac topical liquid (Pennsaid) is used to relieve osteoarthritis pain in the knees</a:t>
            </a:r>
            <a:br/>
            <a:r>
              <a:rPr b="false" i="false" strike="noStrike" sz="1200" u="none">
                <a:solidFill>
                  <a:srgbClr val="FFFFFF"/>
                </a:solidFill>
                <a:latin typeface="Calibri"/>
              </a:rPr>
              <a:t>generic medication for keflex</a:t>
            </a:r>
            <a:br/>
            <a:r>
              <a:rPr b="false" i="false" strike="noStrike" sz="1200" u="none">
                <a:solidFill>
                  <a:srgbClr val="FFFFFF"/>
                </a:solidFill>
                <a:latin typeface="Calibri"/>
              </a:rPr>
              <a:t>where can i buy keflex online</a:t>
            </a:r>
            <a:br/>
            <a:r>
              <a:rPr b="false" i="false" strike="noStrike" sz="1200" u="none">
                <a:solidFill>
                  <a:srgbClr val="FFFFFF"/>
                </a:solidFill>
                <a:latin typeface="Calibri"/>
              </a:rPr>
              <a:t>keflex dosage for acne treatment</a:t>
            </a:r>
            <a:br/>
            <a:r>
              <a:rPr b="false" i="false" strike="noStrike" sz="1200" u="none">
                <a:solidFill>
                  <a:srgbClr val="FFFFFF"/>
                </a:solidFill>
                <a:latin typeface="Calibri"/>
              </a:rPr>
              <a:t>keflex liquido suspension 250 mg dosis</a:t>
            </a:r>
            <a:br/>
            <a:r>
              <a:rPr b="false" i="false" strike="noStrike" sz="1200" u="none">
                <a:solidFill>
                  <a:srgbClr val="FFFFFF"/>
                </a:solidFill>
                <a:latin typeface="Calibri"/>
              </a:rPr>
              <a:t>buy cephalexin for dogs uk</a:t>
            </a:r>
            <a:br/>
            <a:r>
              <a:rPr b="false" i="false" strike="noStrike" sz="1200" u="none">
                <a:solidFill>
                  <a:srgbClr val="FFFFFF"/>
                </a:solidFill>
                <a:latin typeface="Calibri"/>
              </a:rPr>
              <a:t>keflex dose skin infection</a:t>
            </a:r>
            <a:br/>
            <a:r>
              <a:rPr b="false" i="false" strike="noStrike" sz="1200" u="none">
                <a:solidFill>
                  <a:srgbClr val="FFFFFF"/>
                </a:solidFill>
                <a:latin typeface="Calibri"/>
              </a:rPr>
              <a:t>My advice to you is to wean slow, watch for cycle changes (ex - missed period) and then stop soon thereafter</a:t>
            </a:r>
            <a:br/>
            <a:r>
              <a:rPr b="false" i="false" strike="noStrike" sz="1200" u="none">
                <a:solidFill>
                  <a:srgbClr val="FFFFFF"/>
                </a:solidFill>
                <a:latin typeface="Calibri"/>
              </a:rPr>
              <a:t>purchase keflex online</a:t>
            </a:r>
            <a:br/>
            <a:r>
              <a:rPr b="false" i="false" strike="noStrike" sz="1200" u="none">
                <a:solidFill>
                  <a:srgbClr val="FFFFFF"/>
                </a:solidFill>
                <a:latin typeface="Calibri"/>
              </a:rPr>
              <a:t>Griseofulvin is an antifungal drug that is effective against fungi that infect skin, nails and hair</a:t>
            </a:r>
            <a:br/>
            <a:r>
              <a:rPr b="false" i="false" strike="noStrike" sz="1200" u="none">
                <a:solidFill>
                  <a:srgbClr val="FFFFFF"/>
                </a:solidFill>
                <a:latin typeface="Calibri"/>
              </a:rPr>
              <a:t>keflex capsule</a:t>
            </a:r>
            <a:br/>
            <a:r>
              <a:rPr b="false" i="false" strike="noStrike" sz="1200" u="none">
                <a:solidFill>
                  <a:srgbClr val="FFFFFF"/>
                </a:solidFill>
                <a:latin typeface="Calibri"/>
              </a:rPr>
              <a:t>cephalexin price comparisons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generic walmart</a:t>
            </a:r>
            <a:br/>
            <a:r>
              <a:rPr b="false" i="false" strike="noStrike" sz="1200" u="none">
                <a:solidFill>
                  <a:srgbClr val="FFFFFF"/>
                </a:solidFill>
                <a:latin typeface="Calibri"/>
              </a:rPr>
              <a:t>cephalexin 500mg for dogs price</a:t>
            </a:r>
            <a:br/>
            <a:r>
              <a:rPr b="false" i="false" strike="noStrike" sz="1200" u="none">
                <a:solidFill>
                  <a:srgbClr val="FFFFFF"/>
                </a:solidFill>
                <a:latin typeface="Calibri"/>
              </a:rPr>
              <a:t>keflex acne</a:t>
            </a:r>
            <a:br/>
            <a:r>
              <a:rPr b="false" i="false" strike="noStrike" sz="1200" u="none">
                <a:solidFill>
                  <a:srgbClr val="FFFFFF"/>
                </a:solidFill>
                <a:latin typeface="Calibri"/>
              </a:rPr>
              <a:t>buy keflex online uk</a:t>
            </a:r>
            <a:br/>
            <a:r>
              <a:rPr b="false" i="false" strike="noStrike" sz="1200" u="none">
                <a:solidFill>
                  <a:srgbClr val="FFFFFF"/>
                </a:solidFill>
                <a:latin typeface="Calibri"/>
              </a:rPr>
              <a:t>keflex 500mg po qid</a:t>
            </a:r>
            <a:br/>
            <a:r>
              <a:rPr b="false" i="false" strike="noStrike" sz="1200" u="none">
                <a:solidFill>
                  <a:srgbClr val="FFFFFF"/>
                </a:solidFill>
                <a:latin typeface="Calibri"/>
              </a:rPr>
              <a:t>keflex oral contraceptives</a:t>
            </a:r>
            <a:br/>
            <a:r>
              <a:rPr b="false" i="false" strike="noStrike" sz="1200" u="none">
                <a:solidFill>
                  <a:srgbClr val="FFFFFF"/>
                </a:solidFill>
                <a:latin typeface="Calibri"/>
              </a:rPr>
              <a:t>cephalexin 500mg capsule cost</a:t>
            </a:r>
            <a:br/>
            <a:r>
              <a:rPr b="false" i="false" strike="noStrike" sz="1200" u="none">
                <a:solidFill>
                  <a:srgbClr val="FFFFFF"/>
                </a:solidFill>
                <a:latin typeface="Calibri"/>
              </a:rPr>
              <a:t>keflex antibiotic</a:t>
            </a:r>
            <a:br/>
            <a:r>
              <a:rPr b="false" i="false" strike="noStrike" sz="1200" u="none">
                <a:solidFill>
                  <a:srgbClr val="FFFFFF"/>
                </a:solidFill>
                <a:latin typeface="Calibri"/>
              </a:rPr>
              <a:t>keflex 250 mg tablets</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interpret the following orders keflex 250 mg cap po q6h</a:t>
            </a:r>
            <a:br/>
            <a:r>
              <a:rPr b="false" i="false" strike="noStrike" sz="1200" u="none">
                <a:solidFill>
                  <a:srgbClr val="FFFFFF"/>
                </a:solidFill>
                <a:latin typeface="Calibri"/>
              </a:rPr>
              <a:t>keflex oral suspension</a:t>
            </a:r>
            <a:br/>
            <a:r>
              <a:rPr b="false" i="false" strike="noStrike" sz="1200" u="none">
                <a:solidFill>
                  <a:srgbClr val="FFFFFF"/>
                </a:solidFill>
                <a:latin typeface="Calibri"/>
              </a:rPr>
              <a:t>keflex capsules 500mg what is it used for</a:t>
            </a:r>
            <a:br/>
            <a:r>
              <a:rPr b="false" i="false" strike="noStrike" sz="1200" u="none">
                <a:solidFill>
                  <a:srgbClr val="FFFFFF"/>
                </a:solidFill>
                <a:latin typeface="Calibri"/>
              </a:rPr>
              <a:t>keflex oral thrush</a:t>
            </a:r>
            <a:br/>
            <a:r>
              <a:rPr b="false" i="false" strike="noStrike" sz="1200" u="none">
                <a:solidFill>
                  <a:srgbClr val="FFFFFF"/>
                </a:solidFill>
                <a:latin typeface="Calibri"/>
              </a:rPr>
              <a:t>keflex dose for mastitis</a:t>
            </a:r>
            <a:br/>
            <a:r>
              <a:rPr b="false" i="false" strike="noStrike" sz="1200" u="none">
                <a:solidFill>
                  <a:srgbClr val="FFFFFF"/>
                </a:solidFill>
                <a:latin typeface="Calibri"/>
              </a:rPr>
              <a:t>cephalexin 500mg dosage for tooth infection</a:t>
            </a:r>
            <a:br/>
            <a:r>
              <a:rPr b="false" i="false" strike="noStrike" sz="1200" u="none">
                <a:solidFill>
                  <a:srgbClr val="FFFFFF"/>
                </a:solidFill>
                <a:latin typeface="Calibri"/>
              </a:rPr>
              <a:t>is there a generic drug for keflex</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medicamento generico de keflex</a:t>
            </a:r>
            <a:br/>
            <a:r>
              <a:rPr b="false" i="false" strike="noStrike" sz="1200" u="none">
                <a:solidFill>
                  <a:srgbClr val="FFFFFF"/>
                </a:solidFill>
                <a:latin typeface="Calibri"/>
              </a:rPr>
              <a:t>keflex price at publix</a:t>
            </a:r>
            <a:br/>
            <a:r>
              <a:rPr b="false" i="false" strike="noStrike" sz="1200" u="none">
                <a:solidFill>
                  <a:srgbClr val="FFFFFF"/>
                </a:solidFill>
                <a:latin typeface="Calibri"/>
              </a:rPr>
              <a:t>Some had continual runny noses and/or asthma</a:t>
            </a:r>
            <a:br/>
            <a:r>
              <a:rPr b="false" i="false" strike="noStrike" sz="1200" u="none">
                <a:solidFill>
                  <a:srgbClr val="FFFFFF"/>
                </a:solidFill>
                <a:latin typeface="Calibri"/>
              </a:rPr>
              <a:t>keflex dose pediatrica</a:t>
            </a:r>
            <a:br/>
            <a:r>
              <a:rPr b="false" i="false" strike="noStrike" sz="1200" u="none">
                <a:solidFill>
                  <a:srgbClr val="FFFFFF"/>
                </a:solidFill>
                <a:latin typeface="Calibri"/>
              </a:rPr>
              <a:t>where can i purchase cephalexin</a:t>
            </a:r>
            <a:br/>
            <a:r>
              <a:rPr b="false" i="false" strike="noStrike" sz="1200" u="none">
                <a:solidFill>
                  <a:srgbClr val="FFFFFF"/>
                </a:solidFill>
                <a:latin typeface="Calibri"/>
              </a:rPr>
              <a:t>keflex dose for uti</a:t>
            </a:r>
            <a:br/>
            <a:r>
              <a:rPr b="false" i="false" strike="noStrike" sz="1200" u="none">
                <a:solidFill>
                  <a:srgbClr val="FFFFFF"/>
                </a:solidFill>
                <a:latin typeface="Calibri"/>
              </a:rPr>
              <a:t>cephalexin 500mg 4 times a day</a:t>
            </a:r>
            <a:br/>
            <a:r>
              <a:rPr b="false" i="false" strike="noStrike" sz="1200" u="none">
                <a:solidFill>
                  <a:srgbClr val="FFFFFF"/>
                </a:solidFill>
                <a:latin typeface="Calibri"/>
              </a:rPr>
              <a:t>keflex suspension 250 mg precio</a:t>
            </a:r>
            <a:br/>
            <a:r>
              <a:rPr b="false" i="false" strike="noStrike" sz="1200" u="none">
                <a:solidFill>
                  <a:srgbClr val="FFFFFF"/>
                </a:solidFill>
                <a:latin typeface="Calibri"/>
              </a:rPr>
              <a:t>Chemotherapy drugs also can damage the heart, liver, kidneys, and bladder</a:t>
            </a:r>
            <a:br/>
            <a:r>
              <a:rPr b="false" i="false" strike="noStrike" sz="1200" u="none">
                <a:solidFill>
                  <a:srgbClr val="FFFFFF"/>
                </a:solidFill>
                <a:latin typeface="Calibri"/>
              </a:rPr>
              <a:t>keflex tablets during pregnancy</a:t>
            </a:r>
            <a:br/>
            <a:r>
              <a:rPr b="false" i="false" strike="noStrike" sz="1200" u="none">
                <a:solidFill>
                  <a:srgbClr val="FFFFFF"/>
                </a:solidFill>
                <a:latin typeface="Calibri"/>
              </a:rPr>
              <a:t>cephalexin price australia</a:t>
            </a:r>
            <a:br/>
            <a:r>
              <a:rPr b="false" i="false" strike="noStrike" sz="1200" u="none">
                <a:solidFill>
                  <a:srgbClr val="FFFFFF"/>
                </a:solidFill>
                <a:latin typeface="Calibri"/>
              </a:rPr>
              <a:t>An estate agents bimatoprost free consultation fedex overnight delivery When it comes to living healthy, change can be hard</a:t>
            </a:r>
            <a:br/>
            <a:r>
              <a:rPr b="false" i="false" strike="noStrike" sz="1200" u="none">
                <a:solidFill>
                  <a:srgbClr val="FFFFFF"/>
                </a:solidFill>
                <a:latin typeface="Calibri"/>
              </a:rPr>
              <a:t>antibiotic keflex missed dose</a:t>
            </a:r>
            <a:br/>
            <a:r>
              <a:rPr b="false" i="false" strike="noStrike" sz="1200" u="none">
                <a:solidFill>
                  <a:srgbClr val="FFFFFF"/>
                </a:solidFill>
                <a:latin typeface="Calibri"/>
              </a:rPr>
              <a:t>Berry was initially prescribed Prednisone at two 20 mg tabs per day for  two weeks</a:t>
            </a:r>
            <a:br/>
            <a:r>
              <a:rPr b="false" i="false" strike="noStrike" sz="1200" u="none">
                <a:solidFill>
                  <a:srgbClr val="FFFFFF"/>
                </a:solidFill>
                <a:latin typeface="Calibri"/>
              </a:rPr>
              <a:t>keflex dose pediatric uti</a:t>
            </a:r>
            <a:br/>
            <a:r>
              <a:rPr b="false" i="false" strike="noStrike" sz="1200" u="none">
                <a:solidFill>
                  <a:srgbClr val="FFFFFF"/>
                </a:solidFill>
                <a:latin typeface="Calibri"/>
              </a:rPr>
              <a:t>keflex powder for oral suspension</a:t>
            </a:r>
            <a:br/>
            <a:r>
              <a:rPr b="false" i="false" strike="noStrike" sz="1200" u="none">
                <a:solidFill>
                  <a:srgbClr val="FFFFFF"/>
                </a:solidFill>
                <a:latin typeface="Calibri"/>
              </a:rPr>
              <a:t>publix free antibiotics keflex</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mrsa coverage</a:t>
            </a:r>
            <a:br/>
            <a:r>
              <a:rPr b="false" i="false" strike="noStrike" sz="1200" u="none">
                <a:solidFill>
                  <a:srgbClr val="FFFFFF"/>
                </a:solidFill>
                <a:latin typeface="Calibri"/>
              </a:rPr>
              <a:t>price of keflex 500mg</a:t>
            </a:r>
            <a:br/>
            <a:r>
              <a:rPr b="false" i="false" strike="noStrike" sz="1200" u="none">
                <a:solidFill>
                  <a:srgbClr val="FFFFFF"/>
                </a:solidFill>
                <a:latin typeface="Calibri"/>
              </a:rPr>
              <a:t>keflex purchase</a:t>
            </a:r>
            <a:br/>
            <a:r>
              <a:rPr b="false" i="false" strike="noStrike" sz="1200" u="none">
                <a:solidFill>
                  <a:srgbClr val="FFFFFF"/>
                </a:solidFill>
                <a:latin typeface="Calibri"/>
              </a:rPr>
              <a:t>Today we buy what we don't need just because the price "looks" good or we "think" we need it</a:t>
            </a:r>
            <a:br/>
            <a:r>
              <a:rPr b="false" i="false" strike="noStrike" sz="1200" u="none">
                <a:solidFill>
                  <a:srgbClr val="FFFFFF"/>
                </a:solidFill>
                <a:latin typeface="Calibri"/>
              </a:rPr>
              <a:t>generic cephalexin</a:t>
            </a:r>
            <a:br/>
            <a:r>
              <a:rPr b="false" i="false" strike="noStrike" sz="1200" u="none">
                <a:solidFill>
                  <a:srgbClr val="FFFFFF"/>
                </a:solidFill>
                <a:latin typeface="Calibri"/>
              </a:rPr>
              <a:t>Das Puerperalfieber (Fieber im Wochenbett) kann viele Ursachen haben</a:t>
            </a:r>
            <a:br/>
            <a:r>
              <a:rPr b="false" i="false" strike="noStrike" sz="1200" u="none">
                <a:solidFill>
                  <a:srgbClr val="FFFFFF"/>
                </a:solidFill>
                <a:latin typeface="Calibri"/>
              </a:rPr>
              <a:t>buy cephalexin uk</a:t>
            </a:r>
            <a:br/>
            <a:r>
              <a:rPr b="false" i="false" strike="noStrike" sz="1200" u="none">
                <a:solidFill>
                  <a:srgbClr val="FFFFFF"/>
                </a:solidFill>
                <a:latin typeface="Calibri"/>
              </a:rPr>
              <a:t>keflex antibiotic price</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cephalexin price mercury drug philippines</a:t>
            </a:r>
            <a:br/>
            <a:r>
              <a:rPr b="false" i="false" strike="noStrike" sz="1200" u="none">
                <a:solidFill>
                  <a:srgbClr val="FFFFFF"/>
                </a:solidFill>
                <a:latin typeface="Calibri"/>
              </a:rPr>
              <a:t>cephalexin price philippines</a:t>
            </a:r>
            <a:br/>
            <a:r>
              <a:rPr b="false" i="false" strike="noStrike" sz="1200" u="none">
                <a:solidFill>
                  <a:srgbClr val="FFFFFF"/>
                </a:solidFill>
                <a:latin typeface="Calibri"/>
              </a:rPr>
              <a:t>Of course her yeast or (ringworm) is caused by food allergies, it was really a battle changing her food to holistic and organic (vitamins to built her immune system</a:t>
            </a:r>
            <a:br/>
            <a:r>
              <a:rPr b="false" i="false" strike="noStrike" sz="1200" u="none">
                <a:solidFill>
                  <a:srgbClr val="FFFFFF"/>
                </a:solidFill>
                <a:latin typeface="Calibri"/>
              </a:rPr>
              <a:t>keflex 250 mg price</a:t>
            </a:r>
            <a:br/>
            <a:r>
              <a:rPr b="false" i="false" strike="noStrike" sz="1200" u="none">
                <a:solidFill>
                  <a:srgbClr val="FFFFFF"/>
                </a:solidFill>
                <a:latin typeface="Calibri"/>
              </a:rPr>
              <a:t>Do not take more or less of it or take it more often than or for a longer period of time than prescribed by your doctor or stated on the package.</a:t>
            </a:r>
            <a:br/>
            <a:r>
              <a:rPr b="false" i="false" strike="noStrike" sz="1200" u="none">
                <a:solidFill>
                  <a:srgbClr val="FFFFFF"/>
                </a:solidFill>
                <a:latin typeface="Calibri"/>
              </a:rPr>
              <a:t>keflex capsules used for</a:t>
            </a:r>
            <a:br/>
            <a:r>
              <a:rPr b="false" i="false" strike="noStrike" sz="1200" u="none">
                <a:solidFill>
                  <a:srgbClr val="FFFFFF"/>
                </a:solidFill>
                <a:latin typeface="Calibri"/>
              </a:rPr>
              <a:t>keflex suspension 250 mg</a:t>
            </a:r>
            <a:br/>
            <a:r>
              <a:rPr b="false" i="false" strike="noStrike" sz="1200" u="none">
                <a:solidFill>
                  <a:srgbClr val="FFFFFF"/>
                </a:solidFill>
                <a:latin typeface="Calibri"/>
              </a:rPr>
              <a:t>cephalexin cost india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Ik zou je echt willen adviseren contact op te nemen met een dermatoloog of huidtherapeut</a:t>
            </a:r>
            <a:br/>
            <a:r>
              <a:rPr b="false" i="false" strike="noStrike" sz="1200" u="none">
                <a:solidFill>
                  <a:srgbClr val="FFFFFF"/>
                </a:solidFill>
                <a:latin typeface="Calibri"/>
              </a:rPr>
              <a:t>keflex dosage for cats</a:t>
            </a:r>
            <a:br/>
            <a:r>
              <a:rPr b="false" i="false" strike="noStrike" sz="1200" u="none">
                <a:solidFill>
                  <a:srgbClr val="FFFFFF"/>
                </a:solidFill>
                <a:latin typeface="Calibri"/>
              </a:rPr>
              <a:t>cephalexin price canada</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keflex 500mg used for</a:t>
            </a:r>
            <a:br/>
            <a:r>
              <a:rPr b="false" i="false" strike="noStrike" sz="1200" u="none">
                <a:solidFill>
                  <a:srgbClr val="FFFFFF"/>
                </a:solidFill>
                <a:latin typeface="Calibri"/>
              </a:rPr>
              <a:t>keflex dosage for cystic acne</a:t>
            </a:r>
            <a:br/>
            <a:r>
              <a:rPr b="false" i="false" strike="noStrike" sz="1200" u="none">
                <a:solidFill>
                  <a:srgbClr val="FFFFFF"/>
                </a:solidFill>
                <a:latin typeface="Calibri"/>
              </a:rPr>
              <a:t>cual es el generico de keflex</a:t>
            </a:r>
            <a:br/>
            <a:r>
              <a:rPr b="false" i="false" strike="noStrike" sz="1200" u="none">
                <a:solidFill>
                  <a:srgbClr val="FFFFFF"/>
                </a:solidFill>
                <a:latin typeface="Calibri"/>
              </a:rPr>
              <a:t>generic cephalexin for dogs</a:t>
            </a:r>
            <a:br/>
            <a:r>
              <a:rPr b="false" i="false" strike="noStrike" sz="1200" u="none">
                <a:solidFill>
                  <a:srgbClr val="FFFFFF"/>
                </a:solidFill>
                <a:latin typeface="Calibri"/>
              </a:rPr>
              <a:t>I am currently on Lamictal as well</a:t>
            </a:r>
            <a:br/>
            <a:r>
              <a:rPr b="false" i="false" strike="noStrike" sz="1200" u="none">
                <a:solidFill>
                  <a:srgbClr val="FFFFFF"/>
                </a:solidFill>
                <a:latin typeface="Calibri"/>
              </a:rPr>
              <a:t>price of keflex at walmart</a:t>
            </a:r>
            <a:br/>
            <a:r>
              <a:rPr b="false" i="false" strike="noStrike" sz="1200" u="none">
                <a:solidFill>
                  <a:srgbClr val="FFFFFF"/>
                </a:solidFill>
                <a:latin typeface="Calibri"/>
              </a:rPr>
              <a:t>keflex 500 mg para que sirve</a:t>
            </a:r>
            <a:br/>
            <a:r>
              <a:rPr b="false" i="false" strike="noStrike" sz="1200" u="none">
                <a:solidFill>
                  <a:srgbClr val="FFFFFF"/>
                </a:solidFill>
                <a:latin typeface="Calibri"/>
              </a:rPr>
              <a:t>Will I get paid for overtime? tutoring programs Natural lighting is optimal, Kinkaid says</a:t>
            </a:r>
            <a:br/>
            <a:r>
              <a:rPr b="false" i="false" strike="noStrike" sz="1200" u="none">
                <a:solidFill>
                  <a:srgbClr val="FFFFFF"/>
                </a:solidFill>
                <a:latin typeface="Calibri"/>
              </a:rPr>
              <a:t>keflex capsule price</a:t>
            </a:r>
            <a:br/>
            <a:r>
              <a:rPr b="false" i="false" strike="noStrike" sz="1200" u="none">
                <a:solidFill>
                  <a:srgbClr val="FFFFFF"/>
                </a:solidFill>
                <a:latin typeface="Calibri"/>
              </a:rPr>
              <a:t>cephalexin 500mg capsules</a:t>
            </a:r>
            <a:br/>
            <a:r>
              <a:rPr b="false" i="false" strike="noStrike" sz="1200" u="none">
                <a:solidFill>
                  <a:srgbClr val="FFFFFF"/>
                </a:solidFill>
                <a:latin typeface="Calibri"/>
              </a:rPr>
              <a:t>keflex 1000 mg nebenwirkungen</a:t>
            </a:r>
            <a:br/>
            <a:r>
              <a:rPr b="false" i="false" strike="noStrike" sz="1200" u="none">
                <a:solidFill>
                  <a:srgbClr val="FFFFFF"/>
                </a:solidFill>
                <a:latin typeface="Calibri"/>
              </a:rPr>
              <a:t>keflex liquido cephalexin suspension 250 mg</a:t>
            </a:r>
            <a:br/>
            <a:r>
              <a:rPr b="false" i="false" strike="noStrike" sz="1200" u="none">
                <a:solidFill>
                  <a:srgbClr val="FFFFFF"/>
                </a:solidFill>
                <a:latin typeface="Calibri"/>
              </a:rPr>
              <a:t>normal dose of keflex for uti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250 mg for dogs</a:t>
            </a:r>
            <a:br/>
            <a:r>
              <a:rPr b="false" i="false" strike="noStrike" sz="1200" u="none">
                <a:solidFill>
                  <a:srgbClr val="FFFFFF"/>
                </a:solidFill>
                <a:latin typeface="Calibri"/>
              </a:rPr>
              <a:t>Albuterol can be taken as a nebulized solution (a liquid that has been turned into an inhalable mist via a nebulizer machine) or as an aerosol that can be inhaled by mouth through an inhaler.</a:t>
            </a:r>
            <a:br/>
            <a:r>
              <a:rPr b="false" i="false" strike="noStrike" sz="1200" u="none">
                <a:solidFill>
                  <a:srgbClr val="FFFFFF"/>
                </a:solidFill>
                <a:latin typeface="Calibri"/>
              </a:rPr>
              <a:t>keflex suspension de 250 mg para que sirve</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keflex dosage for cellulitis</a:t>
            </a:r>
            <a:br/>
            <a:r>
              <a:rPr b="false" i="false" strike="noStrike" sz="1200" u="none">
                <a:solidFill>
                  <a:srgbClr val="FFFFFF"/>
                </a:solidFill>
                <a:latin typeface="Calibri"/>
              </a:rPr>
              <a:t>keflex pediatric dose suspension</a:t>
            </a:r>
            <a:br/>
            <a:r>
              <a:rPr b="false" i="false" strike="noStrike" sz="1200" u="none">
                <a:solidFill>
                  <a:srgbClr val="FFFFFF"/>
                </a:solidFill>
                <a:latin typeface="Calibri"/>
              </a:rPr>
              <a:t>buy cephalexin online</a:t>
            </a:r>
            <a:br/>
            <a:r>
              <a:rPr b="false" i="false" strike="noStrike" sz="1200" u="none">
                <a:solidFill>
                  <a:srgbClr val="FFFFFF"/>
                </a:solidFill>
                <a:latin typeface="Calibri"/>
              </a:rPr>
              <a:t>antibiotics keflex 500mg</a:t>
            </a:r>
            <a:br/>
            <a:r>
              <a:rPr b="false" i="false" strike="noStrike" sz="1200" u="none">
                <a:solidFill>
                  <a:srgbClr val="FFFFFF"/>
                </a:solidFill>
                <a:latin typeface="Calibri"/>
              </a:rPr>
              <a:t>buy keflex</a:t>
            </a:r>
            <a:br/>
            <a:r>
              <a:rPr b="false" i="false" strike="noStrike" sz="1200" u="none">
                <a:solidFill>
                  <a:srgbClr val="FFFFFF"/>
                </a:solidFill>
                <a:latin typeface="Calibri"/>
              </a:rPr>
              <a:t>If this is the case you will complete your hCG therapy before your Nolva therapy begins.</a:t>
            </a:r>
            <a:br/>
            <a:r>
              <a:rPr b="false" i="false" strike="noStrike" sz="1200" u="none">
                <a:solidFill>
                  <a:srgbClr val="FFFFFF"/>
                </a:solidFill>
                <a:latin typeface="Calibri"/>
              </a:rPr>
              <a:t>cephalexin 250 mg for dog</a:t>
            </a:r>
            <a:br/>
            <a:r>
              <a:rPr b="false" i="false" strike="noStrike" sz="1200" u="none">
                <a:solidFill>
                  <a:srgbClr val="FFFFFF"/>
                </a:solidFill>
                <a:latin typeface="Calibri"/>
              </a:rPr>
              <a:t>cephalexin 250 mg capsule picture</a:t>
            </a:r>
            <a:br/>
            <a:r>
              <a:rPr b="false" i="false" strike="noStrike" sz="1200" u="none">
                <a:solidFill>
                  <a:srgbClr val="FFFFFF"/>
                </a:solidFill>
                <a:latin typeface="Calibri"/>
              </a:rPr>
              <a:t>cephalexin tablets 500mg</a:t>
            </a:r>
            <a:br/>
            <a:r>
              <a:rPr b="false" i="false" strike="noStrike" sz="1200" u="none">
                <a:solidFill>
                  <a:srgbClr val="FFFFFF"/>
                </a:solidFill>
                <a:latin typeface="Calibri"/>
              </a:rPr>
              <a:t>can you take cephalexin 500mg for strep throat</a:t>
            </a:r>
            <a:br/>
            <a:r>
              <a:rPr b="false" i="false" strike="noStrike" sz="1200" u="none">
                <a:solidFill>
                  <a:srgbClr val="FFFFFF"/>
                </a:solidFill>
                <a:latin typeface="Calibri"/>
              </a:rPr>
              <a:t>keflex antibiotics to treat uti</a:t>
            </a:r>
            <a:br/>
            <a:r>
              <a:rPr b="false" i="false" strike="noStrike" sz="1200" u="none">
                <a:solidFill>
                  <a:srgbClr val="FFFFFF"/>
                </a:solidFill>
                <a:latin typeface="Calibri"/>
              </a:rPr>
              <a:t>keflex 500mg capsule</a:t>
            </a:r>
            <a:br/>
            <a:r>
              <a:rPr b="false" i="false" strike="noStrike" sz="1200" u="none">
                <a:solidFill>
                  <a:srgbClr val="FFFFFF"/>
                </a:solidFill>
                <a:latin typeface="Calibri"/>
              </a:rPr>
              <a:t>dose keflex</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mrsa</a:t>
            </a:r>
            <a:br/>
            <a:r>
              <a:rPr b="false" i="false" strike="noStrike" sz="1200" u="none">
                <a:solidFill>
                  <a:srgbClr val="FFFFFF"/>
                </a:solidFill>
                <a:latin typeface="Calibri"/>
              </a:rPr>
              <a:t>keflex dosage for uti</a:t>
            </a:r>
            <a:br/>
            <a:r>
              <a:rPr b="false" i="false" strike="noStrike" sz="1200" u="none">
                <a:solidFill>
                  <a:srgbClr val="FFFFFF"/>
                </a:solidFill>
                <a:latin typeface="Calibri"/>
              </a:rPr>
              <a:t>will keflex treat mrsa</a:t>
            </a:r>
            <a:br/>
            <a:r>
              <a:rPr b="false" i="false" strike="noStrike" sz="1200" u="none">
                <a:solidFill>
                  <a:srgbClr val="FFFFFF"/>
                </a:solidFill>
                <a:latin typeface="Calibri"/>
              </a:rPr>
              <a:t>keflex cephalexin 500mg 100 capsules</a:t>
            </a:r>
            <a:br/>
            <a:r>
              <a:rPr b="false" i="false" strike="noStrike" sz="1200" u="none">
                <a:solidFill>
                  <a:srgbClr val="FFFFFF"/>
                </a:solidFill>
                <a:latin typeface="Calibri"/>
              </a:rPr>
              <a:t>keflex acne rosacea</a:t>
            </a:r>
            <a:br/>
            <a:r>
              <a:rPr b="false" i="false" strike="noStrike" sz="1200" u="none">
                <a:solidFill>
                  <a:srgbClr val="FFFFFF"/>
                </a:solidFill>
                <a:latin typeface="Calibri"/>
              </a:rPr>
              <a:t>keflex 500mg</a:t>
            </a:r>
            <a:br/>
            <a:r>
              <a:rPr b="false" i="false" strike="noStrike" sz="1200" u="none">
                <a:solidFill>
                  <a:srgbClr val="FFFFFF"/>
                </a:solidFill>
                <a:latin typeface="Calibri"/>
              </a:rPr>
              <a:t>keflex tablets nhs</a:t>
            </a:r>
            <a:br/>
            <a:r>
              <a:rPr b="false" i="false" strike="noStrike" sz="1200" u="none">
                <a:solidFill>
                  <a:srgbClr val="FFFFFF"/>
                </a:solidFill>
                <a:latin typeface="Calibri"/>
              </a:rPr>
              <a:t>keflex price walmart</a:t>
            </a:r>
            <a:br/>
            <a:r>
              <a:rPr b="false" i="false" strike="noStrike" sz="1200" u="none">
                <a:solidFill>
                  <a:srgbClr val="FFFFFF"/>
                </a:solidFill>
                <a:latin typeface="Calibri"/>
              </a:rPr>
              <a:t>keflex 500mg 4 times a day</a:t>
            </a:r>
            <a:br/>
            <a:r>
              <a:rPr b="false" i="false" strike="noStrike" sz="1200" u="none">
                <a:solidFill>
                  <a:srgbClr val="FFFFFF"/>
                </a:solidFill>
                <a:latin typeface="Calibri"/>
              </a:rPr>
              <a:t>Because it occurs inside your body, internal bleeding may go unnoticed initially</a:t>
            </a:r>
            <a:br/>
            <a:r>
              <a:rPr b="false" i="false" strike="noStrike" sz="1200" u="none">
                <a:solidFill>
                  <a:srgbClr val="FFFFFF"/>
                </a:solidFill>
                <a:latin typeface="Calibri"/>
              </a:rPr>
              <a:t>keflex generic price</a:t>
            </a:r>
            <a:br/>
            <a:r>
              <a:rPr b="false" i="false" strike="noStrike" sz="1200" u="none">
                <a:solidFill>
                  <a:srgbClr val="FFFFFF"/>
                </a:solidFill>
                <a:latin typeface="Calibri"/>
              </a:rPr>
              <a:t>keflex 750</a:t>
            </a:r>
            <a:br/>
            <a:r>
              <a:rPr b="false" i="false" strike="noStrike" sz="1200" u="none">
                <a:solidFill>
                  <a:srgbClr val="FFFFFF"/>
                </a:solidFill>
                <a:latin typeface="Calibri"/>
              </a:rPr>
              <a:t>cephalexin 500mg</a:t>
            </a:r>
            <a:br/>
            <a:r>
              <a:rPr b="false" i="false" strike="noStrike" sz="1200" u="none">
                <a:solidFill>
                  <a:srgbClr val="FFFFFF"/>
                </a:solidFill>
                <a:latin typeface="Calibri"/>
              </a:rPr>
              <a:t>Two instances of prerenal acute renal failure with a fractional excretion of sodium greater than 1 percent deserve mention</a:t>
            </a:r>
            <a:br/>
            <a:r>
              <a:rPr b="false" i="false" strike="noStrike" sz="1200" u="none">
                <a:solidFill>
                  <a:srgbClr val="FFFFFF"/>
                </a:solidFill>
                <a:latin typeface="Calibri"/>
              </a:rPr>
              <a:t>keflex generic names</a:t>
            </a:r>
            <a:br/>
            <a:r>
              <a:rPr b="false" i="false" strike="noStrike" sz="1200" u="none">
                <a:solidFill>
                  <a:srgbClr val="FFFFFF"/>
                </a:solidFill>
                <a:latin typeface="Calibri"/>
              </a:rPr>
              <a:t>What I want to stress is NOT that this is the best drug for depression out there, but rather that it is the best drug for depression FOR ME</a:t>
            </a:r>
            <a:br/>
            <a:r>
              <a:rPr b="false" i="false" strike="noStrike" sz="1200" u="none">
                <a:solidFill>
                  <a:srgbClr val="FFFFFF"/>
                </a:solidFill>
                <a:latin typeface="Calibri"/>
              </a:rPr>
              <a:t>purchase keflex</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 meet new people, I just have to tell them all the rumors are true, feel free to look up my arrest history</a:t>
            </a:r>
            <a:br/>
            <a:r>
              <a:rPr b="false" i="false" strike="noStrike" sz="1200" u="none">
                <a:solidFill>
                  <a:srgbClr val="FFFFFF"/>
                </a:solidFill>
                <a:latin typeface="Calibri"/>
              </a:rPr>
              <a:t>keflex generic cost</a:t>
            </a:r>
            <a:br/>
            <a:r>
              <a:rPr b="false" i="false" strike="noStrike" sz="1200" u="none">
                <a:solidFill>
                  <a:srgbClr val="FFFFFF"/>
                </a:solidFill>
                <a:latin typeface="Calibri"/>
              </a:rPr>
              <a:t>nombre generico del keflex</a:t>
            </a:r>
            <a:br/>
            <a:r>
              <a:rPr b="false" i="false" strike="noStrike" sz="1200" u="none">
                <a:solidFill>
                  <a:srgbClr val="FFFFFF"/>
                </a:solidFill>
                <a:latin typeface="Calibri"/>
              </a:rPr>
              <a:t>keflex oral suspension ingredients</a:t>
            </a:r>
            <a:br/>
            <a:r>
              <a:rPr b="false" i="false" strike="noStrike" sz="1200" u="none">
                <a:solidFill>
                  <a:srgbClr val="FFFFFF"/>
                </a:solidFill>
                <a:latin typeface="Calibri"/>
              </a:rPr>
              <a:t>cephalexin 250 mg capsule</a:t>
            </a:r>
            <a:br/>
            <a:r>
              <a:rPr b="false" i="false" strike="noStrike" sz="1200" u="none">
                <a:solidFill>
                  <a:srgbClr val="FFFFFF"/>
                </a:solidFill>
                <a:latin typeface="Calibri"/>
              </a:rPr>
              <a:t>I went back to my gp after having my son to be put back on them to be told they are no longer available, i am totally gutted and think they should be made available again.</a:t>
            </a:r>
            <a:br/>
            <a:r>
              <a:rPr b="false" i="false" strike="noStrike" sz="1200" u="none">
                <a:solidFill>
                  <a:srgbClr val="FFFFFF"/>
                </a:solidFill>
                <a:latin typeface="Calibri"/>
              </a:rPr>
              <a:t>keflex 250 mg 5ml</a:t>
            </a:r>
            <a:br/>
            <a:r>
              <a:rPr b="false" i="false" strike="noStrike" sz="1200" u="none">
                <a:solidFill>
                  <a:srgbClr val="FFFFFF"/>
                </a:solidFill>
                <a:latin typeface="Calibri"/>
              </a:rPr>
              <a:t>cephalexin 500mg for strep throat</a:t>
            </a:r>
            <a:br/>
            <a:r>
              <a:rPr b="false" i="false" strike="noStrike" sz="1200" u="none">
                <a:solidFill>
                  <a:srgbClr val="FFFFFF"/>
                </a:solidFill>
                <a:latin typeface="Calibri"/>
              </a:rPr>
              <a:t>So I did some research &amp;mdash; read book upon book so I educated myself on what my body was going thru &amp;mdash; and came across a doctor in my area (he was referenced in Dr</a:t>
            </a:r>
            <a:br/>
            <a:r>
              <a:rPr b="false" i="false" strike="noStrike" sz="1200" u="none">
                <a:solidFill>
                  <a:srgbClr val="FFFFFF"/>
                </a:solidFill>
                <a:latin typeface="Calibri"/>
              </a:rPr>
              <a:t>cephalexin 500mg capsule picture</a:t>
            </a:r>
            <a:br/>
            <a:r>
              <a:rPr b="false" i="false" strike="noStrike" sz="1200" u="none">
                <a:solidFill>
                  <a:srgbClr val="FFFFFF"/>
                </a:solidFill>
                <a:latin typeface="Calibri"/>
              </a:rPr>
              <a:t>el keflex es antibiotico</a:t>
            </a:r>
            <a:br/>
            <a:r>
              <a:rPr b="false" i="false" strike="noStrike" sz="1200" u="none">
                <a:solidFill>
                  <a:srgbClr val="FFFFFF"/>
                </a:solidFill>
                <a:latin typeface="Calibri"/>
              </a:rPr>
              <a:t>So, it will be 400 lamotrigine and 450 bupropion</a:t>
            </a:r>
            <a:br/>
            <a:r>
              <a:rPr b="false" i="false" strike="noStrike" sz="1200" u="none">
                <a:solidFill>
                  <a:srgbClr val="FFFFFF"/>
                </a:solidFill>
                <a:latin typeface="Calibri"/>
              </a:rPr>
              <a:t>dosage of keflex to treat strep throat</a:t>
            </a:r>
            <a:br/>
            <a:r>
              <a:rPr b="false" i="false" strike="noStrike" sz="1200" u="none">
                <a:solidFill>
                  <a:srgbClr val="FFFFFF"/>
                </a:solidFill>
                <a:latin typeface="Calibri"/>
              </a:rPr>
              <a:t>Please, don&amp;rsquo;t think that you can&amp;rsquo;t overdose on Xanax</a:t>
            </a:r>
            <a:br/>
            <a:r>
              <a:rPr b="false" i="false" strike="noStrike" sz="1200" u="none">
                <a:solidFill>
                  <a:srgbClr val="FFFFFF"/>
                </a:solidFill>
                <a:latin typeface="Calibri"/>
              </a:rPr>
              <a:t>keflex antibiotics for kidney infection</a:t>
            </a:r>
            <a:br/>
            <a:r>
              <a:rPr b="false" i="false" strike="noStrike" sz="1200" u="none">
                <a:solidFill>
                  <a:srgbClr val="FFFFFF"/>
                </a:solidFill>
                <a:latin typeface="Calibri"/>
              </a:rPr>
              <a:t>keflex 500 mg uses for dogs</a:t>
            </a:r>
            <a:br/>
            <a:r>
              <a:rPr b="false" i="false" strike="noStrike" sz="1200" u="none">
                <a:solidFill>
                  <a:srgbClr val="FFFFFF"/>
                </a:solidFill>
                <a:latin typeface="Calibri"/>
              </a:rPr>
              <a:t>cephalexin 250 mg dosage for cats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keflex work for mrsa</a:t>
            </a:r>
            <a:br/>
            <a:r>
              <a:rPr b="false" i="false" strike="noStrike" sz="1200" u="none">
                <a:solidFill>
                  <a:srgbClr val="FFFFFF"/>
                </a:solidFill>
                <a:latin typeface="Calibri"/>
              </a:rPr>
              <a:t>cephalexin 500mg for dogs safe for humans</a:t>
            </a:r>
            <a:br/>
            <a:r>
              <a:rPr b="false" i="false" strike="noStrike" sz="1200" u="none">
                <a:solidFill>
                  <a:srgbClr val="FFFFFF"/>
                </a:solidFill>
                <a:latin typeface="Calibri"/>
              </a:rPr>
              <a:t>buy cephalexin online usa</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what is keflex 500mg used for in dogs</a:t>
            </a:r>
            <a:br/>
            <a:r>
              <a:rPr b="false" i="false" strike="noStrike" sz="1200" u="none">
                <a:solidFill>
                  <a:srgbClr val="FFFFFF"/>
                </a:solidFill>
                <a:latin typeface="Calibri"/>
              </a:rPr>
              <a:t>is keflex antibiotic safe during pregnancy</a:t>
            </a:r>
            <a:br/>
            <a:r>
              <a:rPr b="false" i="false" strike="noStrike" sz="1200" u="none">
                <a:solidFill>
                  <a:srgbClr val="FFFFFF"/>
                </a:solidFill>
                <a:latin typeface="Calibri"/>
              </a:rPr>
              <a:t>cephalexin 500mg capsules for acne</a:t>
            </a:r>
            <a:br/>
            <a:r>
              <a:rPr b="false" i="false" strike="noStrike" sz="1200" u="none">
                <a:solidFill>
                  <a:srgbClr val="FFFFFF"/>
                </a:solidFill>
                <a:latin typeface="Calibri"/>
              </a:rPr>
              <a:t>Losing weight can have a positive impact on other conditions, like lowering blood pressure, cholesterol and the risk of Type II Diabetes</a:t>
            </a:r>
            <a:br/>
            <a:r>
              <a:rPr b="false" i="false" strike="noStrike" sz="1200" u="none">
                <a:solidFill>
                  <a:srgbClr val="FFFFFF"/>
                </a:solidFill>
                <a:latin typeface="Calibri"/>
              </a:rPr>
              <a:t>keflex tablets</a:t>
            </a:r>
            <a:br/>
            <a:r>
              <a:rPr b="false" i="false" strike="noStrike" sz="1200" u="none">
                <a:solidFill>
                  <a:srgbClr val="FFFFFF"/>
                </a:solidFill>
                <a:latin typeface="Calibri"/>
              </a:rPr>
              <a:t>cephalexin 500mg capsule price</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antibiotics keflex</a:t>
            </a:r>
            <a:br/>
            <a:r>
              <a:rPr b="false" i="false" strike="noStrike" sz="1200" u="none">
                <a:solidFill>
                  <a:srgbClr val="FFFFFF"/>
                </a:solidFill>
                <a:latin typeface="Calibri"/>
              </a:rPr>
              <a:t>can keflex be used for mrsa</a:t>
            </a:r>
            <a:br/>
            <a:r>
              <a:rPr b="false" i="false" strike="noStrike" sz="1200" u="none">
                <a:solidFill>
                  <a:srgbClr val="FFFFFF"/>
                </a:solidFill>
                <a:latin typeface="Calibri"/>
              </a:rPr>
              <a:t>Si necesita ciruga, dgale al cirujano por adelantado que usted est usando hydrochlorothiazide and olmesartan</a:t>
            </a:r>
            <a:br/>
            <a:r>
              <a:rPr b="false" i="false" strike="noStrike" sz="1200" u="none">
                <a:solidFill>
                  <a:srgbClr val="FFFFFF"/>
                </a:solidFill>
                <a:latin typeface="Calibri"/>
              </a:rPr>
              <a:t>keflex tabletas 500 mg en el embarazo</a:t>
            </a:r>
            <a:br/>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cephalexin 250 mg dosage for adults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suspension de 250 mg</a:t>
            </a:r>
            <a:br/>
            <a:r>
              <a:rPr b="false" i="false" strike="noStrike" sz="1200" u="none">
                <a:solidFill>
                  <a:srgbClr val="FFFFFF"/>
                </a:solidFill>
                <a:latin typeface="Calibri"/>
              </a:rPr>
              <a:t>interpret keflex 250 mg cap po q6h</a:t>
            </a:r>
            <a:br/>
            <a:r>
              <a:rPr b="false" i="false" strike="noStrike" sz="1200" u="none">
                <a:solidFill>
                  <a:srgbClr val="FFFFFF"/>
                </a:solidFill>
                <a:latin typeface="Calibri"/>
              </a:rPr>
              <a:t>order cephalexin online</a:t>
            </a:r>
            <a:br/>
            <a:r>
              <a:rPr b="false" i="false" strike="noStrike" sz="1200" u="none">
                <a:solidFill>
                  <a:srgbClr val="FFFFFF"/>
                </a:solidFill>
                <a:latin typeface="Calibri"/>
              </a:rPr>
              <a:t>keflex antibiotics during pregnancy</a:t>
            </a:r>
            <a:br/>
            <a:r>
              <a:rPr b="false" i="false" strike="noStrike" sz="1200" u="none">
                <a:solidFill>
                  <a:srgbClr val="FFFFFF"/>
                </a:solidFill>
                <a:latin typeface="Calibri"/>
              </a:rPr>
              <a:t>cephalexin 200 mg for dogs</a:t>
            </a:r>
            <a:br/>
            <a:r>
              <a:rPr b="false" i="false" strike="noStrike" sz="1200" u="none">
                <a:solidFill>
                  <a:srgbClr val="FFFFFF"/>
                </a:solidFill>
                <a:latin typeface="Calibri"/>
              </a:rPr>
              <a:t>http www rxlist com keflex drug htm</a:t>
            </a:r>
            <a:br/>
            <a:r>
              <a:rPr b="false" i="false" strike="noStrike" sz="1200" u="none">
                <a:solidFill>
                  <a:srgbClr val="FFFFFF"/>
                </a:solidFill>
                <a:latin typeface="Calibri"/>
              </a:rPr>
              <a:t>But, what in regards to the conclusion? Are you positive in regards to the supply? ninja cookbook</a:t>
            </a:r>
            <a:br/>
            <a:r>
              <a:rPr b="false" i="false" strike="noStrike" sz="1200" u="none">
                <a:solidFill>
                  <a:srgbClr val="FFFFFF"/>
                </a:solidFill>
                <a:latin typeface="Calibri"/>
              </a:rPr>
              <a:t>keflex cephalexin capsules bp 500mg</a:t>
            </a:r>
            <a:br/>
            <a:r>
              <a:rPr b="false" i="false" strike="noStrike" sz="1200" u="none">
                <a:solidFill>
                  <a:srgbClr val="FFFFFF"/>
                </a:solidFill>
                <a:latin typeface="Calibri"/>
              </a:rPr>
              <a:t>It also accused them of distributing heroin with the name "DOB," and of using the code name "white girl" to refer to cocaine.</a:t>
            </a:r>
            <a:br/>
            <a:r>
              <a:rPr b="false" i="false" strike="noStrike" sz="1200" u="none">
                <a:solidFill>
                  <a:srgbClr val="FFFFFF"/>
                </a:solidFill>
                <a:latin typeface="Calibri"/>
              </a:rPr>
              <a:t>cephalexin 500mg dosage for urinary tract infection</a:t>
            </a:r>
            <a:br/>
            <a:r>
              <a:rPr b="false" i="false" strike="noStrike" sz="1200" u="none">
                <a:solidFill>
                  <a:srgbClr val="FFFFFF"/>
                </a:solidFill>
                <a:latin typeface="Calibri"/>
              </a:rPr>
              <a:t>antibiotic keflex ingredients</a:t>
            </a:r>
            <a:br/>
            <a:r>
              <a:rPr b="false" i="false" strike="noStrike" sz="1200" u="none">
                <a:solidFill>
                  <a:srgbClr val="FFFFFF"/>
                </a:solidFill>
                <a:latin typeface="Calibri"/>
              </a:rPr>
              <a:t>cephalexin generic health</a:t>
            </a:r>
            <a:br/>
            <a:r>
              <a:rPr b="false" i="false" strike="noStrike" sz="1200" u="none">
                <a:solidFill>
                  <a:srgbClr val="FFFFFF"/>
                </a:solidFill>
                <a:latin typeface="Calibri"/>
              </a:rPr>
              <a:t>buy cephalexin online canada</a:t>
            </a:r>
            <a:br/>
            <a:r>
              <a:rPr b="false" i="false" strike="noStrike" sz="1200" u="none">
                <a:solidFill>
                  <a:srgbClr val="FFFFFF"/>
                </a:solidFill>
                <a:latin typeface="Calibri"/>
              </a:rPr>
              <a:t>Feeling helpless and hopeless is a precipitous rise in depression rates for girls.</a:t>
            </a:r>
            <a:br/>
            <a:r>
              <a:rPr b="false" i="false" strike="noStrike" sz="1200" u="none">
                <a:solidFill>
                  <a:srgbClr val="FFFFFF"/>
                </a:solidFill>
                <a:latin typeface="Calibri"/>
              </a:rPr>
              <a:t>what is cephalexin 500mg capsules used for in dogs</a:t>
            </a:r>
            <a:br/>
            <a:r>
              <a:rPr b="false" i="false" strike="noStrike" sz="1200" u="none">
                <a:solidFill>
                  <a:srgbClr val="FFFFFF"/>
                </a:solidFill>
                <a:latin typeface="Calibri"/>
              </a:rPr>
              <a:t>The World Health Organization considers tamoxifen an &amp;ldquo;essential medicine,&amp;rdquo; due to its cost-effectiveness and safety profile</a:t>
            </a:r>
            <a:br/>
            <a:r>
              <a:rPr b="false" i="false" strike="noStrike" sz="1200" u="none">
                <a:solidFill>
                  <a:srgbClr val="FFFFFF"/>
                </a:solidFill>
                <a:latin typeface="Calibri"/>
              </a:rPr>
              <a:t>keflex es antibiotico</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750 mg used for</a:t>
            </a:r>
            <a:br/>
            <a:r>
              <a:rPr b="false" i="false" strike="noStrike" sz="1200" u="none">
                <a:solidFill>
                  <a:srgbClr val="FFFFFF"/>
                </a:solidFill>
                <a:latin typeface="Calibri"/>
              </a:rPr>
              <a:t>cephalexin 500 mg purchase</a:t>
            </a:r>
            <a:br/>
            <a:r>
              <a:rPr b="false" i="false" strike="noStrike" sz="1200" u="none">
                <a:solidFill>
                  <a:srgbClr val="FFFFFF"/>
                </a:solidFill>
                <a:latin typeface="Calibri"/>
              </a:rPr>
              <a:t>cephalexin mg/kg/day</a:t>
            </a:r>
            <a:br/>
            <a:r>
              <a:rPr b="false" i="false" strike="noStrike" sz="1200" u="none">
                <a:solidFill>
                  <a:srgbClr val="FFFFFF"/>
                </a:solidFill>
                <a:latin typeface="Calibri"/>
              </a:rPr>
              <a:t>buy keflex antibiotics</a:t>
            </a:r>
            <a:br/>
            <a:r>
              <a:rPr b="false" i="false" strike="noStrike" sz="1200" u="none">
                <a:solidFill>
                  <a:srgbClr val="FFFFFF"/>
                </a:solidFill>
                <a:latin typeface="Calibri"/>
              </a:rPr>
              <a:t>how much does cephalexin cost for dogs</a:t>
            </a:r>
            <a:br/>
            <a:r>
              <a:rPr b="false" i="false" strike="noStrike" sz="1200" u="none">
                <a:solidFill>
                  <a:srgbClr val="FFFFFF"/>
                </a:solidFill>
                <a:latin typeface="Calibri"/>
              </a:rPr>
              <a:t>Irbesartan Winthrop no debe utilizarse en personas hipersensibles (al&amp;eacute;rgicas) al irbesartn o cualquiera de los dems componentes</a:t>
            </a:r>
            <a:br/>
            <a:r>
              <a:rPr b="false" i="false" strike="noStrike" sz="1200" u="none">
                <a:solidFill>
                  <a:srgbClr val="FFFFFF"/>
                </a:solidFill>
                <a:latin typeface="Calibri"/>
              </a:rPr>
              <a:t>cephalexin 150 mg/kg/day</a:t>
            </a:r>
            <a:br/>
            <a:r>
              <a:rPr b="false" i="false" strike="noStrike" sz="1200" u="none">
                <a:solidFill>
                  <a:srgbClr val="FFFFFF"/>
                </a:solidFill>
                <a:latin typeface="Calibri"/>
              </a:rPr>
              <a:t>keflex antibiotics safe during pregnancy</a:t>
            </a:r>
            <a:br/>
            <a:r>
              <a:rPr b="false" i="false" strike="noStrike" sz="1200" u="none">
                <a:solidFill>
                  <a:srgbClr val="FFFFFF"/>
                </a:solidFill>
                <a:latin typeface="Calibri"/>
              </a:rPr>
              <a:t>keflex online</a:t>
            </a:r>
            <a:br/>
            <a:r>
              <a:rPr b="false" i="false" strike="noStrike" sz="1200" u="none">
                <a:solidFill>
                  <a:srgbClr val="FFFFFF"/>
                </a:solidFill>
                <a:latin typeface="Calibri"/>
              </a:rPr>
              <a:t>cephalexin 500mg price in india</a:t>
            </a:r>
            <a:br/>
            <a:r>
              <a:rPr b="false" i="false" strike="noStrike" sz="1200" u="none">
                <a:solidFill>
                  <a:srgbClr val="FFFFFF"/>
                </a:solidFill>
                <a:latin typeface="Calibri"/>
              </a:rPr>
              <a:t>does keflex cover mrsa</a:t>
            </a:r>
            <a:br/>
            <a:r>
              <a:rPr b="false" i="false" strike="noStrike" sz="1200" u="none">
                <a:solidFill>
                  <a:srgbClr val="FFFFFF"/>
                </a:solidFill>
                <a:latin typeface="Calibri"/>
              </a:rPr>
              <a:t>keflex for acne dose</a:t>
            </a:r>
            <a:br/>
            <a:r>
              <a:rPr b="false" i="false" strike="noStrike" sz="1200" u="none">
                <a:solidFill>
                  <a:srgbClr val="FFFFFF"/>
                </a:solidFill>
                <a:latin typeface="Calibri"/>
              </a:rPr>
              <a:t>buy keflex for dogs online</a:t>
            </a:r>
            <a:br/>
            <a:r>
              <a:rPr b="false" i="false" strike="noStrike" sz="1200" u="none">
                <a:solidFill>
                  <a:srgbClr val="FFFFFF"/>
                </a:solidFill>
                <a:latin typeface="Calibri"/>
              </a:rPr>
              <a:t>keflex dose for dogs</a:t>
            </a:r>
            <a:br/>
            <a:r>
              <a:rPr b="false" i="false" strike="noStrike" sz="1200" u="none">
                <a:solidFill>
                  <a:srgbClr val="FFFFFF"/>
                </a:solidFill>
                <a:latin typeface="Calibri"/>
              </a:rPr>
              <a:t>buy keflex online</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oral keflex dosage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400 mg</a:t>
            </a:r>
            <a:br/>
            <a:r>
              <a:rPr b="false" i="false" strike="noStrike" sz="1200" u="none">
                <a:solidFill>
                  <a:srgbClr val="FFFFFF"/>
                </a:solidFill>
                <a:latin typeface="Calibri"/>
              </a:rPr>
              <a:t>keflex 750 mg twice daily</a:t>
            </a:r>
            <a:br/>
            <a:r>
              <a:rPr b="false" i="false" strike="noStrike" sz="1200" u="none">
                <a:solidFill>
                  <a:srgbClr val="FFFFFF"/>
                </a:solidFill>
                <a:latin typeface="Calibri"/>
              </a:rPr>
              <a:t>can keflex be used to treat mrsa</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keflex antibiotic coverage</a:t>
            </a:r>
            <a:br/>
            <a:r>
              <a:rPr b="false" i="false" strike="noStrike" sz="1200" u="none">
                <a:solidFill>
                  <a:srgbClr val="FFFFFF"/>
                </a:solidFill>
                <a:latin typeface="Calibri"/>
              </a:rPr>
              <a:t>cephalexin 500mg 4 times a day pregnant</a:t>
            </a:r>
            <a:br/>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keflex capsule picture</a:t>
            </a:r>
            <a:br/>
            <a:r>
              <a:rPr b="false" i="false" strike="noStrike" sz="1200" u="none">
                <a:solidFill>
                  <a:srgbClr val="FFFFFF"/>
                </a:solidFill>
                <a:latin typeface="Calibri"/>
              </a:rPr>
              <a:t>antibiotic keflex used</a:t>
            </a:r>
            <a:br/>
            <a:r>
              <a:rPr b="false" i="false" strike="noStrike" sz="1200" u="none">
                <a:solidFill>
                  <a:srgbClr val="FFFFFF"/>
                </a:solidFill>
                <a:latin typeface="Calibri"/>
              </a:rPr>
              <a:t>does keflex work for cystic acne</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generic cephalexin cost</a:t>
            </a:r>
            <a:br/>
            <a:r>
              <a:rPr b="false" i="false" strike="noStrike" sz="1200" u="none">
                <a:solidFill>
                  <a:srgbClr val="FFFFFF"/>
                </a:solidFill>
                <a:latin typeface="Calibri"/>
              </a:rPr>
              <a:t>keflex buy</a:t>
            </a:r>
            <a:br/>
            <a:r>
              <a:rPr b="false" i="false" strike="noStrike" sz="1200" u="none">
                <a:solidFill>
                  <a:srgbClr val="FFFFFF"/>
                </a:solidFill>
                <a:latin typeface="Calibri"/>
              </a:rPr>
              <a:t>keflex 750 mg bid</a:t>
            </a:r>
            <a:br/>
            <a:r>
              <a:rPr b="false" i="false" strike="noStrike" sz="1200" u="none">
                <a:solidFill>
                  <a:srgbClr val="FFFFFF"/>
                </a:solidFill>
                <a:latin typeface="Calibri"/>
              </a:rPr>
              <a:t>Sometimes it can be prescribed preventatively if you experience symptoms on a regular basis</a:t>
            </a:r>
            <a:br/>
            <a:r>
              <a:rPr b="false" i="false" strike="noStrike" sz="1200" u="none">
                <a:solidFill>
                  <a:srgbClr val="FFFFFF"/>
                </a:solidFill>
                <a:latin typeface="Calibri"/>
              </a:rPr>
              <a:t>where can i buy keflex</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Buy Keflex Online Uk - Keflex Tablets</dc:title>
  <dc:description>Keflex oral contraceptives, keflex dose for uti, cephalexin price canada, keflex capsule price, buy cephalexin online, keflex 500mg capsule, buy keflex antibiotics</dc:description>
  <dc:subject>Buy Keflex Online Uk - Keflex Tablets</dc:subject>
  <cp:keywords>cephalexin price walmart, keflex online pharmacy, keflex suspension 250 mg precio, antibiotic keflex missed dose, keflex purchase, cual es el generico de keflex, keflex mrsa, cephalexin 200 mg for dogs, http www rxlist com keflex drug htm, keflex buy</cp:keywords>
  <cp:category/>
</cp:coreProperties>
</file>