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6.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7.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Where Can I Buy Ivermectin For Lice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stromectol online</a:t>
            </a:r>
            <a:br/>
            <a:r>
              <a:rPr b="false" i="false" strike="noStrike" sz="1200" u="none">
                <a:solidFill>
                  <a:srgbClr val="FFFFFF"/>
                </a:solidFill>
                <a:latin typeface="Calibri"/>
              </a:rPr>
              <a:t>Straterra has significantly improved my overall well-being, most noticeably my self confidence, anxiety and depression</a:t>
            </a:r>
            <a:br/>
            <a:r>
              <a:rPr b="false" i="false" strike="noStrike" sz="1200" u="none">
                <a:solidFill>
                  <a:srgbClr val="FFFFFF"/>
                </a:solidFill>
                <a:latin typeface="Calibri"/>
              </a:rPr>
              <a:t>where to buy ivermectin for scabies</a:t>
            </a:r>
            <a:br/>
            <a:r>
              <a:rPr b="false" i="false" strike="noStrike" sz="1200" u="none">
                <a:solidFill>
                  <a:srgbClr val="FFFFFF"/>
                </a:solidFill>
                <a:latin typeface="Calibri"/>
              </a:rPr>
              <a:t>stromectol for scabies treatment</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purchase ivermectin uk</a:t>
            </a:r>
            <a:br/>
            <a:r>
              <a:rPr b="false" i="false" strike="noStrike" sz="1200" u="none">
                <a:solidFill>
                  <a:srgbClr val="FFFFFF"/>
                </a:solidFill>
                <a:latin typeface="Calibri"/>
              </a:rPr>
              <a:t>order ivermectin for guinea pigs</a:t>
            </a:r>
            <a:br/>
            <a:r>
              <a:rPr b="false" i="false" strike="noStrike" sz="1200" u="none">
                <a:solidFill>
                  <a:srgbClr val="FFFFFF"/>
                </a:solidFill>
                <a:latin typeface="Calibri"/>
              </a:rPr>
              <a:t>Both of my parents were mentally ill and I spent time in shelter care because of their insanity and inability to care for a child</a:t>
            </a:r>
            <a:br/>
            <a:r>
              <a:rPr b="false" i="false" strike="noStrike" sz="1200" u="none">
                <a:solidFill>
                  <a:srgbClr val="FFFFFF"/>
                </a:solidFill>
                <a:latin typeface="Calibri"/>
              </a:rPr>
              <a:t>where can i buy ivermectin for rats</a:t>
            </a:r>
            <a:br/>
            <a:r>
              <a:rPr b="false" i="false" strike="noStrike" sz="1200" u="none">
                <a:solidFill>
                  <a:srgbClr val="FFFFFF"/>
                </a:solidFill>
                <a:latin typeface="Calibri"/>
              </a:rPr>
              <a:t>order stromectol mastercard</a:t>
            </a:r>
            <a:br/>
            <a:r>
              <a:rPr b="false" i="false" strike="noStrike" sz="1200" u="none">
                <a:solidFill>
                  <a:srgbClr val="FFFFFF"/>
                </a:solidFill>
                <a:latin typeface="Calibri"/>
              </a:rPr>
              <a:t>purchase stromectol online</a:t>
            </a:r>
            <a:br/>
            <a:r>
              <a:rPr b="false" i="false" strike="noStrike" sz="1200" u="none">
                <a:solidFill>
                  <a:srgbClr val="FFFFFF"/>
                </a:solidFill>
                <a:latin typeface="Calibri"/>
              </a:rPr>
              <a:t>Even if you feel better never stop this medicine on your own</a:t>
            </a:r>
            <a:br/>
            <a:r>
              <a:rPr b="false" i="false" strike="noStrike" sz="1200" u="none">
                <a:solidFill>
                  <a:srgbClr val="FFFFFF"/>
                </a:solidFill>
                <a:latin typeface="Calibri"/>
              </a:rPr>
              <a:t>stromectol online pharmacy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tried a lot of others, and it seems after a year the good things about it just fade away</a:t>
            </a:r>
            <a:br/>
            <a:r>
              <a:rPr b="false" i="false" strike="noStrike" sz="1200" u="none">
                <a:solidFill>
                  <a:srgbClr val="FFFFFF"/>
                </a:solidFill>
                <a:latin typeface="Calibri"/>
              </a:rPr>
              <a:t>where can i buy ivermectin for lice</a:t>
            </a:r>
            <a:br/>
            <a:r>
              <a:rPr b="false" i="false" strike="noStrike" sz="1200" u="none">
                <a:solidFill>
                  <a:srgbClr val="FFFFFF"/>
                </a:solidFill>
                <a:latin typeface="Calibri"/>
              </a:rPr>
              <a:t>where can i buy ivermectin in the uk</a:t>
            </a:r>
            <a:br/>
            <a:r>
              <a:rPr b="false" i="false" strike="noStrike" sz="1200" u="none">
                <a:solidFill>
                  <a:srgbClr val="FFFFFF"/>
                </a:solidFill>
                <a:latin typeface="Calibri"/>
              </a:rPr>
              <a:t>My curiosity peaked this weekend as I realised for a very long time I've had no sex drive at all, which is affecting things for both my confidence and my partners</a:t>
            </a:r>
            <a:br/>
            <a:r>
              <a:rPr b="false" i="false" strike="noStrike" sz="1200" u="none">
                <a:solidFill>
                  <a:srgbClr val="FFFFFF"/>
                </a:solidFill>
                <a:latin typeface="Calibri"/>
              </a:rPr>
              <a:t>order ivermectin for humans</a:t>
            </a:r>
            <a:br/>
            <a:r>
              <a:rPr b="false" i="false" strike="noStrike" sz="1200" u="none">
                <a:solidFill>
                  <a:srgbClr val="FFFFFF"/>
                </a:solidFill>
                <a:latin typeface="Calibri"/>
              </a:rPr>
              <a:t>I am currently on 50mg of trazadone, I am worried sick becuase I occasionally have a glass of wine</a:t>
            </a:r>
            <a:br/>
            <a:r>
              <a:rPr b="false" i="false" strike="noStrike" sz="1200" u="none">
                <a:solidFill>
                  <a:srgbClr val="FFFFFF"/>
                </a:solidFill>
                <a:latin typeface="Calibri"/>
              </a:rPr>
              <a:t>order ivermectin for dogs online</a:t>
            </a:r>
            <a:br/>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r>
              <a:rPr b="false" i="false" strike="noStrike" sz="1200" u="none">
                <a:solidFill>
                  <a:srgbClr val="FFFFFF"/>
                </a:solidFill>
                <a:latin typeface="Calibri"/>
              </a:rPr>
              <a:t>where to buy ivermectin for rabbits</a:t>
            </a:r>
            <a:br/>
            <a:r>
              <a:rPr b="false" i="false" strike="noStrike" sz="1200" u="none">
                <a:solidFill>
                  <a:srgbClr val="FFFFFF"/>
                </a:solidFill>
                <a:latin typeface="Calibri"/>
              </a:rPr>
              <a:t>This information does not take the place of talking to your healthcare provider about your medical condition.</a:t>
            </a:r>
            <a:br/>
            <a:r>
              <a:rPr b="false" i="false" strike="noStrike" sz="1200" u="none">
                <a:solidFill>
                  <a:srgbClr val="FFFFFF"/>
                </a:solidFill>
                <a:latin typeface="Calibri"/>
              </a:rPr>
              <a:t>stromectol ukraina</a:t>
            </a:r>
            <a:br/>
            <a:r>
              <a:rPr b="false" i="false" strike="noStrike" sz="1200" u="none">
                <a:solidFill>
                  <a:srgbClr val="FFFFFF"/>
                </a:solidFill>
                <a:latin typeface="Calibri"/>
              </a:rPr>
              <a:t>where can i buy ivermectin for foxes in the uk</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where can i order ivermectin</a:t>
            </a:r>
            <a:br/>
            <a:r>
              <a:rPr b="false" i="false" strike="noStrike" sz="1200" u="none">
                <a:solidFill>
                  <a:srgbClr val="FFFFFF"/>
                </a:solidFill>
                <a:latin typeface="Calibri"/>
              </a:rPr>
              <a:t>generic stromectol</a:t>
            </a:r>
            <a:br/>
            <a:r>
              <a:rPr b="false" i="false" strike="noStrike" sz="1200" u="none">
                <a:solidFill>
                  <a:srgbClr val="FFFFFF"/>
                </a:solidFill>
                <a:latin typeface="Calibri"/>
              </a:rPr>
              <a:t>Histone deacetylases transfer acyl groups, shorten the chromatin, and farm transcriptional silencing</a:t>
            </a:r>
            <a:br/>
            <a:r>
              <a:rPr b="false" i="false" strike="noStrike" sz="1200" u="none">
                <a:solidFill>
                  <a:srgbClr val="FFFFFF"/>
                </a:solidFill>
                <a:latin typeface="Calibri"/>
              </a:rPr>
              <a:t>buy ivermectin for mange in dogs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Just 4 months ago I mad the decision to come off the tablets, I had already changed from 60 mg to 40mgdaily on my own for about 6 months</a:t>
            </a:r>
            <a:br/>
            <a:r>
              <a:rPr b="false" i="false" strike="noStrike" sz="1200" u="none">
                <a:solidFill>
                  <a:srgbClr val="FFFFFF"/>
                </a:solidFill>
                <a:latin typeface="Calibri"/>
              </a:rPr>
              <a:t>ivermectin 12 mg tablets buy</a:t>
            </a:r>
            <a:br/>
            <a:r>
              <a:rPr b="false" i="false" strike="noStrike" sz="1200" u="none">
                <a:solidFill>
                  <a:srgbClr val="FFFFFF"/>
                </a:solidFill>
                <a:latin typeface="Calibri"/>
              </a:rPr>
              <a:t>cheap ivermectin</a:t>
            </a:r>
            <a:br/>
            <a:r>
              <a:rPr b="false" i="false" strike="noStrike" sz="1200" u="none">
                <a:solidFill>
                  <a:srgbClr val="FFFFFF"/>
                </a:solidFill>
                <a:latin typeface="Calibri"/>
              </a:rPr>
              <a:t>I couldn't leave my house at all the first few</a:t>
            </a:r>
            <a:br/>
            <a:r>
              <a:rPr b="false" i="false" strike="noStrike" sz="1200" u="none">
                <a:solidFill>
                  <a:srgbClr val="FFFFFF"/>
                </a:solidFill>
                <a:latin typeface="Calibri"/>
              </a:rPr>
              <a:t>ivermectin online order</a:t>
            </a:r>
            <a:br/>
            <a:r>
              <a:rPr b="false" i="false" strike="noStrike" sz="1200" u="none">
                <a:solidFill>
                  <a:srgbClr val="FFFFFF"/>
                </a:solidFill>
                <a:latin typeface="Calibri"/>
              </a:rPr>
              <a:t>Either way, coming of Prozac should be supervised by a medical professional.</a:t>
            </a:r>
            <a:br/>
            <a:r>
              <a:rPr b="false" i="false" strike="noStrike" sz="1200" u="none">
                <a:solidFill>
                  <a:srgbClr val="FFFFFF"/>
                </a:solidFill>
                <a:latin typeface="Calibri"/>
              </a:rPr>
              <a:t>oral medication ivermectin (stromectol)</a:t>
            </a:r>
            <a:br/>
            <a:r>
              <a:rPr b="false" i="false" strike="noStrike" sz="1200" u="none">
                <a:solidFill>
                  <a:srgbClr val="FFFFFF"/>
                </a:solidFill>
                <a:latin typeface="Calibri"/>
              </a:rPr>
              <a:t>where can i buy ivermectin for humans</a:t>
            </a:r>
            <a:br/>
            <a:r>
              <a:rPr b="false" i="false" strike="noStrike" sz="1200" u="none">
                <a:solidFill>
                  <a:srgbClr val="FFFFFF"/>
                </a:solidFill>
                <a:latin typeface="Calibri"/>
              </a:rPr>
              <a:t>Also my face has become mroe greasy resulting in a few spots etc (nothing horrendous though).</a:t>
            </a:r>
            <a:br/>
            <a:r>
              <a:rPr b="false" i="false" strike="noStrike" sz="1200" u="none">
                <a:solidFill>
                  <a:srgbClr val="FFFFFF"/>
                </a:solidFill>
                <a:latin typeface="Calibri"/>
              </a:rPr>
              <a:t>where can i buy ivermectin for birds</a:t>
            </a:r>
            <a:br/>
            <a:r>
              <a:rPr b="false" i="false" strike="noStrike" sz="1200" u="none">
                <a:solidFill>
                  <a:srgbClr val="FFFFFF"/>
                </a:solidFill>
                <a:latin typeface="Calibri"/>
              </a:rPr>
              <a:t>The information should not be construed as dictating an exclusive course of treatment or procedure to be followed.</a:t>
            </a:r>
            <a:br/>
            <a:r>
              <a:rPr b="false" i="false" strike="noStrike" sz="1200" u="none">
                <a:solidFill>
                  <a:srgbClr val="FFFFFF"/>
                </a:solidFill>
                <a:latin typeface="Calibri"/>
              </a:rPr>
              <a:t>where can i buy stromectol ivermectin</a:t>
            </a:r>
            <a:br/>
            <a:r>
              <a:rPr b="false" i="false" strike="noStrike" sz="1200" u="none">
                <a:solidFill>
                  <a:srgbClr val="FFFFFF"/>
                </a:solidFill>
                <a:latin typeface="Calibri"/>
              </a:rPr>
              <a:t>where to buy ivermectin for dogs</a:t>
            </a:r>
            <a:br/>
            <a:r>
              <a:rPr b="false" i="false" strike="noStrike" sz="1200" u="none">
                <a:solidFill>
                  <a:srgbClr val="FFFFFF"/>
                </a:solidFill>
                <a:latin typeface="Calibri"/>
              </a:rPr>
              <a:t>Stendra can be obtain with or even without meals, which tends to be consumed just about half an hour before sexual process</a:t>
            </a:r>
            <a:br/>
            <a:r>
              <a:rPr b="false" i="false" strike="noStrike" sz="1200" u="none">
                <a:solidFill>
                  <a:srgbClr val="FFFFFF"/>
                </a:solidFill>
                <a:latin typeface="Calibri"/>
              </a:rPr>
              <a:t>stromectol 3 mg tablets</a:t>
            </a:r>
            <a:br/>
            <a:r>
              <a:rPr b="false" i="false" strike="noStrike" sz="1200" u="none">
                <a:solidFill>
                  <a:srgbClr val="FFFFFF"/>
                </a:solidFill>
                <a:latin typeface="Calibri"/>
              </a:rPr>
              <a:t>Review of 0.3 gel allow users to know expected efficacy, results and benefits from taking adapalene gel 0.3</a:t>
            </a:r>
            <a:br/>
            <a:r>
              <a:rPr b="false" i="false" strike="noStrike" sz="1200" u="none">
                <a:solidFill>
                  <a:srgbClr val="FFFFFF"/>
                </a:solidFill>
                <a:latin typeface="Calibri"/>
              </a:rPr>
              <a:t>stromectol 3 mg tab merck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liquid ivermectin for dogs online</a:t>
            </a:r>
            <a:br/>
            <a:r>
              <a:rPr b="false" i="false" strike="noStrike" sz="1200" u="none">
                <a:solidFill>
                  <a:srgbClr val="FFFFFF"/>
                </a:solidFill>
                <a:latin typeface="Calibri"/>
              </a:rPr>
              <a:t>cheap ivermectin for horses</a:t>
            </a:r>
            <a:br/>
            <a:r>
              <a:rPr b="false" i="false" strike="noStrike" sz="1200" u="none">
                <a:solidFill>
                  <a:srgbClr val="FFFFFF"/>
                </a:solidFill>
                <a:latin typeface="Calibri"/>
              </a:rPr>
              <a:t>She was not involved in the new research.</a:t>
            </a:r>
            <a:br/>
            <a:r>
              <a:rPr b="false" i="false" strike="noStrike" sz="1200" u="none">
                <a:solidFill>
                  <a:srgbClr val="FFFFFF"/>
                </a:solidFill>
                <a:latin typeface="Calibri"/>
              </a:rPr>
              <a:t>ivermectin stromectol dosierung</a:t>
            </a:r>
            <a:br/>
            <a:r>
              <a:rPr b="false" i="false" strike="noStrike" sz="1200" u="none">
                <a:solidFill>
                  <a:srgbClr val="FFFFFF"/>
                </a:solidFill>
                <a:latin typeface="Calibri"/>
              </a:rPr>
              <a:t>where to buy ivermectin in australia</a:t>
            </a:r>
            <a:br/>
            <a:r>
              <a:rPr b="false" i="false" strike="noStrike" sz="1200" u="none">
                <a:solidFill>
                  <a:srgbClr val="FFFFFF"/>
                </a:solidFill>
                <a:latin typeface="Calibri"/>
              </a:rPr>
              <a:t>where to buy ivermectin for dogs online</a:t>
            </a:r>
            <a:br/>
            <a:r>
              <a:rPr b="false" i="false" strike="noStrike" sz="1200" u="none">
                <a:solidFill>
                  <a:srgbClr val="FFFFFF"/>
                </a:solidFill>
                <a:latin typeface="Calibri"/>
              </a:rPr>
              <a:t>You will  wonder what is and is not safe for your dog.</a:t>
            </a:r>
            <a:br/>
            <a:r>
              <a:rPr b="false" i="false" strike="noStrike" sz="1200" u="none">
                <a:solidFill>
                  <a:srgbClr val="FFFFFF"/>
                </a:solidFill>
                <a:latin typeface="Calibri"/>
              </a:rPr>
              <a:t>stromectol purchase</a:t>
            </a:r>
            <a:br/>
            <a:r>
              <a:rPr b="false" i="false" strike="noStrike" sz="1200" u="none">
                <a:solidFill>
                  <a:srgbClr val="FFFFFF"/>
                </a:solidFill>
                <a:latin typeface="Calibri"/>
              </a:rPr>
              <a:t>buy ivermectin for guinea pigs uk</a:t>
            </a:r>
            <a:br/>
            <a:r>
              <a:rPr b="false" i="false" strike="noStrike" sz="1200" u="none">
                <a:solidFill>
                  <a:srgbClr val="FFFFFF"/>
                </a:solidFill>
                <a:latin typeface="Calibri"/>
              </a:rPr>
              <a:t>stromectol dose for scabies</a:t>
            </a:r>
            <a:br/>
            <a:r>
              <a:rPr b="false" i="false" strike="noStrike" sz="1200" u="none">
                <a:solidFill>
                  <a:srgbClr val="FFFFFF"/>
                </a:solidFill>
                <a:latin typeface="Calibri"/>
              </a:rPr>
              <a:t>oral stromectol for scabies</a:t>
            </a:r>
            <a:br/>
            <a:r>
              <a:rPr b="false" i="false" strike="noStrike" sz="1200" u="none">
                <a:solidFill>
                  <a:srgbClr val="FFFFFF"/>
                </a:solidFill>
                <a:latin typeface="Calibri"/>
              </a:rPr>
              <a:t>where to buy ivermectin for chickens</a:t>
            </a:r>
            <a:br/>
            <a:r>
              <a:rPr b="false" i="false" strike="noStrike" sz="1200" u="none">
                <a:solidFill>
                  <a:srgbClr val="FFFFFF"/>
                </a:solidFill>
                <a:latin typeface="Calibri"/>
              </a:rPr>
              <a:t>I like to know what I&amp;#39;m putting in my body, and drug-info packets can have some pretty impenetrable language.</a:t>
            </a:r>
            <a:br/>
            <a:r>
              <a:rPr b="false" i="false" strike="noStrike" sz="1200" u="none">
                <a:solidFill>
                  <a:srgbClr val="FFFFFF"/>
                </a:solidFill>
                <a:latin typeface="Calibri"/>
              </a:rPr>
              <a:t>stromectol online uk</a:t>
            </a:r>
            <a:br/>
            <a:r>
              <a:rPr b="false" i="false" strike="noStrike" sz="1200" u="none">
                <a:solidFill>
                  <a:srgbClr val="FFFFFF"/>
                </a:solidFill>
                <a:latin typeface="Calibri"/>
              </a:rPr>
              <a:t>does stromectol work for scabies</a:t>
            </a:r>
            <a:br/>
            <a:r>
              <a:rPr b="false" i="false" strike="noStrike" sz="1200" u="none">
                <a:solidFill>
                  <a:srgbClr val="FFFFFF"/>
                </a:solidFill>
                <a:latin typeface="Calibri"/>
              </a:rPr>
              <a:t>buy ivermectin pills online</a:t>
            </a:r>
            <a:br/>
            <a:r>
              <a:rPr b="false" i="false" strike="noStrike" sz="1200" u="none">
                <a:solidFill>
                  <a:srgbClr val="FFFFFF"/>
                </a:solidFill>
                <a:latin typeface="Calibri"/>
              </a:rPr>
              <a:t>where can i buy ivermectin for my dogs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in unbelievable pain and am not taken seriously enough.</a:t>
            </a:r>
            <a:br/>
            <a:r>
              <a:rPr b="false" i="false" strike="noStrike" sz="1200" u="none">
                <a:solidFill>
                  <a:srgbClr val="FFFFFF"/>
                </a:solidFill>
                <a:latin typeface="Calibri"/>
              </a:rPr>
              <a:t>how effective is stromectol for scabies</a:t>
            </a:r>
            <a:br/>
            <a:r>
              <a:rPr b="false" i="false" strike="noStrike" sz="1200" u="none">
                <a:solidFill>
                  <a:srgbClr val="FFFFFF"/>
                </a:solidFill>
                <a:latin typeface="Calibri"/>
              </a:rPr>
              <a:t>generic ivermectin pyrantel dogs</a:t>
            </a:r>
            <a:br/>
            <a:r>
              <a:rPr b="false" i="false" strike="noStrike" sz="1200" u="none">
                <a:solidFill>
                  <a:srgbClr val="FFFFFF"/>
                </a:solidFill>
                <a:latin typeface="Calibri"/>
              </a:rPr>
              <a:t>stromectol for scabies</a:t>
            </a:r>
            <a:br/>
            <a:r>
              <a:rPr b="false" i="false" strike="noStrike" sz="1200" u="none">
                <a:solidFill>
                  <a:srgbClr val="FFFFFF"/>
                </a:solidFill>
                <a:latin typeface="Calibri"/>
              </a:rPr>
              <a:t>buy ivermectin liquid online</a:t>
            </a:r>
            <a:br/>
            <a:r>
              <a:rPr b="false" i="false" strike="noStrike" sz="1200" u="none">
                <a:solidFill>
                  <a:srgbClr val="FFFFFF"/>
                </a:solidFill>
                <a:latin typeface="Calibri"/>
              </a:rPr>
              <a:t>stromectol uk</a:t>
            </a:r>
            <a:br/>
            <a:r>
              <a:rPr b="false" i="false" strike="noStrike" sz="1200" u="none">
                <a:solidFill>
                  <a:srgbClr val="FFFFFF"/>
                </a:solidFill>
                <a:latin typeface="Calibri"/>
              </a:rPr>
              <a:t>purchase oral ivermectin</a:t>
            </a:r>
            <a:br/>
            <a:r>
              <a:rPr b="false" i="false" strike="noStrike" sz="1200" u="none">
                <a:solidFill>
                  <a:srgbClr val="FFFFFF"/>
                </a:solidFill>
                <a:latin typeface="Calibri"/>
              </a:rPr>
              <a:t>I took Clomid and that is how we conceived DD</a:t>
            </a:r>
            <a:br/>
            <a:r>
              <a:rPr b="false" i="false" strike="noStrike" sz="1200" u="none">
                <a:solidFill>
                  <a:srgbClr val="FFFFFF"/>
                </a:solidFill>
                <a:latin typeface="Calibri"/>
              </a:rPr>
              <a:t>generic ivermectin injectable</a:t>
            </a:r>
            <a:br/>
            <a:r>
              <a:rPr b="false" i="false" strike="noStrike" sz="1200" u="none">
                <a:solidFill>
                  <a:srgbClr val="FFFFFF"/>
                </a:solidFill>
                <a:latin typeface="Calibri"/>
              </a:rPr>
              <a:t>where can i buy ivermectin for dogs</a:t>
            </a:r>
            <a:br/>
            <a:r>
              <a:rPr b="false" i="false" strike="noStrike" sz="1200" u="none">
                <a:solidFill>
                  <a:srgbClr val="FFFFFF"/>
                </a:solidFill>
                <a:latin typeface="Calibri"/>
              </a:rPr>
              <a:t>Concerns about the similar structure and mechanism to rofecoxib, or Vioxx, has the FDA wary about approval for etoricoxib</a:t>
            </a:r>
            <a:br/>
            <a:r>
              <a:rPr b="false" i="false" strike="noStrike" sz="1200" u="none">
                <a:solidFill>
                  <a:srgbClr val="FFFFFF"/>
                </a:solidFill>
                <a:latin typeface="Calibri"/>
              </a:rPr>
              <a:t>how to take stromectol for scabies</a:t>
            </a:r>
            <a:br/>
            <a:r>
              <a:rPr b="false" i="false" strike="noStrike" sz="1200" u="none">
                <a:solidFill>
                  <a:srgbClr val="FFFFFF"/>
                </a:solidFill>
                <a:latin typeface="Calibri"/>
              </a:rPr>
              <a:t>The time that they will determine whether screening and treatment recommendations to increase the risk of endometriosis.</a:t>
            </a:r>
            <a:br/>
            <a:r>
              <a:rPr b="false" i="false" strike="noStrike" sz="1200" u="none">
                <a:solidFill>
                  <a:srgbClr val="FFFFFF"/>
                </a:solidFill>
                <a:latin typeface="Calibri"/>
              </a:rPr>
              <a:t>how fast does stromectol kill scabies</a:t>
            </a:r>
            <a:br/>
            <a:r>
              <a:rPr b="false" i="false" strike="noStrike" sz="1200" u="none">
                <a:solidFill>
                  <a:srgbClr val="FFFFFF"/>
                </a:solidFill>
                <a:latin typeface="Calibri"/>
              </a:rPr>
              <a:t>ivermectin stromectol scabies</a:t>
            </a:r>
            <a:br/>
            <a:r>
              <a:rPr b="false" i="false" strike="noStrike" sz="1200" u="none">
                <a:solidFill>
                  <a:srgbClr val="FFFFFF"/>
                </a:solidFill>
                <a:latin typeface="Calibri"/>
              </a:rPr>
              <a:t>Minocycline has a long history of use to treat acne</a:t>
            </a:r>
            <a:br/>
            <a:r>
              <a:rPr b="false" i="false" strike="noStrike" sz="1200" u="none">
                <a:solidFill>
                  <a:srgbClr val="FFFFFF"/>
                </a:solidFill>
                <a:latin typeface="Calibri"/>
              </a:rPr>
              <a:t>stromectol dosage for head lice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ivermectin canada</a:t>
            </a:r>
            <a:br/>
            <a:r>
              <a:rPr b="false" i="false" strike="noStrike" sz="1200" u="none">
                <a:solidFill>
                  <a:srgbClr val="FFFFFF"/>
                </a:solidFill>
                <a:latin typeface="Calibri"/>
              </a:rPr>
              <a:t>Now I feel like I have a heat rash all the time</a:t>
            </a:r>
            <a:br/>
            <a:r>
              <a:rPr b="false" i="false" strike="noStrike" sz="1200" u="none">
                <a:solidFill>
                  <a:srgbClr val="FFFFFF"/>
                </a:solidFill>
                <a:latin typeface="Calibri"/>
              </a:rPr>
              <a:t>how long does it take for stromectol to work on scabies</a:t>
            </a:r>
            <a:br/>
            <a:r>
              <a:rPr b="false" i="false" strike="noStrike" sz="1200" u="none">
                <a:solidFill>
                  <a:srgbClr val="FFFFFF"/>
                </a:solidFill>
                <a:latin typeface="Calibri"/>
              </a:rPr>
              <a:t>I got the second injection on Thursday and it seems fine apart from my hip aching and hot flushes</a:t>
            </a:r>
            <a:br/>
            <a:r>
              <a:rPr b="false" i="false" strike="noStrike" sz="1200" u="none">
                <a:solidFill>
                  <a:srgbClr val="FFFFFF"/>
                </a:solidFill>
                <a:latin typeface="Calibri"/>
              </a:rPr>
              <a:t>ivermectin where to buy for humans</a:t>
            </a:r>
            <a:br/>
            <a:r>
              <a:rPr b="false" i="false" strike="noStrike" sz="1200" u="none">
                <a:solidFill>
                  <a:srgbClr val="FFFFFF"/>
                </a:solidFill>
                <a:latin typeface="Calibri"/>
              </a:rPr>
              <a:t>I have gotten Skelaxin samples (comes in a pack of 4 doses per day ) in a box of 10 to 15 of them...Reps drop them off all the time so I would ask next time you are at your appt</a:t>
            </a:r>
            <a:br/>
            <a:r>
              <a:rPr b="false" i="false" strike="noStrike" sz="1200" u="none">
                <a:solidFill>
                  <a:srgbClr val="FFFFFF"/>
                </a:solidFill>
                <a:latin typeface="Calibri"/>
              </a:rPr>
              <a:t>where can i buy ivermectin in australia</a:t>
            </a:r>
            <a:br/>
            <a:r>
              <a:rPr b="false" i="false" strike="noStrike" sz="1200" u="none">
                <a:solidFill>
                  <a:srgbClr val="FFFFFF"/>
                </a:solidFill>
                <a:latin typeface="Calibri"/>
              </a:rPr>
              <a:t>In actuality, his hands were somewhat tied</a:t>
            </a:r>
            <a:br/>
            <a:r>
              <a:rPr b="false" i="false" strike="noStrike" sz="1200" u="none">
                <a:solidFill>
                  <a:srgbClr val="FFFFFF"/>
                </a:solidFill>
                <a:latin typeface="Calibri"/>
              </a:rPr>
              <a:t>ivermectin online uk</a:t>
            </a:r>
            <a:br/>
            <a:r>
              <a:rPr b="false" i="false" strike="noStrike" sz="1200" u="none">
                <a:solidFill>
                  <a:srgbClr val="FFFFFF"/>
                </a:solidFill>
                <a:latin typeface="Calibri"/>
              </a:rPr>
              <a:t>dose of stromectol for scabies</a:t>
            </a:r>
            <a:br/>
            <a:r>
              <a:rPr b="false" i="false" strike="noStrike" sz="1200" u="none">
                <a:solidFill>
                  <a:srgbClr val="FFFFFF"/>
                </a:solidFill>
                <a:latin typeface="Calibri"/>
              </a:rPr>
              <a:t>order ivermectin online</a:t>
            </a:r>
            <a:br/>
            <a:r>
              <a:rPr b="false" i="false" strike="noStrike" sz="1200" u="none">
                <a:solidFill>
                  <a:srgbClr val="FFFFFF"/>
                </a:solidFill>
                <a:latin typeface="Calibri"/>
              </a:rPr>
              <a:t>They can occur every day, or at least most days</a:t>
            </a:r>
            <a:br/>
            <a:r>
              <a:rPr b="false" i="false" strike="noStrike" sz="1200" u="none">
                <a:solidFill>
                  <a:srgbClr val="FFFFFF"/>
                </a:solidFill>
                <a:latin typeface="Calibri"/>
              </a:rPr>
              <a:t>buy ivermectin online australia</a:t>
            </a:r>
            <a:br/>
            <a:r>
              <a:rPr b="false" i="false" strike="noStrike" sz="1200" u="none">
                <a:solidFill>
                  <a:srgbClr val="FFFFFF"/>
                </a:solidFill>
                <a:latin typeface="Calibri"/>
              </a:rPr>
              <a:t>A follow-up survey was conducted on 91 women who became pregnant after treatment with cabergoline for hyperprolactinemia from pituitary adenomas</a:t>
            </a:r>
            <a:br/>
            <a:r>
              <a:rPr b="false" i="false" strike="noStrike" sz="1200" u="none">
                <a:solidFill>
                  <a:srgbClr val="FFFFFF"/>
                </a:solidFill>
                <a:latin typeface="Calibri"/>
              </a:rPr>
              <a:t>ivermectin where to buy for guinea pigs</a:t>
            </a:r>
            <a:br/>
            <a:r>
              <a:rPr b="false" i="false" strike="noStrike" sz="1200" u="none">
                <a:solidFill>
                  <a:srgbClr val="FFFFFF"/>
                </a:solidFill>
                <a:latin typeface="Calibri"/>
              </a:rPr>
              <a:t>where to buy ivermectin for humans in australia</a:t>
            </a:r>
            <a:br/>
            <a:r>
              <a:rPr b="false" i="false" strike="noStrike" sz="1200" u="none">
                <a:solidFill>
                  <a:srgbClr val="FFFFFF"/>
                </a:solidFill>
                <a:latin typeface="Calibri"/>
              </a:rPr>
              <a:t>theres also natural products at the health food store like sprouts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stromectol 3 mg posologie</a:t>
            </a:r>
            <a:br/>
            <a:r>
              <a:rPr b="false" i="false" strike="noStrike" sz="1200" u="none">
                <a:solidFill>
                  <a:srgbClr val="FFFFFF"/>
                </a:solidFill>
                <a:latin typeface="Calibri"/>
              </a:rPr>
              <a:t>where can i buy ivermectin lotion</a:t>
            </a:r>
            <a:br/>
            <a:r>
              <a:rPr b="false" i="false" strike="noStrike" sz="1200" u="none">
                <a:solidFill>
                  <a:srgbClr val="FFFFFF"/>
                </a:solidFill>
                <a:latin typeface="Calibri"/>
              </a:rPr>
              <a:t>Mifepristone followed 1 to 3 days later by vaginal misoprostol is, at the current time, the most effective regimen available to women</a:t>
            </a:r>
            <a:br/>
            <a:r>
              <a:rPr b="false" i="false" strike="noStrike" sz="1200" u="none">
                <a:solidFill>
                  <a:srgbClr val="FFFFFF"/>
                </a:solidFill>
                <a:latin typeface="Calibri"/>
              </a:rPr>
              <a:t>cheap stromectol</a:t>
            </a:r>
            <a:br/>
            <a:r>
              <a:rPr b="false" i="false" strike="noStrike" sz="1200" u="none">
                <a:solidFill>
                  <a:srgbClr val="FFFFFF"/>
                </a:solidFill>
                <a:latin typeface="Calibri"/>
              </a:rPr>
              <a:t>buy stromectol online</a:t>
            </a:r>
            <a:br/>
            <a:r>
              <a:rPr b="false" i="false" strike="noStrike" sz="1200" u="none">
                <a:solidFill>
                  <a:srgbClr val="FFFFFF"/>
                </a:solidFill>
                <a:latin typeface="Calibri"/>
              </a:rPr>
              <a:t>generic ivermectin pour on</a:t>
            </a:r>
            <a:br/>
            <a:r>
              <a:rPr b="false" i="false" strike="noStrike" sz="1200" u="none">
                <a:solidFill>
                  <a:srgbClr val="FFFFFF"/>
                </a:solidFill>
                <a:latin typeface="Calibri"/>
              </a:rPr>
              <a:t>cheap ivermectin for dogs</a:t>
            </a:r>
            <a:br/>
            <a:r>
              <a:rPr b="false" i="false" strike="noStrike" sz="1200" u="none">
                <a:solidFill>
                  <a:srgbClr val="FFFFFF"/>
                </a:solidFill>
                <a:latin typeface="Calibri"/>
              </a:rPr>
              <a:t>generic ivermectin cattle</a:t>
            </a:r>
            <a:br/>
            <a:r>
              <a:rPr b="false" i="false" strike="noStrike" sz="1200" u="none">
                <a:solidFill>
                  <a:srgbClr val="FFFFFF"/>
                </a:solidFill>
                <a:latin typeface="Calibri"/>
              </a:rPr>
              <a:t>buy ivermectin online for guinea pigs</a:t>
            </a:r>
            <a:br/>
            <a:r>
              <a:rPr b="false" i="false" strike="noStrike" sz="1200" u="none">
                <a:solidFill>
                  <a:srgbClr val="FFFFFF"/>
                </a:solidFill>
                <a:latin typeface="Calibri"/>
              </a:rPr>
              <a:t>where can i buy oral ivermectin for dogs</a:t>
            </a:r>
            <a:br/>
            <a:r>
              <a:rPr b="false" i="false" strike="noStrike" sz="1200" u="none">
                <a:solidFill>
                  <a:srgbClr val="FFFFFF"/>
                </a:solidFill>
                <a:latin typeface="Calibri"/>
              </a:rPr>
              <a:t>ivermectin online pharmacy</a:t>
            </a:r>
            <a:br/>
            <a:r>
              <a:rPr b="false" i="false" strike="noStrike" sz="1200" u="none">
                <a:solidFill>
                  <a:srgbClr val="FFFFFF"/>
                </a:solidFill>
                <a:latin typeface="Calibri"/>
              </a:rPr>
              <a:t>stromectol buy</a:t>
            </a:r>
            <a:br/>
            <a:r>
              <a:rPr b="false" i="false" strike="noStrike" sz="1200" u="none">
                <a:solidFill>
                  <a:srgbClr val="FFFFFF"/>
                </a:solidFill>
                <a:latin typeface="Calibri"/>
              </a:rPr>
              <a:t>generic ivermectin paste</a:t>
            </a:r>
            <a:br/>
            <a:r>
              <a:rPr b="false" i="false" strike="noStrike" sz="1200" u="none">
                <a:solidFill>
                  <a:srgbClr val="FFFFFF"/>
                </a:solidFill>
                <a:latin typeface="Calibri"/>
              </a:rPr>
              <a:t>buy ivermectin for dogs</a:t>
            </a:r>
            <a:br/>
            <a:r>
              <a:rPr b="false" i="false" strike="noStrike" sz="1200" u="none">
                <a:solidFill>
                  <a:srgbClr val="FFFFFF"/>
                </a:solidFill>
                <a:latin typeface="Calibri"/>
              </a:rPr>
              <a:t>I have been on Synthroid since &amp;rsquo;99</a:t>
            </a:r>
            <a:br/>
            <a:r>
              <a:rPr b="false" i="false" strike="noStrike" sz="1200" u="none">
                <a:solidFill>
                  <a:srgbClr val="FFFFFF"/>
                </a:solidFill>
                <a:latin typeface="Calibri"/>
              </a:rPr>
              <a:t>buy stromectol scabies online</a:t>
            </a:r>
            <a:br/>
            <a:r>
              <a:rPr b="false" i="false" strike="noStrike" sz="1200" u="none">
                <a:solidFill>
                  <a:srgbClr val="FFFFFF"/>
                </a:solidFill>
                <a:latin typeface="Calibri"/>
              </a:rPr>
              <a:t>buy ivermectin for dogs uk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using stromectol for scabies</a:t>
            </a:r>
            <a:br/>
            <a:r>
              <a:rPr b="false" i="false" strike="noStrike" sz="1200" u="none">
                <a:solidFill>
                  <a:srgbClr val="FFFFFF"/>
                </a:solidFill>
                <a:latin typeface="Calibri"/>
              </a:rPr>
              <a:t>I no longer take Spiro for a number of reasons</a:t>
            </a:r>
            <a:br/>
            <a:r>
              <a:rPr b="false" i="false" strike="noStrike" sz="1200" u="none">
                <a:solidFill>
                  <a:srgbClr val="FFFFFF"/>
                </a:solidFill>
                <a:latin typeface="Calibri"/>
              </a:rPr>
              <a:t>stromectol buy uk</a:t>
            </a:r>
            <a:br/>
            <a:r>
              <a:rPr b="false" i="false" strike="noStrike" sz="1200" u="none">
                <a:solidFill>
                  <a:srgbClr val="FFFFFF"/>
                </a:solidFill>
                <a:latin typeface="Calibri"/>
              </a:rPr>
              <a:t>stromectol for scabies dosage</a:t>
            </a:r>
            <a:br/>
            <a:r>
              <a:rPr b="false" i="false" strike="noStrike" sz="1200" u="none">
                <a:solidFill>
                  <a:srgbClr val="FFFFFF"/>
                </a:solidFill>
                <a:latin typeface="Calibri"/>
              </a:rPr>
              <a:t>cheap ivermectin horse wormer</a:t>
            </a:r>
            <a:br/>
            <a:r>
              <a:rPr b="false" i="false" strike="noStrike" sz="1200" u="none">
                <a:solidFill>
                  <a:srgbClr val="FFFFFF"/>
                </a:solidFill>
                <a:latin typeface="Calibri"/>
              </a:rPr>
              <a:t>stromectol 3 mg</a:t>
            </a:r>
            <a:br/>
            <a:r>
              <a:rPr b="false" i="false" strike="noStrike" sz="1200" u="none">
                <a:solidFill>
                  <a:srgbClr val="FFFFFF"/>
                </a:solidFill>
                <a:latin typeface="Calibri"/>
              </a:rPr>
              <a:t>scabies stromectol</a:t>
            </a:r>
            <a:br/>
            <a:r>
              <a:rPr b="false" i="false" strike="noStrike" sz="1200" u="none">
                <a:solidFill>
                  <a:srgbClr val="FFFFFF"/>
                </a:solidFill>
                <a:latin typeface="Calibri"/>
              </a:rPr>
              <a:t>I such a lot indubitably will make certain to do not overlook this web site and give it a look {on a constant basis|regularly}</a:t>
            </a:r>
            <a:br/>
            <a:r>
              <a:rPr b="false" i="false" strike="noStrike" sz="1200" u="none">
                <a:solidFill>
                  <a:srgbClr val="FFFFFF"/>
                </a:solidFill>
                <a:latin typeface="Calibri"/>
              </a:rPr>
              <a:t>order stromectol online</a:t>
            </a:r>
            <a:br/>
            <a:r>
              <a:rPr b="false" i="false" strike="noStrike" sz="1200" u="none">
                <a:solidFill>
                  <a:srgbClr val="FFFFFF"/>
                </a:solidFill>
                <a:latin typeface="Calibri"/>
              </a:rPr>
              <a:t>Talking to me and saying he loves me and looking at me when I spoke</a:t>
            </a:r>
            <a:br/>
            <a:r>
              <a:rPr b="false" i="false" strike="noStrike" sz="1200" u="none">
                <a:solidFill>
                  <a:srgbClr val="FFFFFF"/>
                </a:solidFill>
                <a:latin typeface="Calibri"/>
              </a:rPr>
              <a:t>order ivermectin</a:t>
            </a:r>
            <a:br/>
            <a:r>
              <a:rPr b="false" i="false" strike="noStrike" sz="1200" u="none">
                <a:solidFill>
                  <a:srgbClr val="FFFFFF"/>
                </a:solidFill>
                <a:latin typeface="Calibri"/>
              </a:rPr>
              <a:t>buy ivermectin online canada</a:t>
            </a:r>
            <a:br/>
            <a:r>
              <a:rPr b="false" i="false" strike="noStrike" sz="1200" u="none">
                <a:solidFill>
                  <a:srgbClr val="FFFFFF"/>
                </a:solidFill>
                <a:latin typeface="Calibri"/>
              </a:rPr>
              <a:t>It is utterly noninvasive as it does not equal necessary the injec- tion of counterpoint, which is paragon, specially in patients with nephritic loser</a:t>
            </a:r>
            <a:br/>
            <a:r>
              <a:rPr b="false" i="false" strike="noStrike" sz="1200" u="none">
                <a:solidFill>
                  <a:srgbClr val="FFFFFF"/>
                </a:solidFill>
                <a:latin typeface="Calibri"/>
              </a:rPr>
              <a:t>buy ivermectin online</a:t>
            </a:r>
            <a:br/>
            <a:r>
              <a:rPr b="false" i="false" strike="noStrike" sz="1200" u="none">
                <a:solidFill>
                  <a:srgbClr val="FFFFFF"/>
                </a:solidFill>
                <a:latin typeface="Calibri"/>
              </a:rPr>
              <a:t>WeedEx Weedex Dandelion Bar is a weed killer that contains 2,4-D for the control of a wide range of turf weeds including plantain, dandelions, legumes</a:t>
            </a:r>
            <a:br/>
            <a:r>
              <a:rPr b="false" i="false" strike="noStrike" sz="1200" u="none">
                <a:solidFill>
                  <a:srgbClr val="FFFFFF"/>
                </a:solidFill>
                <a:latin typeface="Calibri"/>
              </a:rPr>
              <a:t>buy stromectol pills</a:t>
            </a:r>
            <a:br/>
            <a:r>
              <a:rPr b="false" i="false" strike="noStrike" sz="1200" u="none">
                <a:solidFill>
                  <a:srgbClr val="FFFFFF"/>
                </a:solidFill>
                <a:latin typeface="Calibri"/>
              </a:rPr>
              <a:t>Tome la dosis que olvid tan pronto como lo recuerde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ivermectin for dogs</a:t>
            </a:r>
            <a:br/>
            <a:r>
              <a:rPr b="false" i="false" strike="noStrike" sz="1200" u="none">
                <a:solidFill>
                  <a:srgbClr val="FFFFFF"/>
                </a:solidFill>
                <a:latin typeface="Calibri"/>
              </a:rPr>
              <a:t>how does stromectol work to kill scabies</a:t>
            </a:r>
            <a:br/>
            <a:r>
              <a:rPr b="false" i="false" strike="noStrike" sz="1200" u="none">
                <a:solidFill>
                  <a:srgbClr val="FFFFFF"/>
                </a:solidFill>
                <a:latin typeface="Calibri"/>
              </a:rPr>
              <a:t>buy cheap ivermectin</a:t>
            </a:r>
            <a:br/>
            <a:r>
              <a:rPr b="false" i="false" strike="noStrike" sz="1200" u="none">
                <a:solidFill>
                  <a:srgbClr val="FFFFFF"/>
                </a:solidFill>
                <a:latin typeface="Calibri"/>
              </a:rPr>
              <a:t>El carvedilol se usa para tratar la insuficiencia cardaca (un trastorno en el cual el corazn no puede bombear la sangre a todas las partes del cuerpo) y la hipertensin</a:t>
            </a:r>
            <a:br/>
            <a:r>
              <a:rPr b="false" i="false" strike="noStrike" sz="1200" u="none">
                <a:solidFill>
                  <a:srgbClr val="FFFFFF"/>
                </a:solidFill>
                <a:latin typeface="Calibri"/>
              </a:rPr>
              <a:t>where to buy ivermectin for guinea pigs in canada</a:t>
            </a:r>
            <a:br/>
            <a:r>
              <a:rPr b="false" i="false" strike="noStrike" sz="1200" u="none">
                <a:solidFill>
                  <a:srgbClr val="FFFFFF"/>
                </a:solidFill>
                <a:latin typeface="Calibri"/>
              </a:rPr>
              <a:t>Pneumocystis carinii pnmonisi profilaksisinde yetikinlerde nerilen doz gnde iki tablettir</a:t>
            </a:r>
            <a:br/>
            <a:r>
              <a:rPr b="false" i="false" strike="noStrike" sz="1200" u="none">
                <a:solidFill>
                  <a:srgbClr val="FFFFFF"/>
                </a:solidFill>
                <a:latin typeface="Calibri"/>
              </a:rPr>
              <a:t>buy oral ivermectin for humans</a:t>
            </a:r>
            <a:br/>
            <a:r>
              <a:rPr b="false" i="false" strike="noStrike" sz="1200" u="none">
                <a:solidFill>
                  <a:srgbClr val="FFFFFF"/>
                </a:solidFill>
                <a:latin typeface="Calibri"/>
              </a:rPr>
              <a:t>ivermectin for rats buy online</a:t>
            </a:r>
            <a:br/>
            <a:r>
              <a:rPr b="false" i="false" strike="noStrike" sz="1200" u="none">
                <a:solidFill>
                  <a:srgbClr val="FFFFFF"/>
                </a:solidFill>
                <a:latin typeface="Calibri"/>
              </a:rPr>
              <a:t>where to buy liquid ivermectin for dogs</a:t>
            </a:r>
            <a:br/>
            <a:r>
              <a:rPr b="false" i="false" strike="noStrike" sz="1200" u="none">
                <a:solidFill>
                  <a:srgbClr val="FFFFFF"/>
                </a:solidFill>
                <a:latin typeface="Calibri"/>
              </a:rPr>
              <a:t>I'm even tired when i wake up and anxious, which is strange</a:t>
            </a:r>
            <a:br/>
            <a:r>
              <a:rPr b="false" i="false" strike="noStrike" sz="1200" u="none">
                <a:solidFill>
                  <a:srgbClr val="FFFFFF"/>
                </a:solidFill>
                <a:latin typeface="Calibri"/>
              </a:rPr>
              <a:t>generic ivermectin</a:t>
            </a:r>
            <a:br/>
            <a:r>
              <a:rPr b="false" i="false" strike="noStrike" sz="1200" u="none">
                <a:solidFill>
                  <a:srgbClr val="FFFFFF"/>
                </a:solidFill>
                <a:latin typeface="Calibri"/>
              </a:rPr>
              <a:t>ivermectin online canada</a:t>
            </a:r>
            <a:br/>
            <a:r>
              <a:rPr b="false" i="false" strike="noStrike" sz="1200" u="none">
                <a:solidFill>
                  <a:srgbClr val="FFFFFF"/>
                </a:solidFill>
                <a:latin typeface="Calibri"/>
              </a:rPr>
              <a:t>Levobiotic 500mg leukeran drugstore cap how does cialis work on men black 800mg for</a:t>
            </a:r>
            <a:br/>
            <a:r>
              <a:rPr b="false" i="false" strike="noStrike" sz="1200" u="none">
                <a:solidFill>
                  <a:srgbClr val="FFFFFF"/>
                </a:solidFill>
                <a:latin typeface="Calibri"/>
              </a:rPr>
              <a:t>buy stromectol online in u.k</a:t>
            </a:r>
            <a:br/>
            <a:r>
              <a:rPr b="false" i="false" strike="noStrike" sz="1200" u="none">
                <a:solidFill>
                  <a:srgbClr val="FFFFFF"/>
                </a:solidFill>
                <a:latin typeface="Calibri"/>
              </a:rPr>
              <a:t>buy ivermectin for humans uk</a:t>
            </a:r>
            <a:br/>
            <a:r>
              <a:rPr b="false" i="false" strike="noStrike" sz="1200" u="none">
                <a:solidFill>
                  <a:srgbClr val="FFFFFF"/>
                </a:solidFill>
                <a:latin typeface="Calibri"/>
              </a:rPr>
              <a:t>can i buy ivermectin online</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ivermectin for birds</a:t>
            </a:r>
            <a:br/>
            <a:r>
              <a:rPr b="false" i="false" strike="noStrike" sz="1200" u="none">
                <a:solidFill>
                  <a:srgbClr val="FFFFFF"/>
                </a:solidFill>
                <a:latin typeface="Calibri"/>
              </a:rPr>
              <a:t>ivermectin online australia</a:t>
            </a:r>
            <a:br/>
            <a:r>
              <a:rPr b="false" i="false" strike="noStrike" sz="1200" u="none">
                <a:solidFill>
                  <a:srgbClr val="FFFFFF"/>
                </a:solidFill>
                <a:latin typeface="Calibri"/>
              </a:rPr>
              <a:t>how does stromectol kill scabies</a:t>
            </a:r>
            <a:br/>
            <a:r>
              <a:rPr b="false" i="false" strike="noStrike" sz="1200" u="none">
                <a:solidFill>
                  <a:srgbClr val="FFFFFF"/>
                </a:solidFill>
                <a:latin typeface="Calibri"/>
              </a:rPr>
              <a:t>buy ivermectin tablets uk</a:t>
            </a:r>
            <a:br/>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ivermectin online</a:t>
            </a:r>
            <a:br/>
            <a:r>
              <a:rPr b="false" i="false" strike="noStrike" sz="1200" u="none">
                <a:solidFill>
                  <a:srgbClr val="FFFFFF"/>
                </a:solidFill>
                <a:latin typeface="Calibri"/>
              </a:rPr>
              <a:t>where can i buy ivermectin</a:t>
            </a:r>
            <a:br/>
            <a:r>
              <a:rPr b="false" i="false" strike="noStrike" sz="1200" u="none">
                <a:solidFill>
                  <a:srgbClr val="FFFFFF"/>
                </a:solidFill>
                <a:latin typeface="Calibri"/>
              </a:rPr>
              <a:t>order stromectol over the counter</a:t>
            </a:r>
            <a:br/>
            <a:r>
              <a:rPr b="false" i="false" strike="noStrike" sz="1200" u="none">
                <a:solidFill>
                  <a:srgbClr val="FFFFFF"/>
                </a:solidFill>
                <a:latin typeface="Calibri"/>
              </a:rPr>
              <a:t>buy ivermectin for guinea pigs</a:t>
            </a:r>
            <a:br/>
            <a:r>
              <a:rPr b="false" i="false" strike="noStrike" sz="1200" u="none">
                <a:solidFill>
                  <a:srgbClr val="FFFFFF"/>
                </a:solidFill>
                <a:latin typeface="Calibri"/>
              </a:rPr>
              <a:t>where can i purchase ivermectin</a:t>
            </a:r>
            <a:br/>
            <a:r>
              <a:rPr b="false" i="false" strike="noStrike" sz="1200" u="none">
                <a:solidFill>
                  <a:srgbClr val="FFFFFF"/>
                </a:solidFill>
                <a:latin typeface="Calibri"/>
              </a:rPr>
              <a:t>stromectol 3 mg price</a:t>
            </a:r>
            <a:br/>
            <a:r>
              <a:rPr b="false" i="false" strike="noStrike" sz="1200" u="none">
                <a:solidFill>
                  <a:srgbClr val="FFFFFF"/>
                </a:solidFill>
                <a:latin typeface="Calibri"/>
              </a:rPr>
              <a:t>Om personer som missbrukat AAS anvnder hCG kan konsekvensen bli att det tar lngre tid fr kroppen att normalisera den kroppsegna testosteronproduktionen.</a:t>
            </a:r>
            <a:br/>
            <a:r>
              <a:rPr b="false" i="false" strike="noStrike" sz="1200" u="none">
                <a:solidFill>
                  <a:srgbClr val="FFFFFF"/>
                </a:solidFill>
                <a:latin typeface="Calibri"/>
              </a:rPr>
              <a:t>buy ivermectin for birds</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buy ivermectin pills</a:t>
            </a:r>
            <a:br/>
            <a:r>
              <a:rPr b="false" i="false" strike="noStrike" sz="1200" u="none">
                <a:solidFill>
                  <a:srgbClr val="FFFFFF"/>
                </a:solidFill>
                <a:latin typeface="Calibri"/>
              </a:rPr>
              <a:t>ivermectin stromectol buy</a:t>
            </a:r>
            <a:br/>
            <a:r>
              <a:rPr b="false" i="false" strike="noStrike" sz="1200" u="none">
                <a:solidFill>
                  <a:srgbClr val="FFFFFF"/>
                </a:solidFill>
                <a:latin typeface="Calibri"/>
              </a:rPr>
              <a:t>The starting dose of Cipralex is 5 mg as one daily dose for the first week before increasing the dose to 10 mg per day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ivermectin for birds in australia</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generic ivermectin for horses</a:t>
            </a:r>
            <a:br/>
            <a:r>
              <a:rPr b="false" i="false" strike="noStrike" sz="1200" u="none">
                <a:solidFill>
                  <a:srgbClr val="FFFFFF"/>
                </a:solidFill>
                <a:latin typeface="Calibri"/>
              </a:rPr>
              <a:t>buy ivermectin for humans online</a:t>
            </a:r>
            <a:br/>
            <a:r>
              <a:rPr b="false" i="false" strike="noStrike" sz="1200" u="none">
                <a:solidFill>
                  <a:srgbClr val="FFFFFF"/>
                </a:solidFill>
                <a:latin typeface="Calibri"/>
              </a:rPr>
              <a:t>buy ivermectin online for dogs</a:t>
            </a:r>
            <a:br/>
            <a:r>
              <a:rPr b="false" i="false" strike="noStrike" sz="1200" u="none">
                <a:solidFill>
                  <a:srgbClr val="FFFFFF"/>
                </a:solidFill>
                <a:latin typeface="Calibri"/>
              </a:rPr>
              <a:t>stromectol canada</a:t>
            </a:r>
            <a:br/>
            <a:r>
              <a:rPr b="false" i="false" strike="noStrike" sz="1200" u="none">
                <a:solidFill>
                  <a:srgbClr val="FFFFFF"/>
                </a:solidFill>
                <a:latin typeface="Calibri"/>
              </a:rPr>
              <a:t>Wenn Sie noch andere Arzneimittel anwenden, fragen Sie Ihren Apotheker, um zu klren, ob es eventuell zu Wechselwirkungen mit "ARCOXIA 60mg" kommen kann.</a:t>
            </a:r>
            <a:br/>
            <a:r>
              <a:rPr b="false" i="false" strike="noStrike" sz="1200" u="none">
                <a:solidFill>
                  <a:srgbClr val="FFFFFF"/>
                </a:solidFill>
                <a:latin typeface="Calibri"/>
              </a:rPr>
              <a:t>order stromectol</a:t>
            </a:r>
            <a:br/>
            <a:r>
              <a:rPr b="false" i="false" strike="noStrike" sz="1200" u="none">
                <a:solidFill>
                  <a:srgbClr val="FFFFFF"/>
                </a:solidFill>
                <a:latin typeface="Calibri"/>
              </a:rPr>
              <a:t>During the first three months, I got probably one pimple every few days</a:t>
            </a:r>
            <a:br/>
            <a:r>
              <a:rPr b="false" i="false" strike="noStrike" sz="1200" u="none">
                <a:solidFill>
                  <a:srgbClr val="FFFFFF"/>
                </a:solidFill>
                <a:latin typeface="Calibri"/>
              </a:rPr>
              <a:t>buy oral ivermectin pills</a:t>
            </a:r>
            <a:br/>
            <a:r>
              <a:rPr b="false" i="false" strike="noStrike" sz="1200" u="none">
                <a:solidFill>
                  <a:srgbClr val="FFFFFF"/>
                </a:solidFill>
                <a:latin typeface="Calibri"/>
              </a:rPr>
              <a:t>Bloodpressure is the force of blood in your blood vessels</a:t>
            </a:r>
            <a:br/>
            <a:r>
              <a:rPr b="false" i="false" strike="noStrike" sz="1200" u="none">
                <a:solidFill>
                  <a:srgbClr val="FFFFFF"/>
                </a:solidFill>
                <a:latin typeface="Calibri"/>
              </a:rPr>
              <a:t>stromectol 3 mg scabies</a:t>
            </a:r>
            <a:br/>
            <a:r>
              <a:rPr b="false" i="false" strike="noStrike" sz="1200" u="none">
                <a:solidFill>
                  <a:srgbClr val="FFFFFF"/>
                </a:solidFill>
                <a:latin typeface="Calibri"/>
              </a:rPr>
              <a:t>stromectol online bestellen</a:t>
            </a:r>
            <a:br/>
            <a:r>
              <a:rPr b="false" i="false" strike="noStrike" sz="1200" u="none">
                <a:solidFill>
                  <a:srgbClr val="FFFFFF"/>
                </a:solidFill>
                <a:latin typeface="Calibri"/>
              </a:rPr>
              <a:t>stromectol buy cheap</a:t>
            </a:r>
            <a:br/>
            <a:r>
              <a:rPr b="false" i="false" strike="noStrike" sz="1200" u="none">
                <a:solidFill>
                  <a:srgbClr val="FFFFFF"/>
                </a:solidFill>
                <a:latin typeface="Calibri"/>
              </a:rPr>
              <a:t>purchase ivermectin</a:t>
            </a:r>
            <a:br/>
            <a:r>
              <a:rPr b="false" i="false" strike="noStrike" sz="1200" u="none">
                <a:solidFill>
                  <a:srgbClr val="FFFFFF"/>
                </a:solidFill>
                <a:latin typeface="Calibri"/>
              </a:rPr>
              <a:t>buy cheap stromectol</a:t>
            </a:r>
            <a:br/>
            <a:r>
              <a:rPr b="false" i="false" strike="noStrike" sz="1200" u="none">
                <a:solidFill>
                  <a:srgbClr val="FFFFFF"/>
                </a:solidFill>
                <a:latin typeface="Calibri"/>
              </a:rPr>
              <a:t>My alcohol abuse went away in 2 weeks, and I discovered it's actually listed as a side effect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stromectol for lice</a:t>
            </a:r>
            <a:br/>
            <a:r>
              <a:rPr b="false" i="false" strike="noStrike" sz="1200" u="none">
                <a:solidFill>
                  <a:srgbClr val="FFFFFF"/>
                </a:solidFill>
                <a:latin typeface="Calibri"/>
              </a:rPr>
              <a:t>stromectol buy online</a:t>
            </a:r>
            <a:br/>
            <a:r>
              <a:rPr b="false" i="false" strike="noStrike" sz="1200" u="none">
                <a:solidFill>
                  <a:srgbClr val="FFFFFF"/>
                </a:solidFill>
                <a:latin typeface="Calibri"/>
              </a:rPr>
              <a:t>where to buy topical ivermectin for guinea pigs</a:t>
            </a:r>
            <a:br/>
            <a:r>
              <a:rPr b="false" i="false" strike="noStrike" sz="1200" u="none">
                <a:solidFill>
                  <a:srgbClr val="FFFFFF"/>
                </a:solidFill>
                <a:latin typeface="Calibri"/>
              </a:rPr>
              <a:t>ivermectin buy online</a:t>
            </a:r>
            <a:br/>
            <a:r>
              <a:rPr b="false" i="false" strike="noStrike" sz="1200" u="none">
                <a:solidFill>
                  <a:srgbClr val="FFFFFF"/>
                </a:solidFill>
                <a:latin typeface="Calibri"/>
              </a:rPr>
              <a:t>where can i buy ivermectin for scabies</a:t>
            </a:r>
            <a:br/>
            <a:r>
              <a:rPr b="false" i="false" strike="noStrike" sz="1200" u="none">
                <a:solidFill>
                  <a:srgbClr val="FFFFFF"/>
                </a:solidFill>
                <a:latin typeface="Calibri"/>
              </a:rPr>
              <a:t>buy ivermectin for humans</a:t>
            </a:r>
            <a:br/>
            <a:r>
              <a:rPr b="false" i="false" strike="noStrike" sz="1200" u="none">
                <a:solidFill>
                  <a:srgbClr val="FFFFFF"/>
                </a:solidFill>
                <a:latin typeface="Calibri"/>
              </a:rPr>
              <a:t>Now i had 2 huge cystic zits that he actually gave me cortisone shot in</a:t>
            </a:r>
            <a:br/>
            <a:r>
              <a:rPr b="false" i="false" strike="noStrike" sz="1200" u="none">
                <a:solidFill>
                  <a:srgbClr val="FFFFFF"/>
                </a:solidFill>
                <a:latin typeface="Calibri"/>
              </a:rPr>
              <a:t>stromectol to treat scabies</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order ivermectin for dogs</a:t>
            </a:r>
            <a:br/>
            <a:r>
              <a:rPr b="false" i="false" strike="noStrike" sz="1200" u="none">
                <a:solidFill>
                  <a:srgbClr val="FFFFFF"/>
                </a:solidFill>
                <a:latin typeface="Calibri"/>
              </a:rPr>
              <a:t>stromectol for head lice</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cheap ivermectin paste</a:t>
            </a:r>
            <a:br/>
            <a:r>
              <a:rPr b="false" i="false" strike="noStrike" sz="1200" u="none">
                <a:solidFill>
                  <a:srgbClr val="FFFFFF"/>
                </a:solidFill>
                <a:latin typeface="Calibri"/>
              </a:rPr>
              <a:t>There is, however, plenty of scientific evidence that amitriptyline is efficacious in migraine prevention</a:t>
            </a:r>
            <a:br/>
            <a:r>
              <a:rPr b="false" i="false" strike="noStrike" sz="1200" u="none">
                <a:solidFill>
                  <a:srgbClr val="FFFFFF"/>
                </a:solidFill>
                <a:latin typeface="Calibri"/>
              </a:rPr>
              <a:t>purchase ivermectin for dogs online</a:t>
            </a:r>
            <a:br/>
            <a:r>
              <a:rPr b="false" i="false" strike="noStrike" sz="1200" u="none">
                <a:solidFill>
                  <a:srgbClr val="FFFFFF"/>
                </a:solidFill>
                <a:latin typeface="Calibri"/>
              </a:rPr>
              <a:t>Si necesita ciruga, dgale al cirujano por adelantado que usted est usando hydrochlorothiazide and olmesartan</a:t>
            </a:r>
            <a:br/>
            <a:r>
              <a:rPr b="false" i="false" strike="noStrike" sz="1200" u="none">
                <a:solidFill>
                  <a:srgbClr val="FFFFFF"/>
                </a:solidFill>
                <a:latin typeface="Calibri"/>
              </a:rPr>
              <a:t>ivermectin where to buy uk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ivermectin tablets</a:t>
            </a:r>
            <a:br/>
            <a:r>
              <a:rPr b="false" i="false" strike="noStrike" sz="1200" u="none">
                <a:solidFill>
                  <a:srgbClr val="FFFFFF"/>
                </a:solidFill>
                <a:latin typeface="Calibri"/>
              </a:rPr>
              <a:t>ivermectin where to buy</a:t>
            </a:r>
            <a:br/>
            <a:r>
              <a:rPr b="false" i="false" strike="noStrike" sz="1200" u="none">
                <a:solidFill>
                  <a:srgbClr val="FFFFFF"/>
                </a:solidFill>
                <a:latin typeface="Calibri"/>
              </a:rPr>
              <a:t>When duloxetine is used to treat depression, it is usually taken once or twice a day with or without food</a:t>
            </a:r>
            <a:br/>
            <a:r>
              <a:rPr b="false" i="false" strike="noStrike" sz="1200" u="none">
                <a:solidFill>
                  <a:srgbClr val="FFFFFF"/>
                </a:solidFill>
                <a:latin typeface="Calibri"/>
              </a:rPr>
              <a:t>buy ivermectin for cats</a:t>
            </a:r>
            <a:br/>
            <a:r>
              <a:rPr b="false" i="false" strike="noStrike" sz="1200" u="none">
                <a:solidFill>
                  <a:srgbClr val="FFFFFF"/>
                </a:solidFill>
                <a:latin typeface="Calibri"/>
              </a:rPr>
              <a:t>stromectol tablets uk</a:t>
            </a:r>
            <a:br/>
            <a:r>
              <a:rPr b="false" i="false" strike="noStrike" sz="1200" u="none">
                <a:solidFill>
                  <a:srgbClr val="FFFFFF"/>
                </a:solidFill>
                <a:latin typeface="Calibri"/>
              </a:rPr>
              <a:t>stromectol 3 mg for scabies</a:t>
            </a:r>
            <a:br/>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ivermectin (stromectol) where to buy</a:t>
            </a:r>
            <a:br/>
            <a:r>
              <a:rPr b="false" i="false" strike="noStrike" sz="1200" u="none">
                <a:solidFill>
                  <a:srgbClr val="FFFFFF"/>
                </a:solidFill>
                <a:latin typeface="Calibri"/>
              </a:rPr>
              <a:t>Subcutaneous injection is equally effective and can be self-administered at home</a:t>
            </a:r>
            <a:br/>
            <a:r>
              <a:rPr b="false" i="false" strike="noStrike" sz="1200" u="none">
                <a:solidFill>
                  <a:srgbClr val="FFFFFF"/>
                </a:solidFill>
                <a:latin typeface="Calibri"/>
              </a:rPr>
              <a:t>stromectol online brighter tomorrow</a:t>
            </a:r>
            <a:br/>
            <a:r>
              <a:rPr b="false" i="false" strike="noStrike" sz="1200" u="none">
                <a:solidFill>
                  <a:srgbClr val="FFFFFF"/>
                </a:solidFill>
                <a:latin typeface="Calibri"/>
              </a:rPr>
              <a:t>generic stromectol uk</a:t>
            </a:r>
            <a:br/>
            <a:r>
              <a:rPr b="false" i="false" strike="noStrike" sz="1200" u="none">
                <a:solidFill>
                  <a:srgbClr val="FFFFFF"/>
                </a:solidFill>
                <a:latin typeface="Calibri"/>
              </a:rPr>
              <a:t>buy oral ivermectin for dogs</a:t>
            </a:r>
            <a:br/>
            <a:r>
              <a:rPr b="false" i="false" strike="noStrike" sz="1200" u="none">
                <a:solidFill>
                  <a:srgbClr val="FFFFFF"/>
                </a:solidFill>
                <a:latin typeface="Calibri"/>
              </a:rPr>
              <a:t>When i reported such positive results with lamictal at 25 and 50 mgs</a:t>
            </a:r>
            <a:br/>
            <a:r>
              <a:rPr b="false" i="false" strike="noStrike" sz="1200" u="none">
                <a:solidFill>
                  <a:srgbClr val="FFFFFF"/>
                </a:solidFill>
                <a:latin typeface="Calibri"/>
              </a:rPr>
              <a:t>stromectol for lice how does it work</a:t>
            </a:r>
            <a:br/>
            <a:r>
              <a:rPr b="false" i="false" strike="noStrike" sz="1200" u="none">
                <a:solidFill>
                  <a:srgbClr val="FFFFFF"/>
                </a:solidFill>
                <a:latin typeface="Calibri"/>
              </a:rPr>
              <a:t>stromectol price</a:t>
            </a:r>
            <a:br/>
            <a:r>
              <a:rPr b="false" i="false" strike="noStrike" sz="1200" u="none">
                <a:solidFill>
                  <a:srgbClr val="FFFFFF"/>
                </a:solidFill>
                <a:latin typeface="Calibri"/>
              </a:rPr>
              <a:t>It was not associated with more advanced stages of Alzheimer's</a:t>
            </a:r>
            <a:br/>
            <a:r>
              <a:rPr b="false" i="false" strike="noStrike" sz="1200" u="none">
                <a:solidFill>
                  <a:srgbClr val="FFFFFF"/>
                </a:solidFill>
                <a:latin typeface="Calibri"/>
              </a:rPr>
              <a:t>ivermectin stromectol dosage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ivermectin for guinea pigs australia</a:t>
            </a:r>
            <a:br/>
            <a:r>
              <a:rPr b="false" i="false" strike="noStrike" sz="1200" u="none">
                <a:solidFill>
                  <a:srgbClr val="FFFFFF"/>
                </a:solidFill>
                <a:latin typeface="Calibri"/>
              </a:rPr>
              <a:t>where can i buy ivermectin for cats</a:t>
            </a:r>
            <a:br/>
            <a:r>
              <a:rPr b="false" i="false" strike="noStrike" sz="1200" u="none">
                <a:solidFill>
                  <a:srgbClr val="FFFFFF"/>
                </a:solidFill>
                <a:latin typeface="Calibri"/>
              </a:rPr>
              <a:t>It&amp;rsquo;s either be a victim or a victor of your circumstances</a:t>
            </a:r>
            <a:br/>
            <a:r>
              <a:rPr b="false" i="false" strike="noStrike" sz="1200" u="none">
                <a:solidFill>
                  <a:srgbClr val="FFFFFF"/>
                </a:solidFill>
                <a:latin typeface="Calibri"/>
              </a:rPr>
              <a:t>buy ivermectin online uk</a:t>
            </a:r>
            <a:br/>
            <a:r>
              <a:rPr b="false" i="false" strike="noStrike" sz="1200" u="none">
                <a:solidFill>
                  <a:srgbClr val="FFFFFF"/>
                </a:solidFill>
                <a:latin typeface="Calibri"/>
              </a:rPr>
              <a:t>Adverse reactions reported in 2% of patients in placebo-controlled clinical studies and at a rate greater than placebo are shown in Table 1</a:t>
            </a:r>
            <a:br/>
            <a:r>
              <a:rPr b="false" i="false" strike="noStrike" sz="1200" u="none">
                <a:solidFill>
                  <a:srgbClr val="FFFFFF"/>
                </a:solidFill>
                <a:latin typeface="Calibri"/>
              </a:rPr>
              <a:t>buy ivermectin for dogs online</a:t>
            </a:r>
            <a:br/>
            <a:r>
              <a:rPr b="false" i="false" strike="noStrike" sz="1200" u="none">
                <a:solidFill>
                  <a:srgbClr val="FFFFFF"/>
                </a:solidFill>
                <a:latin typeface="Calibri"/>
              </a:rPr>
              <a:t>purchase ivermectin for humans</a:t>
            </a:r>
            <a:br/>
            <a:r>
              <a:rPr b="false" i="false" strike="noStrike" sz="1200" u="none">
                <a:solidFill>
                  <a:srgbClr val="FFFFFF"/>
                </a:solidFill>
                <a:latin typeface="Calibri"/>
              </a:rPr>
              <a:t>where can i buy ivermectin pills</a:t>
            </a:r>
            <a:br/>
            <a:r>
              <a:rPr b="false" i="false" strike="noStrike" sz="1200" u="none">
                <a:solidFill>
                  <a:srgbClr val="FFFFFF"/>
                </a:solidFill>
                <a:latin typeface="Calibri"/>
              </a:rPr>
              <a:t>where can i buy oral ivermectin for humans</a:t>
            </a:r>
            <a:br/>
            <a:r>
              <a:rPr b="false" i="false" strike="noStrike" sz="1200" u="none">
                <a:solidFill>
                  <a:srgbClr val="FFFFFF"/>
                </a:solidFill>
                <a:latin typeface="Calibri"/>
              </a:rPr>
              <a:t>where to buy oral ivermectin for dogs</a:t>
            </a:r>
            <a:br/>
            <a:r>
              <a:rPr b="false" i="false" strike="noStrike" sz="1200" u="none">
                <a:solidFill>
                  <a:srgbClr val="FFFFFF"/>
                </a:solidFill>
                <a:latin typeface="Calibri"/>
              </a:rPr>
              <a:t>oral ivermectin stromectol</a:t>
            </a:r>
            <a:br/>
            <a:r>
              <a:rPr b="false" i="false" strike="noStrike" sz="1200" u="none">
                <a:solidFill>
                  <a:srgbClr val="FFFFFF"/>
                </a:solidFill>
                <a:latin typeface="Calibri"/>
              </a:rPr>
              <a:t>Second, I don&amp;rsquo;t know how anyone could argue that St</a:t>
            </a:r>
            <a:br/>
            <a:r>
              <a:rPr b="false" i="false" strike="noStrike" sz="1200" u="none">
                <a:solidFill>
                  <a:srgbClr val="FFFFFF"/>
                </a:solidFill>
                <a:latin typeface="Calibri"/>
              </a:rPr>
              <a:t>where to buy ivermectin for humans uk</a:t>
            </a:r>
            <a:br/>
            <a:r>
              <a:rPr b="false" i="false" strike="noStrike" sz="1200" u="none">
                <a:solidFill>
                  <a:srgbClr val="FFFFFF"/>
                </a:solidFill>
                <a:latin typeface="Calibri"/>
              </a:rPr>
              <a:t>Diseases of the limbs, especially soft tissue injuries (contusions) and joint disorders (sprains and luxations) of less than 2 weeks duration were the most frequently diagnosed.</a:t>
            </a:r>
            <a:br/>
            <a:r>
              <a:rPr b="false" i="false" strike="noStrike" sz="1200" u="none">
                <a:solidFill>
                  <a:srgbClr val="FFFFFF"/>
                </a:solidFill>
                <a:latin typeface="Calibri"/>
              </a:rPr>
              <a:t>where to buy ivermectin for guinea pigs in australia</a:t>
            </a:r>
            <a:br/>
            <a:r>
              <a:rPr b="false" i="false" strike="noStrike" sz="1200" u="none">
                <a:solidFill>
                  <a:srgbClr val="FFFFFF"/>
                </a:solidFill>
                <a:latin typeface="Calibri"/>
              </a:rPr>
              <a:t>ivermectin stromectol</a:t>
            </a:r>
            <a:br/>
            <a:r>
              <a:rPr b="false" i="false" strike="noStrike" sz="1200" u="none">
                <a:solidFill>
                  <a:srgbClr val="FFFFFF"/>
                </a:solidFill>
                <a:latin typeface="Calibri"/>
              </a:rPr>
              <a:t>stromectol online kopen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20 minutes after felt really drugged up, then started feeling so discouraged about this and that is when I almost quit</a:t>
            </a:r>
            <a:br/>
            <a:r>
              <a:rPr b="false" i="false" strike="noStrike" sz="1200" u="none">
                <a:solidFill>
                  <a:srgbClr val="FFFFFF"/>
                </a:solidFill>
                <a:latin typeface="Calibri"/>
              </a:rPr>
              <a:t>buy ivermectin tablets</a:t>
            </a:r>
            <a:br/>
            <a:r>
              <a:rPr b="false" i="false" strike="noStrike" sz="1200" u="none">
                <a:solidFill>
                  <a:srgbClr val="FFFFFF"/>
                </a:solidFill>
                <a:latin typeface="Calibri"/>
              </a:rPr>
              <a:t>Rocks and gravel make it harder to clean Rocks and gravel actually help the cleanliness of the pond</a:t>
            </a:r>
            <a:br/>
            <a:r>
              <a:rPr b="false" i="false" strike="noStrike" sz="1200" u="none">
                <a:solidFill>
                  <a:srgbClr val="FFFFFF"/>
                </a:solidFill>
                <a:latin typeface="Calibri"/>
              </a:rPr>
              <a:t>where to buy ivermectin in canada</a:t>
            </a:r>
            <a:br/>
            <a:r>
              <a:rPr b="false" i="false" strike="noStrike" sz="1200" u="none">
                <a:solidFill>
                  <a:srgbClr val="FFFFFF"/>
                </a:solidFill>
                <a:latin typeface="Calibri"/>
              </a:rPr>
              <a:t>Hay diferentes tipos de penicilinas; cada una trata diferentes tipos de infecciones</a:t>
            </a:r>
            <a:br/>
            <a:r>
              <a:rPr b="false" i="false" strike="noStrike" sz="1200" u="none">
                <a:solidFill>
                  <a:srgbClr val="FFFFFF"/>
                </a:solidFill>
                <a:latin typeface="Calibri"/>
              </a:rPr>
              <a:t>buy ivermectin for scabies</a:t>
            </a:r>
            <a:br/>
            <a:r>
              <a:rPr b="false" i="false" strike="noStrike" sz="1200" u="none">
                <a:solidFill>
                  <a:srgbClr val="FFFFFF"/>
                </a:solidFill>
                <a:latin typeface="Calibri"/>
              </a:rPr>
              <a:t>purchase ivermectin online</a:t>
            </a:r>
            <a:br/>
            <a:r>
              <a:rPr b="false" i="false" strike="noStrike" sz="1200" u="none">
                <a:solidFill>
                  <a:srgbClr val="FFFFFF"/>
                </a:solidFill>
                <a:latin typeface="Calibri"/>
              </a:rPr>
              <a:t>buy ivermectin</a:t>
            </a:r>
            <a:br/>
            <a:r>
              <a:rPr b="false" i="false" strike="noStrike" sz="1200" u="none">
                <a:solidFill>
                  <a:srgbClr val="FFFFFF"/>
                </a:solidFill>
                <a:latin typeface="Calibri"/>
              </a:rPr>
              <a:t>is there a generic for stromectol</a:t>
            </a:r>
            <a:br/>
            <a:r>
              <a:rPr b="false" i="false" strike="noStrike" sz="1200" u="none">
                <a:solidFill>
                  <a:srgbClr val="FFFFFF"/>
                </a:solidFill>
                <a:latin typeface="Calibri"/>
              </a:rPr>
              <a:t>It is not known whether olmesartan is excreted in human milk; thiazides appear in human milk</a:t>
            </a:r>
            <a:br/>
            <a:r>
              <a:rPr b="false" i="false" strike="noStrike" sz="1200" u="none">
                <a:solidFill>
                  <a:srgbClr val="FFFFFF"/>
                </a:solidFill>
                <a:latin typeface="Calibri"/>
              </a:rPr>
              <a:t>where can you buy ivermectin for dogs</a:t>
            </a:r>
            <a:br/>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buy ivermectin dogs</a:t>
            </a:r>
            <a:br/>
            <a:r>
              <a:rPr b="false" i="false" strike="noStrike" sz="1200" u="none">
                <a:solidFill>
                  <a:srgbClr val="FFFFFF"/>
                </a:solidFill>
                <a:latin typeface="Calibri"/>
              </a:rPr>
              <a:t>buy generic stromectol</a:t>
            </a:r>
            <a:br/>
            <a:r>
              <a:rPr b="false" i="false" strike="noStrike" sz="1200" u="none">
                <a:solidFill>
                  <a:srgbClr val="FFFFFF"/>
                </a:solidFill>
                <a:latin typeface="Calibri"/>
              </a:rPr>
              <a:t>buy stromectol uk</a:t>
            </a:r>
            <a:br/>
            <a:r>
              <a:rPr b="false" i="false" strike="noStrike" sz="1200" u="none">
                <a:solidFill>
                  <a:srgbClr val="FFFFFF"/>
                </a:solidFill>
                <a:latin typeface="Calibri"/>
              </a:rPr>
              <a:t>The first of these lawsuits to be settled, in September 2012, was filed by Aaron Banks, who suffered breast development as a boy while taking Risperdal from 2000 to 2004</a:t>
            </a:r>
            <a:br/>
            <a:r>
              <a:rPr b="false" i="false" strike="noStrike" sz="1200" u="none">
                <a:solidFill>
                  <a:srgbClr val="FFFFFF"/>
                </a:solidFill>
                <a:latin typeface="Calibri"/>
              </a:rPr>
              <a:t>stromectol scabies treatment</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stromectol online uk</a:t>
            </a:r>
            <a:br/>
            <a:r>
              <a:rPr b="false" i="false" strike="noStrike" sz="1200" u="none">
                <a:solidFill>
                  <a:srgbClr val="FFFFFF"/>
                </a:solidFill>
                <a:latin typeface="Calibri"/>
              </a:rPr>
              <a:t>ivermectin buy online uk</a:t>
            </a:r>
            <a:br/>
            <a:r>
              <a:rPr b="false" i="false" strike="noStrike" sz="1200" u="none">
                <a:solidFill>
                  <a:srgbClr val="FFFFFF"/>
                </a:solidFill>
                <a:latin typeface="Calibri"/>
              </a:rPr>
              <a:t>generic ivermectin pyrantel for large dogs</a:t>
            </a:r>
            <a:br/>
            <a:r>
              <a:rPr b="false" i="false" strike="noStrike" sz="1200" u="none">
                <a:solidFill>
                  <a:srgbClr val="FFFFFF"/>
                </a:solidFill>
                <a:latin typeface="Calibri"/>
              </a:rPr>
              <a:t>stromectol for pubic lice</a:t>
            </a:r>
            <a:br/>
            <a:r>
              <a:rPr b="false" i="false" strike="noStrike" sz="1200" u="none">
                <a:solidFill>
                  <a:srgbClr val="FFFFFF"/>
                </a:solidFill>
                <a:latin typeface="Calibri"/>
              </a:rPr>
              <a:t>where can i buy ivermectin for rabbits</a:t>
            </a:r>
            <a:br/>
            <a:r>
              <a:rPr b="false" i="false" strike="noStrike" sz="1200" u="none">
                <a:solidFill>
                  <a:srgbClr val="FFFFFF"/>
                </a:solidFill>
                <a:latin typeface="Calibri"/>
              </a:rPr>
              <a:t>stromectol online kaufen</a:t>
            </a:r>
            <a:br/>
            <a:r>
              <a:rPr b="false" i="false" strike="noStrike" sz="1200" u="none">
                <a:solidFill>
                  <a:srgbClr val="FFFFFF"/>
                </a:solidFill>
                <a:latin typeface="Calibri"/>
              </a:rPr>
              <a:t>generic ivermectin for humans</a:t>
            </a:r>
            <a:br/>
            <a:r>
              <a:rPr b="false" i="false" strike="noStrike" sz="1200" u="none">
                <a:solidFill>
                  <a:srgbClr val="FFFFFF"/>
                </a:solidFill>
                <a:latin typeface="Calibri"/>
              </a:rPr>
              <a:t>It seems like this armour is not working or raising my t3&amp;rsquo;s and t4&amp;rsquo;s</a:t>
            </a:r>
            <a:br/>
            <a:r>
              <a:rPr b="false" i="false" strike="noStrike" sz="1200" u="none">
                <a:solidFill>
                  <a:srgbClr val="FFFFFF"/>
                </a:solidFill>
                <a:latin typeface="Calibri"/>
              </a:rPr>
              <a:t>ivermectin stromectol cost</a:t>
            </a:r>
            <a:br/>
            <a:r>
              <a:rPr b="false" i="false" strike="noStrike" sz="1200" u="none">
                <a:solidFill>
                  <a:srgbClr val="FFFFFF"/>
                </a:solidFill>
                <a:latin typeface="Calibri"/>
              </a:rPr>
              <a:t>generic ivermectin for dogs</a:t>
            </a:r>
            <a:br/>
            <a:r>
              <a:rPr b="false" i="false" strike="noStrike" sz="1200" u="none">
                <a:solidFill>
                  <a:srgbClr val="FFFFFF"/>
                </a:solidFill>
                <a:latin typeface="Calibri"/>
              </a:rPr>
              <a:t>buy ivermectin liquid for dogs</a:t>
            </a:r>
            <a:br/>
            <a:r>
              <a:rPr b="false" i="false" strike="noStrike" sz="1200" u="none">
                <a:solidFill>
                  <a:srgbClr val="FFFFFF"/>
                </a:solidFill>
                <a:latin typeface="Calibri"/>
              </a:rPr>
              <a:t>Attacking me over things he thought I said</a:t>
            </a:r>
            <a:br/>
            <a:r>
              <a:rPr b="false" i="false" strike="noStrike" sz="1200" u="none">
                <a:solidFill>
                  <a:srgbClr val="FFFFFF"/>
                </a:solidFill>
                <a:latin typeface="Calibri"/>
              </a:rPr>
              <a:t>how fast does stromectol work for scabies</a:t>
            </a:r>
            <a:br/>
            <a:r>
              <a:rPr b="false" i="false" strike="noStrike" sz="1200" u="none">
                <a:solidFill>
                  <a:srgbClr val="FFFFFF"/>
                </a:solidFill>
                <a:latin typeface="Calibri"/>
              </a:rPr>
              <a:t>buy stromectol canada</a:t>
            </a:r>
            <a:br/>
            <a:r>
              <a:rPr b="false" i="false" strike="noStrike" sz="1200" u="none">
                <a:solidFill>
                  <a:srgbClr val="FFFFFF"/>
                </a:solidFill>
                <a:latin typeface="Calibri"/>
              </a:rPr>
              <a:t>buy ivermectin online nz</a:t>
            </a:r>
            <a:br/>
            <a:r>
              <a:rPr b="false" i="false" strike="noStrike" sz="1200" u="none">
                <a:solidFill>
                  <a:srgbClr val="FFFFFF"/>
                </a:solidFill>
                <a:latin typeface="Calibri"/>
              </a:rPr>
              <a:t>However, if that is not feasible, the primaquine course should still be administered after the primary prophylaxis medication has been completed.</a:t>
            </a:r>
            <a:br/>
            <a:r>
              <a:rPr b="false" i="false" strike="noStrike" sz="1200" u="none">
                <a:solidFill>
                  <a:srgbClr val="FFFFFF"/>
                </a:solidFill>
                <a:latin typeface="Calibri"/>
              </a:rPr>
              <a:t>scabies stromectol dosage</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ivermectin for guinea pigs</a:t>
            </a:r>
            <a:br/>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r>
              <a:rPr b="false" i="false" strike="noStrike" sz="1200" u="none">
                <a:solidFill>
                  <a:srgbClr val="FFFFFF"/>
                </a:solidFill>
                <a:latin typeface="Calibri"/>
              </a:rPr>
              <a:t>where can i buy stromectol</a:t>
            </a:r>
            <a:br/>
            <a:r>
              <a:rPr b="false" i="false" strike="noStrike" sz="1200" u="none">
                <a:solidFill>
                  <a:srgbClr val="FFFFFF"/>
                </a:solidFill>
                <a:latin typeface="Calibri"/>
              </a:rPr>
              <a:t>stromectol 3 mg sans ordonnance</a:t>
            </a:r>
            <a:br/>
            <a:r>
              <a:rPr b="false" i="false" strike="noStrike" sz="1200" u="none">
                <a:solidFill>
                  <a:srgbClr val="FFFFFF"/>
                </a:solidFill>
                <a:latin typeface="Calibri"/>
              </a:rPr>
              <a:t>This medication is proven to alleviate symptoms associated with the above conditions by preventing the release of certain substances in the body which cause inflammation</a:t>
            </a:r>
            <a:br/>
            <a:r>
              <a:rPr b="false" i="false" strike="noStrike" sz="1200" u="none">
                <a:solidFill>
                  <a:srgbClr val="FFFFFF"/>
                </a:solidFill>
                <a:latin typeface="Calibri"/>
              </a:rPr>
              <a:t>stromectol 3 mg uses</a:t>
            </a:r>
            <a:br/>
            <a:r>
              <a:rPr b="false" i="false" strike="noStrike" sz="1200" u="none">
                <a:solidFill>
                  <a:srgbClr val="FFFFFF"/>
                </a:solidFill>
                <a:latin typeface="Calibri"/>
              </a:rPr>
              <a:t>The keen eye to know how proper nutrition and proper eating can benefit your well being</a:t>
            </a:r>
            <a:br/>
            <a:r>
              <a:rPr b="false" i="false" strike="noStrike" sz="1200" u="none">
                <a:solidFill>
                  <a:srgbClr val="FFFFFF"/>
                </a:solidFill>
                <a:latin typeface="Calibri"/>
              </a:rPr>
              <a:t>buy ivermectin tablets online</a:t>
            </a:r>
            <a:br/>
            <a:r>
              <a:rPr b="false" i="false" strike="noStrike" sz="1200" u="none">
                <a:solidFill>
                  <a:srgbClr val="FFFFFF"/>
                </a:solidFill>
                <a:latin typeface="Calibri"/>
              </a:rPr>
              <a:t>where can i buy ivermectin for guinea pigs</a:t>
            </a:r>
            <a:br/>
            <a:r>
              <a:rPr b="false" i="false" strike="noStrike" sz="1200" u="none">
                <a:solidFill>
                  <a:srgbClr val="FFFFFF"/>
                </a:solidFill>
                <a:latin typeface="Calibri"/>
              </a:rPr>
              <a:t>purchase oral ivermectin for dogs</a:t>
            </a:r>
            <a:br/>
            <a:r>
              <a:rPr b="false" i="false" strike="noStrike" sz="1200" u="none">
                <a:solidFill>
                  <a:srgbClr val="FFFFFF"/>
                </a:solidFill>
                <a:latin typeface="Calibri"/>
              </a:rPr>
              <a:t>purchase ivermectin scabies</a:t>
            </a:r>
            <a:br/>
            <a:r>
              <a:rPr b="false" i="false" strike="noStrike" sz="1200" u="none">
                <a:solidFill>
                  <a:srgbClr val="FFFFFF"/>
                </a:solidFill>
                <a:latin typeface="Calibri"/>
              </a:rPr>
              <a:t>stromectol buy online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2015-12-20T01:17:08+04:00</dcterms:created>
  <dcterms:modified xsi:type="dcterms:W3CDTF">2015-12-20T01:17:08+04:00</dcterms:modified>
  <dc:title>Stromectol 3 Mg Posologie - Buy Ivermectin Liquid For Dogs</dc:title>
  <dc:description>Stromectol uk, where can i buy ivermectin lotion, buy ivermectin for guinea pigs, stromectol for lice, buy oral ivermectin for dogs, buy stromectol uk, stromectol scabies treatment</dc:description>
  <dc:subject>Stromectol 3 Mg Posologie - Buy Ivermectin Liquid For Dogs</dc:subject>
  <cp:keywords>stromectol online pharmacy, where can i buy ivermectin for foxes in the uk, where to buy ivermectin for dogs, stromectol dosage for head lice, generic ivermectin paste, buy stromectol scabies online, cheap ivermectin horse wormer, where can i purchase ivermectin, buy cheap stromectol, scabies stromectol dosage</cp:keywords>
  <cp:category/>
</cp:coreProperties>
</file>