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9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9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9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9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9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Telmisartan Hydrochlorothiazide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hydrochlorothiazide 12.5 mg oral tablet</a:t>
            </a:r>
            <a:br/>
            <a:r>
              <a:rPr b="false" i="false" strike="noStrike" sz="1200" u="none">
                <a:solidFill>
                  <a:srgbClr val="FFFFFF"/>
                </a:solidFill>
                <a:latin typeface="Calibri"/>
              </a:rPr>
              <a:t>Great to read your post cmc46 and know that you are also experiencing the same symptoms as me</a:t>
            </a:r>
            <a:br/>
            <a:r>
              <a:rPr b="false" i="false" strike="noStrike" sz="1200" u="none">
                <a:solidFill>
                  <a:srgbClr val="FFFFFF"/>
                </a:solidFill>
                <a:latin typeface="Calibri"/>
              </a:rPr>
              <a:t>hydrochlorothiazide 12.5 mg reviews</a:t>
            </a:r>
            <a:br/>
            <a:r>
              <a:rPr b="false" i="false" strike="noStrike" sz="1200" u="none">
                <a:solidFill>
                  <a:srgbClr val="FFFFFF"/>
                </a:solidFill>
                <a:latin typeface="Calibri"/>
              </a:rPr>
              <a:t>cheap hydrochlorothiazide</a:t>
            </a:r>
            <a:br/>
            <a:r>
              <a:rPr b="false" i="false" strike="noStrike" sz="1200" u="none">
                <a:solidFill>
                  <a:srgbClr val="FFFFFF"/>
                </a:solidFill>
                <a:latin typeface="Calibri"/>
              </a:rPr>
              <a:t>generic telmisartan hydrochlorothiazide</a:t>
            </a:r>
            <a:br/>
            <a:r>
              <a:rPr b="false" i="false" strike="noStrike" sz="1200" u="none">
                <a:solidFill>
                  <a:srgbClr val="FFFFFF"/>
                </a:solidFill>
                <a:latin typeface="Calibri"/>
              </a:rPr>
              <a:t>hydrochlorothiazide 25 mg high blood pressure</a:t>
            </a:r>
            <a:br/>
            <a:r>
              <a:rPr b="false" i="false" strike="noStrike" sz="1200" u="none">
                <a:solidFill>
                  <a:srgbClr val="FFFFFF"/>
                </a:solidFill>
                <a:latin typeface="Calibri"/>
              </a:rPr>
              <a:t>telmisartan 80 mg hydrochlorothiazide 25 mg</a:t>
            </a:r>
            <a:br/>
            <a:r>
              <a:rPr b="false" i="false" strike="noStrike" sz="1200" u="none">
                <a:solidFill>
                  <a:srgbClr val="FFFFFF"/>
                </a:solidFill>
                <a:latin typeface="Calibri"/>
              </a:rPr>
              <a:t>hydrochlorothiazide 25 mg tablet image</a:t>
            </a:r>
            <a:br/>
            <a:r>
              <a:rPr b="false" i="false" strike="noStrike" sz="1200" u="none">
                <a:solidFill>
                  <a:srgbClr val="FFFFFF"/>
                </a:solidFill>
                <a:latin typeface="Calibri"/>
              </a:rPr>
              <a:t>hydrochlorothiazide tablets</a:t>
            </a:r>
            <a:br/>
            <a:r>
              <a:rPr b="false" i="false" strike="noStrike" sz="1200" u="none">
                <a:solidFill>
                  <a:srgbClr val="FFFFFF"/>
                </a:solidFill>
                <a:latin typeface="Calibri"/>
              </a:rPr>
              <a:t>Compruebe con su mco regularmente la evoluciel trastorno que motiva la administracie gemfibrozilo</a:t>
            </a:r>
            <a:br/>
            <a:r>
              <a:rPr b="false" i="false" strike="noStrike" sz="1200" u="none">
                <a:solidFill>
                  <a:srgbClr val="FFFFFF"/>
                </a:solidFill>
                <a:latin typeface="Calibri"/>
              </a:rPr>
              <a:t>hydrochlorothiazide tablets ip 25 mg</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what is lisinopril hydrochlorothiazide used for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 alternative confirmatory method should be considered to verify positive results.</a:t>
            </a:r>
            <a:br/>
            <a:r>
              <a:rPr b="false" i="false" strike="noStrike" sz="1200" u="none">
                <a:solidFill>
                  <a:srgbClr val="FFFFFF"/>
                </a:solidFill>
                <a:latin typeface="Calibri"/>
              </a:rPr>
              <a:t>hydrochlorothiazide tablets ip 12.5 mg</a:t>
            </a:r>
            <a:br/>
            <a:r>
              <a:rPr b="false" i="false" strike="noStrike" sz="1200" u="none">
                <a:solidFill>
                  <a:srgbClr val="FFFFFF"/>
                </a:solidFill>
                <a:latin typeface="Calibri"/>
              </a:rPr>
              <a:t>After a patient is diagnosed with OCD and comorbid diagnoses are determined, a patient should begin CBT and/or medication</a:t>
            </a:r>
            <a:br/>
            <a:r>
              <a:rPr b="false" i="false" strike="noStrike" sz="1200" u="none">
                <a:solidFill>
                  <a:srgbClr val="FFFFFF"/>
                </a:solidFill>
                <a:latin typeface="Calibri"/>
              </a:rPr>
              <a:t>hydrochlorothiazide tablets 25mg</a:t>
            </a:r>
            <a:br/>
            <a:r>
              <a:rPr b="false" i="false" strike="noStrike" sz="1200" u="none">
                <a:solidFill>
                  <a:srgbClr val="FFFFFF"/>
                </a:solidFill>
                <a:latin typeface="Calibri"/>
              </a:rPr>
              <a:t>hydrochlorothiazide 50 mg dosage</a:t>
            </a:r>
            <a:br/>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r>
              <a:rPr b="false" i="false" strike="noStrike" sz="1200" u="none">
                <a:solidFill>
                  <a:srgbClr val="FFFFFF"/>
                </a:solidFill>
                <a:latin typeface="Calibri"/>
              </a:rPr>
              <a:t>hydrochlorothiazide cost walgreens</a:t>
            </a:r>
            <a:br/>
            <a:r>
              <a:rPr b="false" i="false" strike="noStrike" sz="1200" u="none">
                <a:solidFill>
                  <a:srgbClr val="FFFFFF"/>
                </a:solidFill>
                <a:latin typeface="Calibri"/>
              </a:rPr>
              <a:t>what is hydrochlorothiazide 12.5 mg cp used for</a:t>
            </a:r>
            <a:br/>
            <a:r>
              <a:rPr b="false" i="false" strike="noStrike" sz="1200" u="none">
                <a:solidFill>
                  <a:srgbClr val="FFFFFF"/>
                </a:solidFill>
                <a:latin typeface="Calibri"/>
              </a:rPr>
              <a:t>lisinopril hydrochlorothiazide buy online</a:t>
            </a:r>
            <a:br/>
            <a:r>
              <a:rPr b="false" i="false" strike="noStrike" sz="1200" u="none">
                <a:solidFill>
                  <a:srgbClr val="FFFFFF"/>
                </a:solidFill>
                <a:latin typeface="Calibri"/>
              </a:rPr>
              <a:t>buy hydrochlorothiazide online</a:t>
            </a:r>
            <a:br/>
            <a:r>
              <a:rPr b="false" i="false" strike="noStrike" sz="1200" u="none">
                <a:solidFill>
                  <a:srgbClr val="FFFFFF"/>
                </a:solidFill>
                <a:latin typeface="Calibri"/>
              </a:rPr>
              <a:t>generic hydrochlorothiazide</a:t>
            </a:r>
            <a:br/>
            <a:r>
              <a:rPr b="false" i="false" strike="noStrike" sz="1200" u="none">
                <a:solidFill>
                  <a:srgbClr val="FFFFFF"/>
                </a:solidFill>
                <a:latin typeface="Calibri"/>
              </a:rPr>
              <a:t>Prior to use, a protective slit release liner of silicone coated polyester film that covers the adhesive layer is removed.</a:t>
            </a:r>
            <a:br/>
            <a:r>
              <a:rPr b="false" i="false" strike="noStrike" sz="1200" u="none">
                <a:solidFill>
                  <a:srgbClr val="FFFFFF"/>
                </a:solidFill>
                <a:latin typeface="Calibri"/>
              </a:rPr>
              <a:t>hydrochlorothiazide 50 mg daily</a:t>
            </a:r>
            <a:br/>
            <a:r>
              <a:rPr b="false" i="false" strike="noStrike" sz="1200" u="none">
                <a:solidFill>
                  <a:srgbClr val="FFFFFF"/>
                </a:solidFill>
                <a:latin typeface="Calibri"/>
              </a:rPr>
              <a:t>hydrochlorothiazide 25 mg street price</a:t>
            </a:r>
            <a:br/>
            <a:r>
              <a:rPr b="false" i="false" strike="noStrike" sz="1200" u="none">
                <a:solidFill>
                  <a:srgbClr val="FFFFFF"/>
                </a:solidFill>
                <a:latin typeface="Calibri"/>
              </a:rPr>
              <a:t>hydrochlorothiazide 50 mg tablets</a:t>
            </a:r>
            <a:br/>
            <a:r>
              <a:rPr b="false" i="false" strike="noStrike" sz="1200" u="none">
                <a:solidFill>
                  <a:srgbClr val="FFFFFF"/>
                </a:solidFill>
                <a:latin typeface="Calibri"/>
              </a:rPr>
              <a:t>Thuc c o thi nguyn vn qua ng tiu trong 24 gi</a:t>
            </a:r>
            <a:br/>
            <a:r>
              <a:rPr b="false" i="false" strike="noStrike" sz="1200" u="none">
                <a:solidFill>
                  <a:srgbClr val="FFFFFF"/>
                </a:solidFill>
                <a:latin typeface="Calibri"/>
              </a:rPr>
              <a:t>hydrochlorothiazide 50 mg uses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Shop All Departments or Search for what you want to find</a:t>
            </a:r>
            <a:br/>
            <a:r>
              <a:rPr b="false" i="false" strike="noStrike" sz="1200" u="none">
                <a:solidFill>
                  <a:srgbClr val="FFFFFF"/>
                </a:solidFill>
                <a:latin typeface="Calibri"/>
              </a:rPr>
              <a:t>valsartan hydrochlorothiazide generic</a:t>
            </a:r>
            <a:br/>
            <a:r>
              <a:rPr b="false" i="false" strike="noStrike" sz="1200" u="none">
                <a:solidFill>
                  <a:srgbClr val="FFFFFF"/>
                </a:solidFill>
                <a:latin typeface="Calibri"/>
              </a:rPr>
              <a:t>hydrochlorothiazide 25 mg tabletki</a:t>
            </a:r>
            <a:br/>
            <a:r>
              <a:rPr b="false" i="false" strike="noStrike" sz="1200" u="none">
                <a:solidFill>
                  <a:srgbClr val="FFFFFF"/>
                </a:solidFill>
                <a:latin typeface="Calibri"/>
              </a:rPr>
              <a:t>hydrochlorothiazide price canada</a:t>
            </a:r>
            <a:br/>
            <a:r>
              <a:rPr b="false" i="false" strike="noStrike" sz="1200" u="none">
                <a:solidFill>
                  <a:srgbClr val="FFFFFF"/>
                </a:solidFill>
                <a:latin typeface="Calibri"/>
              </a:rPr>
              <a:t>Take Celexa exactly as prescribed by your doctor</a:t>
            </a:r>
            <a:br/>
            <a:r>
              <a:rPr b="false" i="false" strike="noStrike" sz="1200" u="none">
                <a:solidFill>
                  <a:srgbClr val="FFFFFF"/>
                </a:solidFill>
                <a:latin typeface="Calibri"/>
              </a:rPr>
              <a:t>telmisartan amlodipine &amp; hydrochlorothiazide tab</a:t>
            </a:r>
            <a:br/>
            <a:r>
              <a:rPr b="false" i="false" strike="noStrike" sz="1200" u="none">
                <a:solidFill>
                  <a:srgbClr val="FFFFFF"/>
                </a:solidFill>
                <a:latin typeface="Calibri"/>
              </a:rPr>
              <a:t>hydrochlorothiazide 25 mg online</a:t>
            </a:r>
            <a:br/>
            <a:r>
              <a:rPr b="false" i="false" strike="noStrike" sz="1200" u="none">
                <a:solidFill>
                  <a:srgbClr val="FFFFFF"/>
                </a:solidFill>
                <a:latin typeface="Calibri"/>
              </a:rPr>
              <a:t>telmisartan amlodipine hydrochlorothiazide triple combination</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hydrochlorothiazide 25 mg tablet picture</a:t>
            </a:r>
            <a:br/>
            <a:r>
              <a:rPr b="false" i="false" strike="noStrike" sz="1200" u="none">
                <a:solidFill>
                  <a:srgbClr val="FFFFFF"/>
                </a:solidFill>
                <a:latin typeface="Calibri"/>
              </a:rPr>
              <a:t>hydrochlorothiazide 12.5 mg uses</a:t>
            </a:r>
            <a:br/>
            <a:r>
              <a:rPr b="false" i="false" strike="noStrike" sz="1200" u="none">
                <a:solidFill>
                  <a:srgbClr val="FFFFFF"/>
                </a:solidFill>
                <a:latin typeface="Calibri"/>
              </a:rPr>
              <a:t>I hope your injection has eased your nerve pain</a:t>
            </a:r>
            <a:br/>
            <a:r>
              <a:rPr b="false" i="false" strike="noStrike" sz="1200" u="none">
                <a:solidFill>
                  <a:srgbClr val="FFFFFF"/>
                </a:solidFill>
                <a:latin typeface="Calibri"/>
              </a:rPr>
              <a:t>order hydrochlorothiazide over the counter</a:t>
            </a:r>
            <a:br/>
            <a:r>
              <a:rPr b="false" i="false" strike="noStrike" sz="1200" u="none">
                <a:solidFill>
                  <a:srgbClr val="FFFFFF"/>
                </a:solidFill>
                <a:latin typeface="Calibri"/>
              </a:rPr>
              <a:t>generic hydrochlorothiazide 25 mg</a:t>
            </a:r>
            <a:br/>
            <a:r>
              <a:rPr b="false" i="false" strike="noStrike" sz="1200" u="none">
                <a:solidFill>
                  <a:srgbClr val="FFFFFF"/>
                </a:solidFill>
                <a:latin typeface="Calibri"/>
              </a:rPr>
              <a:t>amlodipine telmisartan hydrochlorothiazide</a:t>
            </a:r>
            <a:br/>
            <a:r>
              <a:rPr b="false" i="false" strike="noStrike" sz="1200" u="none">
                <a:solidFill>
                  <a:srgbClr val="FFFFFF"/>
                </a:solidFill>
                <a:latin typeface="Calibri"/>
              </a:rPr>
              <a:t>Be aware that different veterinary research or teaching hospitals may  have different theories about what sorts of protocols work best</a:t>
            </a:r>
            <a:br/>
            <a:r>
              <a:rPr b="false" i="false" strike="noStrike" sz="1200" u="none">
                <a:solidFill>
                  <a:srgbClr val="FFFFFF"/>
                </a:solidFill>
                <a:latin typeface="Calibri"/>
              </a:rPr>
              <a:t>hydrochlorothiazide tablets usp monograph</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Wellicht geeft verkeerde huidverzorging irritatie aan de huid, waardoor het er verbrand uit ziet</a:t>
            </a:r>
            <a:br/>
            <a:r>
              <a:rPr b="false" i="false" strike="noStrike" sz="1200" u="none">
                <a:solidFill>
                  <a:srgbClr val="FFFFFF"/>
                </a:solidFill>
                <a:latin typeface="Calibri"/>
              </a:rPr>
              <a:t>valsartan hydrochlorothiazide price</a:t>
            </a:r>
            <a:br/>
            <a:r>
              <a:rPr b="false" i="false" strike="noStrike" sz="1200" u="none">
                <a:solidFill>
                  <a:srgbClr val="FFFFFF"/>
                </a:solidFill>
                <a:latin typeface="Calibri"/>
              </a:rPr>
              <a:t>what class of antihypertensive is lisinopril/hydrochlorothiazide</a:t>
            </a:r>
            <a:br/>
            <a:r>
              <a:rPr b="false" i="false" strike="noStrike" sz="1200" u="none">
                <a:solidFill>
                  <a:srgbClr val="FFFFFF"/>
                </a:solidFill>
                <a:latin typeface="Calibri"/>
              </a:rPr>
              <a:t>hydrochlorothiazide 12.5 mg en espanol</a:t>
            </a:r>
            <a:br/>
            <a:r>
              <a:rPr b="false" i="false" strike="noStrike" sz="1200" u="none">
                <a:solidFill>
                  <a:srgbClr val="FFFFFF"/>
                </a:solidFill>
                <a:latin typeface="Calibri"/>
              </a:rPr>
              <a:t>what is lisinopril hydrochlorothiazide prescribed for</a:t>
            </a:r>
            <a:br/>
            <a:r>
              <a:rPr b="false" i="false" strike="noStrike" sz="1200" u="none">
                <a:solidFill>
                  <a:srgbClr val="FFFFFF"/>
                </a:solidFill>
                <a:latin typeface="Calibri"/>
              </a:rPr>
              <a:t>buy esidrix</a:t>
            </a:r>
            <a:br/>
            <a:r>
              <a:rPr b="false" i="false" strike="noStrike" sz="1200" u="none">
                <a:solidFill>
                  <a:srgbClr val="FFFFFF"/>
                </a:solidFill>
                <a:latin typeface="Calibri"/>
              </a:rPr>
              <a:t>where can i buy hydrochlorothiazide over the counter</a:t>
            </a:r>
            <a:br/>
            <a:r>
              <a:rPr b="false" i="false" strike="noStrike" sz="1200" u="none">
                <a:solidFill>
                  <a:srgbClr val="FFFFFF"/>
                </a:solidFill>
                <a:latin typeface="Calibri"/>
              </a:rPr>
              <a:t>buy hydrochlorothiazide uk</a:t>
            </a:r>
            <a:br/>
            <a:r>
              <a:rPr b="false" i="false" strike="noStrike" sz="1200" u="none">
                <a:solidFill>
                  <a:srgbClr val="FFFFFF"/>
                </a:solidFill>
                <a:latin typeface="Calibri"/>
              </a:rPr>
              <a:t>hydrochlorothiazide 25 mg price walmart</a:t>
            </a:r>
            <a:br/>
            <a:r>
              <a:rPr b="false" i="false" strike="noStrike" sz="1200" u="none">
                <a:solidFill>
                  <a:srgbClr val="FFFFFF"/>
                </a:solidFill>
                <a:latin typeface="Calibri"/>
              </a:rPr>
              <a:t>Been prescribed propanolnol, but can&amp;#39;t manage to work myself up to take them</a:t>
            </a:r>
            <a:br/>
            <a:r>
              <a:rPr b="false" i="false" strike="noStrike" sz="1200" u="none">
                <a:solidFill>
                  <a:srgbClr val="FFFFFF"/>
                </a:solidFill>
                <a:latin typeface="Calibri"/>
              </a:rPr>
              <a:t>buy hydrochlorothiazide pills</a:t>
            </a:r>
            <a:br/>
            <a:r>
              <a:rPr b="false" i="false" strike="noStrike" sz="1200" u="none">
                <a:solidFill>
                  <a:srgbClr val="FFFFFF"/>
                </a:solidFill>
                <a:latin typeface="Calibri"/>
              </a:rPr>
              <a:t>dosage lisinopril hydrochlorothiazide</a:t>
            </a:r>
            <a:br/>
            <a:r>
              <a:rPr b="false" i="false" strike="noStrike" sz="1200" u="none">
                <a:solidFill>
                  <a:srgbClr val="FFFFFF"/>
                </a:solidFill>
                <a:latin typeface="Calibri"/>
              </a:rPr>
              <a:t>esidrix 25 mg tablet</a:t>
            </a:r>
            <a:br/>
            <a:r>
              <a:rPr b="false" i="false" strike="noStrike" sz="1200" u="none">
                <a:solidFill>
                  <a:srgbClr val="FFFFFF"/>
                </a:solidFill>
                <a:latin typeface="Calibri"/>
              </a:rPr>
              <a:t>so could anyone tell me is this a case of the jock itch, or could it be just a case of a skin rash&amp;rdquo;</a:t>
            </a:r>
            <a:br/>
            <a:r>
              <a:rPr b="false" i="false" strike="noStrike" sz="1200" u="none">
                <a:solidFill>
                  <a:srgbClr val="FFFFFF"/>
                </a:solidFill>
                <a:latin typeface="Calibri"/>
              </a:rPr>
              <a:t>hydrochlorothiazide 25 mg oral tablet</a:t>
            </a:r>
            <a:br/>
            <a:r>
              <a:rPr b="false" i="false" strike="noStrike" sz="1200" u="none">
                <a:solidFill>
                  <a:srgbClr val="FFFFFF"/>
                </a:solidFill>
                <a:latin typeface="Calibri"/>
              </a:rPr>
              <a:t>buy cheap hydrochlorothiazide</a:t>
            </a:r>
            <a:br/>
            <a:r>
              <a:rPr b="false" i="false" strike="noStrike" sz="1200" u="none">
                <a:solidFill>
                  <a:srgbClr val="FFFFFF"/>
                </a:solidFill>
                <a:latin typeface="Calibri"/>
              </a:rPr>
              <a:t>what is lisinopril hydrochlorothiazide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hydrochlorothiazide 25 mg peach tablets</a:t>
            </a:r>
            <a:br/>
            <a:r>
              <a:rPr b="false" i="false" strike="noStrike" sz="1200" u="none">
                <a:solidFill>
                  <a:srgbClr val="FFFFFF"/>
                </a:solidFill>
                <a:latin typeface="Calibri"/>
              </a:rPr>
              <a:t>telmisartan 80 mg hydrochlorothiazide 12.5 mg</a:t>
            </a:r>
            <a:br/>
            <a:r>
              <a:rPr b="false" i="false" strike="noStrike" sz="1200" u="none">
                <a:solidFill>
                  <a:srgbClr val="FFFFFF"/>
                </a:solidFill>
                <a:latin typeface="Calibri"/>
              </a:rPr>
              <a:t>hydrochlorothiazide 25 mg dosage</a:t>
            </a:r>
            <a:br/>
            <a:r>
              <a:rPr b="false" i="false" strike="noStrike" sz="1200" u="none">
                <a:solidFill>
                  <a:srgbClr val="FFFFFF"/>
                </a:solidFill>
                <a:latin typeface="Calibri"/>
              </a:rPr>
              <a:t>what is hydrochlorothiazide 25 mg tab used for</a:t>
            </a:r>
            <a:br/>
            <a:r>
              <a:rPr b="false" i="false" strike="noStrike" sz="1200" u="none">
                <a:solidFill>
                  <a:srgbClr val="FFFFFF"/>
                </a:solidFill>
                <a:latin typeface="Calibri"/>
              </a:rPr>
              <a:t>&amp;ldquo;Those focusing on its use as an abortion drug are misguided and in the process are causing women of this country to miss out on its many beneficial roles.&amp;rdquo;</a:t>
            </a:r>
            <a:br/>
            <a:r>
              <a:rPr b="false" i="false" strike="noStrike" sz="1200" u="none">
                <a:solidFill>
                  <a:srgbClr val="FFFFFF"/>
                </a:solidFill>
                <a:latin typeface="Calibri"/>
              </a:rPr>
              <a:t>hydrochlorothiazide 25 mg tab</a:t>
            </a:r>
            <a:br/>
            <a:r>
              <a:rPr b="false" i="false" strike="noStrike" sz="1200" u="none">
                <a:solidFill>
                  <a:srgbClr val="FFFFFF"/>
                </a:solidFill>
                <a:latin typeface="Calibri"/>
              </a:rPr>
              <a:t>buy hydrochlorothiazide</a:t>
            </a:r>
            <a:br/>
            <a:r>
              <a:rPr b="false" i="false" strike="noStrike" sz="1200" u="none">
                <a:solidFill>
                  <a:srgbClr val="FFFFFF"/>
                </a:solidFill>
                <a:latin typeface="Calibri"/>
              </a:rPr>
              <a:t>The fastest flight path from the interception to Bagram takes the helicopter over Mr Karzai&amp;rsquo;s presidential palace</a:t>
            </a:r>
            <a:br/>
            <a:r>
              <a:rPr b="false" i="false" strike="noStrike" sz="1200" u="none">
                <a:solidFill>
                  <a:srgbClr val="FFFFFF"/>
                </a:solidFill>
                <a:latin typeface="Calibri"/>
              </a:rPr>
              <a:t>hydrochlorothiazide 50 mg weight loss</a:t>
            </a:r>
            <a:br/>
            <a:r>
              <a:rPr b="false" i="false" strike="noStrike" sz="1200" u="none">
                <a:solidFill>
                  <a:srgbClr val="FFFFFF"/>
                </a:solidFill>
                <a:latin typeface="Calibri"/>
              </a:rPr>
              <a:t>I'll text you later augmentin 375 mg used The firm communicates its plans for the next two quarters with its workers, discussing what needs to be done and which decisions have to be taken</a:t>
            </a:r>
            <a:br/>
            <a:r>
              <a:rPr b="false" i="false" strike="noStrike" sz="1200" u="none">
                <a:solidFill>
                  <a:srgbClr val="FFFFFF"/>
                </a:solidFill>
                <a:latin typeface="Calibri"/>
              </a:rPr>
              <a:t>hydrochlorothiazide 50 mg</a:t>
            </a:r>
            <a:br/>
            <a:r>
              <a:rPr b="false" i="false" strike="noStrike" sz="1200" u="none">
                <a:solidFill>
                  <a:srgbClr val="FFFFFF"/>
                </a:solidFill>
                <a:latin typeface="Calibri"/>
              </a:rPr>
              <a:t>hydrochlorothiazide 50 mg picture</a:t>
            </a:r>
            <a:br/>
            <a:r>
              <a:rPr b="false" i="false" strike="noStrike" sz="1200" u="none">
                <a:solidFill>
                  <a:srgbClr val="FFFFFF"/>
                </a:solidFill>
                <a:latin typeface="Calibri"/>
              </a:rPr>
              <a:t>I looked at what is known to be the fake and the real versions right before I went to sleep last night</a:t>
            </a:r>
            <a:br/>
            <a:r>
              <a:rPr b="false" i="false" strike="noStrike" sz="1200" u="none">
                <a:solidFill>
                  <a:srgbClr val="FFFFFF"/>
                </a:solidFill>
                <a:latin typeface="Calibri"/>
              </a:rPr>
              <a:t>what is hydrochlorothiazide 25 mg used for</a:t>
            </a:r>
            <a:br/>
            <a:r>
              <a:rPr b="false" i="false" strike="noStrike" sz="1200" u="none">
                <a:solidFill>
                  <a:srgbClr val="FFFFFF"/>
                </a:solidFill>
                <a:latin typeface="Calibri"/>
              </a:rPr>
              <a:t>hydrochlorothiazide price philippines</a:t>
            </a:r>
            <a:br/>
            <a:r>
              <a:rPr b="false" i="false" strike="noStrike" sz="1200" u="none">
                <a:solidFill>
                  <a:srgbClr val="FFFFFF"/>
                </a:solidFill>
                <a:latin typeface="Calibri"/>
              </a:rPr>
              <a:t>ic hydrochlorothiazide 25 mg tab</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hydrochlorothiazide online</a:t>
            </a:r>
            <a:br/>
            <a:r>
              <a:rPr b="false" i="false" strike="noStrike" sz="1200" u="none">
                <a:solidFill>
                  <a:srgbClr val="FFFFFF"/>
                </a:solidFill>
                <a:latin typeface="Calibri"/>
              </a:rPr>
              <a:t>This manifests clinically as explosive high frequency bursts of paroxysmal pain.</a:t>
            </a:r>
            <a:br/>
            <a:r>
              <a:rPr b="false" i="false" strike="noStrike" sz="1200" u="none">
                <a:solidFill>
                  <a:srgbClr val="FFFFFF"/>
                </a:solidFill>
                <a:latin typeface="Calibri"/>
              </a:rPr>
              <a:t>lisinopril hydrochlorothiazide cost</a:t>
            </a:r>
            <a:br/>
            <a:r>
              <a:rPr b="false" i="false" strike="noStrike" sz="1200" u="none">
                <a:solidFill>
                  <a:srgbClr val="FFFFFF"/>
                </a:solidFill>
                <a:latin typeface="Calibri"/>
              </a:rPr>
              <a:t>hydrochlorothiazide 25 mg po tablet</a:t>
            </a:r>
            <a:br/>
            <a:r>
              <a:rPr b="false" i="false" strike="noStrike" sz="1200" u="none">
                <a:solidFill>
                  <a:srgbClr val="FFFFFF"/>
                </a:solidFill>
                <a:latin typeface="Calibri"/>
              </a:rPr>
              <a:t>Cymbalta also causes sever physical side effects that include insomnia, loss of appetite, pain in abdomen, recurrent infection to the upper respiratory tract and others</a:t>
            </a:r>
            <a:br/>
            <a:r>
              <a:rPr b="false" i="false" strike="noStrike" sz="1200" u="none">
                <a:solidFill>
                  <a:srgbClr val="FFFFFF"/>
                </a:solidFill>
                <a:latin typeface="Calibri"/>
              </a:rPr>
              <a:t>generic hydrochlorothiazide picture</a:t>
            </a:r>
            <a:br/>
            <a:r>
              <a:rPr b="false" i="false" strike="noStrike" sz="1200" u="none">
                <a:solidFill>
                  <a:srgbClr val="FFFFFF"/>
                </a:solidFill>
                <a:latin typeface="Calibri"/>
              </a:rPr>
              <a:t>For most people, giving up NSAIDs is the key to treatment</a:t>
            </a:r>
            <a:br/>
            <a:r>
              <a:rPr b="false" i="false" strike="noStrike" sz="1200" u="none">
                <a:solidFill>
                  <a:srgbClr val="FFFFFF"/>
                </a:solidFill>
                <a:latin typeface="Calibri"/>
              </a:rPr>
              <a:t>hydrochlorothiazide dosage 12.5 mg</a:t>
            </a:r>
            <a:br/>
            <a:r>
              <a:rPr b="false" i="false" strike="noStrike" sz="1200" u="none">
                <a:solidFill>
                  <a:srgbClr val="FFFFFF"/>
                </a:solidFill>
                <a:latin typeface="Calibri"/>
              </a:rPr>
              <a:t>hydrochlorothiazide costco</a:t>
            </a:r>
            <a:br/>
            <a:r>
              <a:rPr b="false" i="false" strike="noStrike" sz="1200" u="none">
                <a:solidFill>
                  <a:srgbClr val="FFFFFF"/>
                </a:solidFill>
                <a:latin typeface="Calibri"/>
              </a:rPr>
              <a:t>Once he cured his Candida through mainly a heavy detox and diet (all in his book), his acne so Simple</a:t>
            </a:r>
            <a:br/>
            <a:r>
              <a:rPr b="false" i="false" strike="noStrike" sz="1200" u="none">
                <a:solidFill>
                  <a:srgbClr val="FFFFFF"/>
                </a:solidFill>
                <a:latin typeface="Calibri"/>
              </a:rPr>
              <a:t>hydrochlorothiazide 12.5 mg tablets actavis</a:t>
            </a:r>
            <a:br/>
            <a:r>
              <a:rPr b="false" i="false" strike="noStrike" sz="1200" u="none">
                <a:solidFill>
                  <a:srgbClr val="FFFFFF"/>
                </a:solidFill>
                <a:latin typeface="Calibri"/>
              </a:rPr>
              <a:t>hydrochlorothiazide tablets usp</a:t>
            </a:r>
            <a:br/>
            <a:r>
              <a:rPr b="false" i="false" strike="noStrike" sz="1200" u="none">
                <a:solidFill>
                  <a:srgbClr val="FFFFFF"/>
                </a:solidFill>
                <a:latin typeface="Calibri"/>
              </a:rPr>
              <a:t>generic hydrochlorothiazide 12.5 mg</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can you get high off hydrochlorothiazide 25 mg</a:t>
            </a:r>
            <a:br/>
            <a:r>
              <a:rPr b="false" i="false" strike="noStrike" sz="1200" u="none">
                <a:solidFill>
                  <a:srgbClr val="FFFFFF"/>
                </a:solidFill>
                <a:latin typeface="Calibri"/>
              </a:rPr>
              <a:t>telmisartan 40mg hydrochlorothiazide 12.5 mg tablets</a:t>
            </a:r>
            <a:br/>
            <a:r>
              <a:rPr b="false" i="false" strike="noStrike" sz="1200" u="none">
                <a:solidFill>
                  <a:srgbClr val="FFFFFF"/>
                </a:solidFill>
                <a:latin typeface="Calibri"/>
              </a:rPr>
              <a:t>hydrochlorothiazide 25 mg weight loss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FDA has required that Seroquel's label include warnings about risks of hyperglycemia and suicidality</a:t>
            </a:r>
            <a:br/>
            <a:r>
              <a:rPr b="false" i="false" strike="noStrike" sz="1200" u="none">
                <a:solidFill>
                  <a:srgbClr val="FFFFFF"/>
                </a:solidFill>
                <a:latin typeface="Calibri"/>
              </a:rPr>
              <a:t>hydrochlorothiazide price</a:t>
            </a:r>
            <a:br/>
            <a:r>
              <a:rPr b="false" i="false" strike="noStrike" sz="1200" u="none">
                <a:solidFill>
                  <a:srgbClr val="FFFFFF"/>
                </a:solidFill>
                <a:latin typeface="Calibri"/>
              </a:rPr>
              <a:t>hydrochlorothiazide 25 mg tab int</a:t>
            </a:r>
            <a:br/>
            <a:r>
              <a:rPr b="false" i="false" strike="noStrike" sz="1200" u="none">
                <a:solidFill>
                  <a:srgbClr val="FFFFFF"/>
                </a:solidFill>
                <a:latin typeface="Calibri"/>
              </a:rPr>
              <a:t>hydrochlorothiazide tablets 50 mg</a:t>
            </a:r>
            <a:br/>
            <a:r>
              <a:rPr b="false" i="false" strike="noStrike" sz="1200" u="none">
                <a:solidFill>
                  <a:srgbClr val="FFFFFF"/>
                </a:solidFill>
                <a:latin typeface="Calibri"/>
              </a:rPr>
              <a:t>how much does hydrochlorothiazide cost</a:t>
            </a:r>
            <a:br/>
            <a:r>
              <a:rPr b="false" i="false" strike="noStrike" sz="1200" u="none">
                <a:solidFill>
                  <a:srgbClr val="FFFFFF"/>
                </a:solidFill>
                <a:latin typeface="Calibri"/>
              </a:rPr>
              <a:t>hydrochlorothiazide 12.5 mg</a:t>
            </a:r>
            <a:br/>
            <a:r>
              <a:rPr b="false" i="false" strike="noStrike" sz="1200" u="none">
                <a:solidFill>
                  <a:srgbClr val="FFFFFF"/>
                </a:solidFill>
                <a:latin typeface="Calibri"/>
              </a:rPr>
              <a:t>lisinopril hydrochlorothiazide price</a:t>
            </a:r>
            <a:br/>
            <a:r>
              <a:rPr b="false" i="false" strike="noStrike" sz="1200" u="none">
                <a:solidFill>
                  <a:srgbClr val="FFFFFF"/>
                </a:solidFill>
                <a:latin typeface="Calibri"/>
              </a:rPr>
              <a:t>order hydrochlorothiazide</a:t>
            </a:r>
            <a:br/>
            <a:r>
              <a:rPr b="false" i="false" strike="noStrike" sz="1200" u="none">
                <a:solidFill>
                  <a:srgbClr val="FFFFFF"/>
                </a:solidFill>
                <a:latin typeface="Calibri"/>
              </a:rPr>
              <a:t>they work in the brain, their initial License is for the treatment of Epilepsy, peripheral nerve pain is something that came later on.</a:t>
            </a:r>
            <a:br/>
            <a:r>
              <a:rPr b="false" i="false" strike="noStrike" sz="1200" u="none">
                <a:solidFill>
                  <a:srgbClr val="FFFFFF"/>
                </a:solidFill>
                <a:latin typeface="Calibri"/>
              </a:rPr>
              <a:t>is there a generic drug for hydrochlorothiazide</a:t>
            </a:r>
            <a:br/>
            <a:r>
              <a:rPr b="false" i="false" strike="noStrike" sz="1200" u="none">
                <a:solidFill>
                  <a:srgbClr val="FFFFFF"/>
                </a:solidFill>
                <a:latin typeface="Calibri"/>
              </a:rPr>
              <a:t>Thanks , I have just been looking for information about this topic for a long time and yours is the greatest I have came upon so far</a:t>
            </a:r>
            <a:br/>
            <a:r>
              <a:rPr b="false" i="false" strike="noStrike" sz="1200" u="none">
                <a:solidFill>
                  <a:srgbClr val="FFFFFF"/>
                </a:solidFill>
                <a:latin typeface="Calibri"/>
              </a:rPr>
              <a:t>order hydrochlorothiazide 25 mg</a:t>
            </a:r>
            <a:br/>
            <a:r>
              <a:rPr b="false" i="false" strike="noStrike" sz="1200" u="none">
                <a:solidFill>
                  <a:srgbClr val="FFFFFF"/>
                </a:solidFill>
                <a:latin typeface="Calibri"/>
              </a:rPr>
              <a:t>hydrochlorothiazide 25 mg</a:t>
            </a:r>
            <a:br/>
            <a:r>
              <a:rPr b="false" i="false" strike="noStrike" sz="1200" u="none">
                <a:solidFill>
                  <a:srgbClr val="FFFFFF"/>
                </a:solidFill>
                <a:latin typeface="Calibri"/>
              </a:rPr>
              <a:t>telmisartan amlodipine hydrochlorothiazide tablets</a:t>
            </a:r>
            <a:br/>
            <a:r>
              <a:rPr b="false" i="false" strike="noStrike" sz="1200" u="none">
                <a:solidFill>
                  <a:srgbClr val="FFFFFF"/>
                </a:solidFill>
                <a:latin typeface="Calibri"/>
              </a:rPr>
              <a:t>teva hydrochlorothiazide 25 mg tablet</a:t>
            </a:r>
            <a:br/>
            <a:r>
              <a:rPr b="false" i="false" strike="noStrike" sz="1200" u="none">
                <a:solidFill>
                  <a:srgbClr val="FFFFFF"/>
                </a:solidFill>
                <a:latin typeface="Calibri"/>
              </a:rPr>
              <a:t>order lisinopril hydrochlorothiazide</a:t>
            </a:r>
            <a:br/>
            <a:r>
              <a:rPr b="false" i="false" strike="noStrike" sz="1200" u="none">
                <a:solidFill>
                  <a:srgbClr val="FFFFFF"/>
                </a:solidFill>
                <a:latin typeface="Calibri"/>
              </a:rPr>
              <a:t>These tumors have spread to the genital structures or to the lungs, but the prognostic score is less than 7</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hydrochlorothiazide online pharmacy</a:t>
            </a:r>
            <a:br/>
            <a:r>
              <a:rPr b="false" i="false" strike="noStrike" sz="1200" u="none">
                <a:solidFill>
                  <a:srgbClr val="FFFFFF"/>
                </a:solidFill>
                <a:latin typeface="Calibri"/>
              </a:rPr>
              <a:t>We are gearing up for an unmonitored Clomid cycle   IUI so we just recently went through the price breakdown</a:t>
            </a:r>
            <a:br/>
            <a:r>
              <a:rPr b="false" i="false" strike="noStrike" sz="1200" u="none">
                <a:solidFill>
                  <a:srgbClr val="FFFFFF"/>
                </a:solidFill>
                <a:latin typeface="Calibri"/>
              </a:rPr>
              <a:t>lisinopril hydrochlorothiazide 20 25</a:t>
            </a:r>
            <a:br/>
            <a:r>
              <a:rPr b="false" i="false" strike="noStrike" sz="1200" u="none">
                <a:solidFill>
                  <a:srgbClr val="FFFFFF"/>
                </a:solidFill>
                <a:latin typeface="Calibri"/>
              </a:rPr>
              <a:t>purchase hydrochlorothiazide online</a:t>
            </a:r>
            <a:br/>
            <a:r>
              <a:rPr b="false" i="false" strike="noStrike" sz="1200" u="none">
                <a:solidFill>
                  <a:srgbClr val="FFFFFF"/>
                </a:solidFill>
                <a:latin typeface="Calibri"/>
              </a:rPr>
              <a:t>buy hydrochlorothiazide 25 mg</a:t>
            </a:r>
            <a:br/>
            <a:r>
              <a:rPr b="false" i="false" strike="noStrike" sz="1200" u="none">
                <a:solidFill>
                  <a:srgbClr val="FFFFFF"/>
                </a:solidFill>
                <a:latin typeface="Calibri"/>
              </a:rPr>
              <a:t>valsartan hydrochlorothiazide generic price</a:t>
            </a:r>
            <a:br/>
            <a:r>
              <a:rPr b="false" i="false" strike="noStrike" sz="1200" u="none">
                <a:solidFill>
                  <a:srgbClr val="FFFFFF"/>
                </a:solidFill>
                <a:latin typeface="Calibri"/>
              </a:rPr>
              <a:t>hydrochlorothiazide prices walgreens</a:t>
            </a:r>
            <a:br/>
            <a:r>
              <a:rPr b="false" i="false" strike="noStrike" sz="1200" u="none">
                <a:solidFill>
                  <a:srgbClr val="FFFFFF"/>
                </a:solidFill>
                <a:latin typeface="Calibri"/>
              </a:rPr>
              <a:t>hydrochlorothiazide tablets ip</a:t>
            </a:r>
            <a:br/>
            <a:r>
              <a:rPr b="false" i="false" strike="noStrike" sz="1200" u="none">
                <a:solidFill>
                  <a:srgbClr val="FFFFFF"/>
                </a:solidFill>
                <a:latin typeface="Calibri"/>
              </a:rPr>
              <a:t>hydrochlorothiazide 25 mg informacion en espanol</a:t>
            </a:r>
            <a:br/>
            <a:r>
              <a:rPr b="false" i="false" strike="noStrike" sz="1200" u="none">
                <a:solidFill>
                  <a:srgbClr val="FFFFFF"/>
                </a:solidFill>
                <a:latin typeface="Calibri"/>
              </a:rPr>
              <a:t>hydrochlorothiazide 12.5 mg cp</a:t>
            </a:r>
            <a:br/>
            <a:r>
              <a:rPr b="false" i="false" strike="noStrike" sz="1200" u="none">
                <a:solidFill>
                  <a:srgbClr val="FFFFFF"/>
                </a:solidFill>
                <a:latin typeface="Calibri"/>
              </a:rPr>
              <a:t>hydrochlorothiazide 25 mg price</a:t>
            </a:r>
            <a:br/>
            <a:r>
              <a:rPr b="false" i="false" strike="noStrike" sz="1200" u="none">
                <a:solidFill>
                  <a:srgbClr val="FFFFFF"/>
                </a:solidFill>
                <a:latin typeface="Calibri"/>
              </a:rPr>
              <a:t>hydrochlorothiazide tablets usp 25 mg</a:t>
            </a:r>
            <a:br/>
            <a:r>
              <a:rPr b="false" i="false" strike="noStrike" sz="1200" u="none">
                <a:solidFill>
                  <a:srgbClr val="FFFFFF"/>
                </a:solidFill>
                <a:latin typeface="Calibri"/>
              </a:rPr>
              <a:t>hydrochlorothiazide 12.5 mg tb</a:t>
            </a:r>
            <a:br/>
            <a:r>
              <a:rPr b="false" i="false" strike="noStrike" sz="1200" u="none">
                <a:solidFill>
                  <a:srgbClr val="FFFFFF"/>
                </a:solidFill>
                <a:latin typeface="Calibri"/>
              </a:rPr>
              <a:t>Zaspem, ali se esto budim, esto u intervalima od jedva dvadesetak minuta</a:t>
            </a:r>
            <a:br/>
            <a:r>
              <a:rPr b="false" i="false" strike="noStrike" sz="1200" u="none">
                <a:solidFill>
                  <a:srgbClr val="FFFFFF"/>
                </a:solidFill>
                <a:latin typeface="Calibri"/>
              </a:rPr>
              <a:t>hydrochlorothiazide 25 mg what is it used for</a:t>
            </a:r>
            <a:br/>
            <a:r>
              <a:rPr b="false" i="false" strike="noStrike" sz="1200" u="none">
                <a:solidFill>
                  <a:srgbClr val="FFFFFF"/>
                </a:solidFill>
                <a:latin typeface="Calibri"/>
              </a:rPr>
              <a:t>thiazide diuretics such as esidrix or zaroxolyn</a:t>
            </a:r>
            <a:br/>
            <a:r>
              <a:rPr b="false" i="false" strike="noStrike" sz="1200" u="none">
                <a:solidFill>
                  <a:srgbClr val="FFFFFF"/>
                </a:solidFill>
                <a:latin typeface="Calibri"/>
              </a:rPr>
              <a:t>hydrochlorothiazide online canada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1patient, the precipitate was immediately irrigated out upon its appearance</a:t>
            </a:r>
            <a:br/>
            <a:r>
              <a:rPr b="false" i="false" strike="noStrike" sz="1200" u="none">
                <a:solidFill>
                  <a:srgbClr val="FFFFFF"/>
                </a:solidFill>
                <a:latin typeface="Calibri"/>
              </a:rPr>
              <a:t>esidrix or zaroxolyn</a:t>
            </a:r>
            <a:br/>
            <a:r>
              <a:rPr b="false" i="false" strike="noStrike" sz="1200" u="none">
                <a:solidFill>
                  <a:srgbClr val="FFFFFF"/>
                </a:solidFill>
                <a:latin typeface="Calibri"/>
              </a:rPr>
              <a:t>Aspirin is just one of many painkillers known as nonsteroidal anti-inflammatory drugs (NSAIDs), which can cause serious damage to your digestive system</a:t>
            </a:r>
            <a:br/>
            <a:r>
              <a:rPr b="false" i="false" strike="noStrike" sz="1200" u="none">
                <a:solidFill>
                  <a:srgbClr val="FFFFFF"/>
                </a:solidFill>
                <a:latin typeface="Calibri"/>
              </a:rPr>
              <a:t>hydrochlorothiazide 25 mg tabs</a:t>
            </a:r>
            <a:br/>
            <a:r>
              <a:rPr b="false" i="false" strike="noStrike" sz="1200" u="none">
                <a:solidFill>
                  <a:srgbClr val="FFFFFF"/>
                </a:solidFill>
                <a:latin typeface="Calibri"/>
              </a:rPr>
              <a:t>hydrochlorothiazide 25 mg tab price</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hydrochlorothiazide mg dosage</a:t>
            </a:r>
            <a:br/>
            <a:r>
              <a:rPr b="false" i="false" strike="noStrike" sz="1200" u="none">
                <a:solidFill>
                  <a:srgbClr val="FFFFFF"/>
                </a:solidFill>
                <a:latin typeface="Calibri"/>
              </a:rPr>
              <a:t>hydrochlorothiazide online</a:t>
            </a:r>
            <a:br/>
            <a:r>
              <a:rPr b="false" i="false" strike="noStrike" sz="1200" u="none">
                <a:solidFill>
                  <a:srgbClr val="FFFFFF"/>
                </a:solidFill>
                <a:latin typeface="Calibri"/>
              </a:rPr>
              <a:t>hydrochlorothiazide price in india</a:t>
            </a:r>
            <a:br/>
            <a:r>
              <a:rPr b="false" i="false" strike="noStrike" sz="1200" u="none">
                <a:solidFill>
                  <a:srgbClr val="FFFFFF"/>
                </a:solidFill>
                <a:latin typeface="Calibri"/>
              </a:rPr>
              <a:t>hydrochlorothiazide 50 mg tab</a:t>
            </a:r>
            <a:br/>
            <a:r>
              <a:rPr b="false" i="false" strike="noStrike" sz="1200" u="none">
                <a:solidFill>
                  <a:srgbClr val="FFFFFF"/>
                </a:solidFill>
                <a:latin typeface="Calibri"/>
              </a:rPr>
              <a:t>Propranolol juga bisa digunakan untuk mencegah serangan migrain</a:t>
            </a:r>
            <a:br/>
            <a:r>
              <a:rPr b="false" i="false" strike="noStrike" sz="1200" u="none">
                <a:solidFill>
                  <a:srgbClr val="FFFFFF"/>
                </a:solidFill>
                <a:latin typeface="Calibri"/>
              </a:rPr>
              <a:t>hydrochlorothiazide 25 mg espanol</a:t>
            </a:r>
            <a:br/>
            <a:r>
              <a:rPr b="false" i="false" strike="noStrike" sz="1200" u="none">
                <a:solidFill>
                  <a:srgbClr val="FFFFFF"/>
                </a:solidFill>
                <a:latin typeface="Calibri"/>
              </a:rPr>
              <a:t>esidrix 25 mg nebenwirkungen</a:t>
            </a:r>
            <a:br/>
            <a:r>
              <a:rPr b="false" i="false" strike="noStrike" sz="1200" u="none">
                <a:solidFill>
                  <a:srgbClr val="FFFFFF"/>
                </a:solidFill>
                <a:latin typeface="Calibri"/>
              </a:rPr>
              <a:t>esidrix 25 mg tabletten</a:t>
            </a:r>
            <a:br/>
            <a:r>
              <a:rPr b="false" i="false" strike="noStrike" sz="1200" u="none">
                <a:solidFill>
                  <a:srgbClr val="FFFFFF"/>
                </a:solidFill>
                <a:latin typeface="Calibri"/>
              </a:rPr>
              <a:t>So here I am yet again trying another new med winging through all the side effects looking for the light at the end of the tunnle</a:t>
            </a:r>
            <a:br/>
            <a:r>
              <a:rPr b="false" i="false" strike="noStrike" sz="1200" u="none">
                <a:solidFill>
                  <a:srgbClr val="FFFFFF"/>
                </a:solidFill>
                <a:latin typeface="Calibri"/>
              </a:rPr>
              <a:t>hydrochlorothiazide 12.5 mg weight loss</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hydrochlorothiazide 25 mg tablets</a:t>
            </a:r>
            <a:br/>
            <a:r>
              <a:rPr b="false" i="false" strike="noStrike" sz="1200" u="none">
                <a:solidFill>
                  <a:srgbClr val="FFFFFF"/>
                </a:solidFill>
                <a:latin typeface="Calibri"/>
              </a:rPr>
              <a:t>telmisartan amlodipine hydrochlorothiazide</a:t>
            </a:r>
            <a:br/>
            <a:r>
              <a:rPr b="false" i="false" strike="noStrike" sz="1200" u="none">
                <a:solidFill>
                  <a:srgbClr val="FFFFFF"/>
                </a:solidFill>
                <a:latin typeface="Calibri"/>
              </a:rPr>
              <a:t>will hydrochlorothiazide 25 mg get you high</a:t>
            </a:r>
            <a:br/>
            <a:r>
              <a:rPr b="false" i="false" strike="noStrike" sz="1200" u="none">
                <a:solidFill>
                  <a:srgbClr val="FFFFFF"/>
                </a:solidFill>
                <a:latin typeface="Calibri"/>
              </a:rPr>
              <a:t>hydrochlorothiazide 25 mg buy online</a:t>
            </a:r>
            <a:br/>
            <a:r>
              <a:rPr b="false" i="false" strike="noStrike" sz="1200" u="none">
                <a:solidFill>
                  <a:srgbClr val="FFFFFF"/>
                </a:solidFill>
                <a:latin typeface="Calibri"/>
              </a:rPr>
              <a:t>is hydrochlorothiazide a generic drug</a:t>
            </a:r>
            <a:br/>
            <a:r>
              <a:rPr b="false" i="false" strike="noStrike" sz="1200" u="none">
                <a:solidFill>
                  <a:srgbClr val="FFFFFF"/>
                </a:solidFill>
                <a:latin typeface="Calibri"/>
              </a:rPr>
              <a:t>buy hydrochlorothiazide canada</a:t>
            </a:r>
            <a:br/>
            <a:r>
              <a:rPr b="false" i="false" strike="noStrike" sz="1200" u="none">
                <a:solidFill>
                  <a:srgbClr val="FFFFFF"/>
                </a:solidFill>
                <a:latin typeface="Calibri"/>
              </a:rPr>
              <a:t>hydrochlorothiazide (esidrix/hydrodiuril) 25 mg oral tab</a:t>
            </a:r>
            <a:br/>
            <a:r>
              <a:rPr b="false" i="false" strike="noStrike" sz="1200" u="none">
                <a:solidFill>
                  <a:srgbClr val="FFFFFF"/>
                </a:solidFill>
                <a:latin typeface="Calibri"/>
              </a:rPr>
              <a:t>hydrochlorothiazide 50 mg price</a:t>
            </a:r>
            <a:br/>
            <a:r>
              <a:rPr b="false" i="false" strike="noStrike" sz="1200" u="none">
                <a:solidFill>
                  <a:srgbClr val="FFFFFF"/>
                </a:solidFill>
                <a:latin typeface="Calibri"/>
              </a:rPr>
              <a:t>telmisartan amlodipine hydrochlorothiazide combination</a:t>
            </a:r>
            <a:br/>
            <a:r>
              <a:rPr b="false" i="false" strike="noStrike" sz="1200" u="none">
                <a:solidFill>
                  <a:srgbClr val="FFFFFF"/>
                </a:solidFill>
                <a:latin typeface="Calibri"/>
              </a:rPr>
              <a:t>hydrochlorothiazide 50 mg effects</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esidrix 25 mg</a:t>
            </a:r>
            <a:br/>
            <a:r>
              <a:rPr b="false" i="false" strike="noStrike" sz="1200" u="none">
                <a:solidFill>
                  <a:srgbClr val="FFFFFF"/>
                </a:solidFill>
                <a:latin typeface="Calibri"/>
              </a:rPr>
              <a:t>hydrochlorothiazide cost walmart</a:t>
            </a:r>
            <a:br/>
            <a:r>
              <a:rPr b="false" i="false" strike="noStrike" sz="1200" u="none">
                <a:solidFill>
                  <a:srgbClr val="FFFFFF"/>
                </a:solidFill>
                <a:latin typeface="Calibri"/>
              </a:rPr>
              <a:t>purchase hydrochlorothiazide 25 mg</a:t>
            </a:r>
            <a:br/>
            <a:r>
              <a:rPr b="false" i="false" strike="noStrike" sz="1200" u="none">
                <a:solidFill>
                  <a:srgbClr val="FFFFFF"/>
                </a:solidFill>
                <a:latin typeface="Calibri"/>
              </a:rPr>
              <a:t>purchase hydrochlorothiazide</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what is hydrochlorothiazide 25 mg tqua used for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telmisartan hydrochlorothiazide micardis plus</a:t>
            </a:r>
            <a:br/>
            <a:r>
              <a:rPr b="false" i="false" strike="noStrike" sz="1200" u="none">
                <a:solidFill>
                  <a:srgbClr val="FFFFFF"/>
                </a:solidFill>
                <a:latin typeface="Calibri"/>
              </a:rPr>
              <a:t>hydrochlorothiazide generic equivalent</a:t>
            </a:r>
            <a:br/>
            <a:r>
              <a:rPr b="false" i="false" strike="noStrike" sz="1200" u="none">
                <a:solidFill>
                  <a:srgbClr val="FFFFFF"/>
                </a:solidFill>
                <a:latin typeface="Calibri"/>
              </a:rPr>
              <a:t>hydrochlorothiazide price walmart</a:t>
            </a:r>
            <a:br/>
            <a:r>
              <a:rPr b="false" i="false" strike="noStrike" sz="1200" u="none">
                <a:solidFill>
                  <a:srgbClr val="FFFFFF"/>
                </a:solidFill>
                <a:latin typeface="Calibri"/>
              </a:rPr>
              <a:t>20 mg lisinopril &amp; 12.5 mg hydrochlorothiazide</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hydrochlorothiazide cost</a:t>
            </a:r>
            <a:br/>
            <a:r>
              <a:rPr b="false" i="false" strike="noStrike" sz="1200" u="none">
                <a:solidFill>
                  <a:srgbClr val="FFFFFF"/>
                </a:solidFill>
                <a:latin typeface="Calibri"/>
              </a:rPr>
              <a:t>One reason is research shows that people who have severe acne often become depressed</a:t>
            </a:r>
            <a:br/>
            <a:r>
              <a:rPr b="false" i="false" strike="noStrike" sz="1200" u="none">
                <a:solidFill>
                  <a:srgbClr val="FFFFFF"/>
                </a:solidFill>
                <a:latin typeface="Calibri"/>
              </a:rPr>
              <a:t>hydrochlorothiazide 12.5 mg cost</a:t>
            </a:r>
            <a:br/>
            <a:r>
              <a:rPr b="false" i="false" strike="noStrike" sz="1200" u="none">
                <a:solidFill>
                  <a:srgbClr val="FFFFFF"/>
                </a:solidFill>
                <a:latin typeface="Calibri"/>
              </a:rPr>
              <a:t>hydrochlorothiazide mg</a:t>
            </a:r>
            <a:br/>
            <a:r>
              <a:rPr b="false" i="false" strike="noStrike" sz="1200" u="none">
                <a:solidFill>
                  <a:srgbClr val="FFFFFF"/>
                </a:solidFill>
                <a:latin typeface="Calibri"/>
              </a:rPr>
              <a:t>telmisartan 40mg hydrochlorothiazide 12.5 mg</a:t>
            </a:r>
            <a:br/>
            <a:r>
              <a:rPr b="false" i="false" strike="noStrike" sz="1200" u="none">
                <a:solidFill>
                  <a:srgbClr val="FFFFFF"/>
                </a:solidFill>
                <a:latin typeface="Calibri"/>
              </a:rPr>
              <a:t>buy hydrochlorothiazide 50 mg</a:t>
            </a:r>
            <a:br/>
            <a:r>
              <a:rPr b="false" i="false" strike="noStrike" sz="1200" u="none">
                <a:solidFill>
                  <a:srgbClr val="FFFFFF"/>
                </a:solidFill>
                <a:latin typeface="Calibri"/>
              </a:rPr>
              <a:t>hydrochlorothiazide 25 mg high</a:t>
            </a:r>
            <a:br/>
            <a:r>
              <a:rPr b="false" i="false" strike="noStrike" sz="1200" u="none">
                <a:solidFill>
                  <a:srgbClr val="FFFFFF"/>
                </a:solidFill>
                <a:latin typeface="Calibri"/>
              </a:rPr>
              <a:t>hydrochlorothiazide lisinopril combination dosage</a:t>
            </a:r>
            <a:br/>
            <a:r>
              <a:rPr b="false" i="false" strike="noStrike" sz="1200" u="none">
                <a:solidFill>
                  <a:srgbClr val="FFFFFF"/>
                </a:solidFill>
                <a:latin typeface="Calibri"/>
              </a:rPr>
              <a:t>hydrochlorothiazide 25 mg tablet</a:t>
            </a:r>
            <a:br/>
            <a:r>
              <a:rPr b="false" i="false" strike="noStrike" sz="1200" u="none">
                <a:solidFill>
                  <a:srgbClr val="FFFFFF"/>
                </a:solidFill>
                <a:latin typeface="Calibri"/>
              </a:rPr>
              <a:t>Son las pastillas que garantizan un gran desempeo en la cama</a:t>
            </a:r>
            <a:br/>
            <a:r>
              <a:rPr b="false" i="false" strike="noStrike" sz="1200" u="none">
                <a:solidFill>
                  <a:srgbClr val="FFFFFF"/>
                </a:solidFill>
                <a:latin typeface="Calibri"/>
              </a:rPr>
              <a:t>hydrochlorothiazide tablets 12.5 mg</a:t>
            </a:r>
            <a:br/>
            <a:r>
              <a:rPr b="false" i="false" strike="noStrike" sz="1200" u="none">
                <a:solidFill>
                  <a:srgbClr val="FFFFFF"/>
                </a:solidFill>
                <a:latin typeface="Calibri"/>
              </a:rPr>
              <a:t>ic hydrochlorothiazide 12.5 mg cp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you buy hydrochlorothiazide</a:t>
            </a:r>
            <a:br/>
            <a:r>
              <a:rPr b="false" i="false" strike="noStrike" sz="1200" u="none">
                <a:solidFill>
                  <a:srgbClr val="FFFFFF"/>
                </a:solidFill>
                <a:latin typeface="Calibri"/>
              </a:rPr>
              <a:t>ยำ hydrochlorothiazide tablets 25 mg</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where can i buy hydrochlorothiazide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Hydrochlorothiazide 25 Mg Weight Loss - Order Hydrochlorothiazide 25 Mg</dc:title>
  <dc:description>Hydrochlorothiazide 50 mg daily, hydrochlorothiazide 50 mg weight loss, how much does hydrochlorothiazide cost, lisinopril hydrochlorothiazide price, order hydrochlorothiazide, will hydrochlorothiazide 25 mg get you high, hydrochlorothiazide lisinopril combination dosage</dc:description>
  <dc:subject>Hydrochlorothiazide 25 Mg Weight Loss - Order Hydrochlorothiazide 25 Mg</dc:subject>
  <cp:keywords>hydrochlorothiazide 25 mg tabletki, valsartan hydrochlorothiazide price, buy hydrochlorothiazide, hydrochlorothiazide 50 mg, hydrochlorothiazide 25 mg tabs, hydrochlorothiazide online, hydrochlorothiazide price in india, telmisartan amlodipine hydrochlorothiazide combination, hydrochlorothiazide generic equivalent, hydrochlorothiazide 25 mg high</cp:keywords>
  <cp:category/>
</cp:coreProperties>
</file>