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jpg" ContentType="image/jpeg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2734.jpg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2735.jpg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2736.jpg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2737.jpg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2738.jpg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2739.jp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952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true" i="false" strike="noStrike" sz="2000" u="none">
                <a:solidFill>
                  <a:srgbClr val="FFFFFF"/>
                </a:solidFill>
                <a:latin typeface="Calibri"/>
              </a:rPr>
              <a:t>Buy Griseofulvin Online Uk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95250" y="95250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grifulvin v 500mg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griseofulvin 500mg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grifulvin v micro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grifulvin v 500mg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griseofulvin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Most recently, I was started on Pristiq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griseofulvin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Vacaciones intercambiables celulares no han dependiente su disciplinas para enfermar el carteles de disgeusia del aumento, compara precios de medicamentos micardis (telmisartan) 80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griseofulvin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In rare cases, death has been associated with some of these adverse reactions.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grifulvin v 500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griseofulvin online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&amp;ldquo;It depends how much the drug company wants to spend to study it.&amp;rdquo;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purchase griseofulvin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griseofulvin online pharmacy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grifulvin v 500mg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griseofulvin cream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Treatment can speed up healing time, reduce pain, and delay or prevent additional flare ups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grifulvin v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griseofulvin microsize generic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grifulvin v micr used for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griseofulvin for dogs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i buy griseofulvin over the counter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purchase griseofulvin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grifulvin v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There are actually a lot of MRAs subscribed to 2x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griseofulvin buy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No apparent effect on lithium levels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griseofulvin for dogs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grifulvin v 500mg used for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grifulvin v micr 500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grifulvin v 500mg alcohol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griseofulvin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grifulvin v 500mg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Never felt worse in my severe diarrhea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grifulvin v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grifulvin v pediatric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griseofulvin buy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Any doctors advice about bouncing the drug up and down depending on how you are feeling is just plain wrong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grifulvin v used for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grifulvin v suspension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griseofulvin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.i very weary of it and im wondering is there any safer alternatives? plz help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griseofulvin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grifulvin v micr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grifulvin v micr 500 tablets used for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griseofulvin online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to buy griseofulvin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griseofulvin (grifulvin v)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If there were ever a time to buy Nolvadex it is undoubtedly during the PCT period.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grifulvin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Diseases of the limbs, especially soft tissue injuries (contusions) and joint disorders (sprains and luxations) of less than 2 weeks duration were the most frequently diagnosed.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griseofulvin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cheap griseofulvin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grifulvin v suspension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Mean serum prolactin dropped from 181.4 mcg/L (range 153 to 213 mcg/L) on the first day to 12.5 mcg/L (range 0.9 to 37 mcg/L) on day 4, and 18.2 mcg/L (range 2 to 36.2 mcg/L) on day 14 after the dose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grifulvin v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These events can occur at any time during therapy and without warning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griseofulvin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grifulvin v 500mg tablet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griseofulvin over the counter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That is why it is recommended that you use Noritate Cream during pregnancy only if it is considered safe by your doctor.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griseofulvin for animals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You might want to ask your question on one of the hair loss forums out there such as bald truth forums or hair loss talk forums.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griseofulvin buy online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Your condition must be multiple, including depression and anxiety (which promote insomnia.) I have been a mental health consulting pharmacist for 40 years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griseofulvin generic name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 first I was on 40mg a day, then it was raised to 80mg, now back down to 40mg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grifulvin v oral suspension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griseofulvin online kaufen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El Misoprostol est indicado en todos los casos que se requiera la interrupcin segura del embarazo, sea en el primer o en el segundo trimestre de la gestacin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to buy griseofulvin for dogs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griseofulvin ultramicrosize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grifulvin v 500mg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guess nothing truly will be helpful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grifulvin v micr 500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grifulvin v tab 500mg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Patients should use the lowest dose and shortest duration of PPI therapy appropriate to the condition being treated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griseofulvin liquid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griseofulvin for cats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grifulvin v 500mg uses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grifulvin v micro 500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griseofulvin for cats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sleep well at night, I wake up with energy and have a small business that I make a living with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to buy griseofulvin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Patients were assigned to the trials based upon exercise ability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grifulvin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grifulvin v 500 tablet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griseofulvin generic price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Jcob Mons</dc:creator>
  <cp:lastModifiedBy>Unknown Creator</cp:lastModifiedBy>
  <dcterms:created xsi:type="dcterms:W3CDTF">2015-12-20T01:16:51+04:00</dcterms:created>
  <dcterms:modified xsi:type="dcterms:W3CDTF">2015-12-20T01:16:51+04:00</dcterms:modified>
  <dc:title>Grifulvin V Micr - Buy Griseofulvin Liquid</dc:title>
  <dc:description>Buy griseofulvin, grifulvin v, grifulvin v pediatric dosage, grifulvin v suspension dosage, where to buy griseofulvin, buy griseofulvin tablets, order griseofulvin over the counter</dc:description>
  <dc:subject>Grifulvin V Micr - Buy Griseofulvin Liquid</dc:subject>
  <cp:keywords>buy griseofulvin, grifulvin v price, what is grifulvin v used for, griseofulvin online, grifulvin v micr, order griseofulvin online, grifulvin v suspension, order griseofulvin over the counter, grifulvin v 500 tablet, griseofulvin generic price</cp:keywords>
  <cp:category/>
</cp:coreProperties>
</file>