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9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9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9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9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0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0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0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0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0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0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0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07.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08.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09.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10.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1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Cheap Propecia Australia</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propecia canada</a:t>
            </a:r>
            <a:br/>
            <a:r>
              <a:rPr b="false" i="false" strike="noStrike" sz="1200" u="none">
                <a:solidFill>
                  <a:srgbClr val="FFFFFF"/>
                </a:solidFill>
                <a:latin typeface="Calibri"/>
              </a:rPr>
              <a:t>Hope you can post some before after photos on your website in the near future of those seeing great success with using only/primarily topical Fin.</a:t>
            </a:r>
            <a:br/>
            <a:r>
              <a:rPr b="false" i="false" strike="noStrike" sz="1200" u="none">
                <a:solidFill>
                  <a:srgbClr val="FFFFFF"/>
                </a:solidFill>
                <a:latin typeface="Calibri"/>
              </a:rPr>
              <a:t>finasteride generic for proscar</a:t>
            </a:r>
            <a:br/>
            <a:r>
              <a:rPr b="false" i="false" strike="noStrike" sz="1200" u="none">
                <a:solidFill>
                  <a:srgbClr val="FFFFFF"/>
                </a:solidFill>
                <a:latin typeface="Calibri"/>
              </a:rPr>
              <a:t>where can i buy propecia in the us</a:t>
            </a:r>
            <a:br/>
            <a:r>
              <a:rPr b="false" i="false" strike="noStrike" sz="1200" u="none">
                <a:solidFill>
                  <a:srgbClr val="FFFFFF"/>
                </a:solidFill>
                <a:latin typeface="Calibri"/>
              </a:rPr>
              <a:t>buy generic propecia 5mg</a:t>
            </a:r>
            <a:br/>
            <a:r>
              <a:rPr b="false" i="false" strike="noStrike" sz="1200" u="none">
                <a:solidFill>
                  <a:srgbClr val="FFFFFF"/>
                </a:solidFill>
                <a:latin typeface="Calibri"/>
              </a:rPr>
              <a:t>where can i buy propecia online</a:t>
            </a:r>
            <a:br/>
            <a:r>
              <a:rPr b="false" i="false" strike="noStrike" sz="1200" u="none">
                <a:solidFill>
                  <a:srgbClr val="FFFFFF"/>
                </a:solidFill>
                <a:latin typeface="Calibri"/>
              </a:rPr>
              <a:t>cheap generic propecia online</a:t>
            </a:r>
            <a:br/>
            <a:r>
              <a:rPr b="false" i="false" strike="noStrike" sz="1200" u="none">
                <a:solidFill>
                  <a:srgbClr val="FFFFFF"/>
                </a:solidFill>
                <a:latin typeface="Calibri"/>
              </a:rPr>
              <a:t>buy propecia online uk cheap</a:t>
            </a:r>
            <a:br/>
            <a:r>
              <a:rPr b="false" i="false" strike="noStrike" sz="1200" u="none">
                <a:solidFill>
                  <a:srgbClr val="FFFFFF"/>
                </a:solidFill>
                <a:latin typeface="Calibri"/>
              </a:rPr>
              <a:t>history, which resolved claims of introducing misbranded drugs and failing to report safety data for some of their products, including Paxil.</a:t>
            </a:r>
            <a:br/>
            <a:r>
              <a:rPr b="false" i="false" strike="noStrike" sz="1200" u="none">
                <a:solidFill>
                  <a:srgbClr val="FFFFFF"/>
                </a:solidFill>
                <a:latin typeface="Calibri"/>
              </a:rPr>
              <a:t>generic finasteride versus propecia</a:t>
            </a:r>
            <a:br/>
            <a:r>
              <a:rPr b="false" i="false" strike="noStrike" sz="1200" u="none">
                <a:solidFill>
                  <a:srgbClr val="FFFFFF"/>
                </a:solidFill>
                <a:latin typeface="Calibri"/>
              </a:rPr>
              <a:t>safest place to buy propecia online</a:t>
            </a:r>
            <a:br/>
            <a:r>
              <a:rPr b="false" i="false" strike="noStrike" sz="1200" u="none">
                <a:solidFill>
                  <a:srgbClr val="FFFFFF"/>
                </a:solidFill>
                <a:latin typeface="Calibri"/>
              </a:rPr>
              <a:t>In therapy we did a role play where the therapist said, I am your daughter and you are you</a:t>
            </a:r>
            <a:br/>
            <a:r>
              <a:rPr b="false" i="false" strike="noStrike" sz="1200" u="none">
                <a:solidFill>
                  <a:srgbClr val="FFFFFF"/>
                </a:solidFill>
                <a:latin typeface="Calibri"/>
              </a:rPr>
              <a:t>propecia sales 2013</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Visual symptoms such as blurring, double vision, or seeing spots occur in 1 to 2 percent of women, and usually resolve when treatment stops.</a:t>
            </a:r>
            <a:br/>
            <a:r>
              <a:rPr b="false" i="false" strike="noStrike" sz="1200" u="none">
                <a:solidFill>
                  <a:srgbClr val="FFFFFF"/>
                </a:solidFill>
                <a:latin typeface="Calibri"/>
              </a:rPr>
              <a:t>propecia finasteride online</a:t>
            </a:r>
            <a:br/>
            <a:r>
              <a:rPr b="false" i="false" strike="noStrike" sz="1200" u="none">
                <a:solidFill>
                  <a:srgbClr val="FFFFFF"/>
                </a:solidFill>
                <a:latin typeface="Calibri"/>
              </a:rPr>
              <a:t>Reactive arthritis is a form of arthritis, or joint inflammation, that occurs as a &amp;ldquo;reaction&amp;rdquo; to an infection elsewhere in the body</a:t>
            </a:r>
            <a:br/>
            <a:r>
              <a:rPr b="false" i="false" strike="noStrike" sz="1200" u="none">
                <a:solidFill>
                  <a:srgbClr val="FFFFFF"/>
                </a:solidFill>
                <a:latin typeface="Calibri"/>
              </a:rPr>
              <a:t>propecia uk cheapest</a:t>
            </a:r>
            <a:br/>
            <a:r>
              <a:rPr b="false" i="false" strike="noStrike" sz="1200" u="none">
                <a:solidFill>
                  <a:srgbClr val="FFFFFF"/>
                </a:solidFill>
                <a:latin typeface="Calibri"/>
              </a:rPr>
              <a:t>finasteride online canada</a:t>
            </a:r>
            <a:br/>
            <a:r>
              <a:rPr b="false" i="false" strike="noStrike" sz="1200" u="none">
                <a:solidFill>
                  <a:srgbClr val="FFFFFF"/>
                </a:solidFill>
                <a:latin typeface="Calibri"/>
              </a:rPr>
              <a:t>Tell your doctor if you or your child have a latex allergy before you start using sertraline.</a:t>
            </a:r>
            <a:br/>
            <a:r>
              <a:rPr b="false" i="false" strike="noStrike" sz="1200" u="none">
                <a:solidFill>
                  <a:srgbClr val="FFFFFF"/>
                </a:solidFill>
                <a:latin typeface="Calibri"/>
              </a:rPr>
              <a:t>buy finasteride 1mg india</a:t>
            </a:r>
            <a:br/>
            <a:r>
              <a:rPr b="false" i="false" strike="noStrike" sz="1200" u="none">
                <a:solidFill>
                  <a:srgbClr val="FFFFFF"/>
                </a:solidFill>
                <a:latin typeface="Calibri"/>
              </a:rPr>
              <a:t>he called them about this but they still refused.</a:t>
            </a:r>
            <a:br/>
            <a:r>
              <a:rPr b="false" i="false" strike="noStrike" sz="1200" u="none">
                <a:solidFill>
                  <a:srgbClr val="FFFFFF"/>
                </a:solidFill>
                <a:latin typeface="Calibri"/>
              </a:rPr>
              <a:t>where to buy propecia online forums</a:t>
            </a:r>
            <a:br/>
            <a:r>
              <a:rPr b="false" i="false" strike="noStrike" sz="1200" u="none">
                <a:solidFill>
                  <a:srgbClr val="FFFFFF"/>
                </a:solidFill>
                <a:latin typeface="Calibri"/>
              </a:rPr>
              <a:t>finasteride online pharmacy uk</a:t>
            </a:r>
            <a:br/>
            <a:r>
              <a:rPr b="false" i="false" strike="noStrike" sz="1200" u="none">
                <a:solidFill>
                  <a:srgbClr val="FFFFFF"/>
                </a:solidFill>
                <a:latin typeface="Calibri"/>
              </a:rPr>
              <a:t>To act  quickly if your observations indicate immediate medical attention is  needed</a:t>
            </a:r>
            <a:br/>
            <a:r>
              <a:rPr b="false" i="false" strike="noStrike" sz="1200" u="none">
                <a:solidFill>
                  <a:srgbClr val="FFFFFF"/>
                </a:solidFill>
                <a:latin typeface="Calibri"/>
              </a:rPr>
              <a:t>can you get propecia on nhs prescription</a:t>
            </a:r>
            <a:br/>
            <a:r>
              <a:rPr b="false" i="false" strike="noStrike" sz="1200" u="none">
                <a:solidFill>
                  <a:srgbClr val="FFFFFF"/>
                </a:solidFill>
                <a:latin typeface="Calibri"/>
              </a:rPr>
              <a:t>pituitary, adrenals, etc.) which can be simultaneously affected, hopefully each will also keep PHPT (Primary Hyperparathyroidism) in mind</a:t>
            </a:r>
            <a:br/>
            <a:r>
              <a:rPr b="false" i="false" strike="noStrike" sz="1200" u="none">
                <a:solidFill>
                  <a:srgbClr val="FFFFFF"/>
                </a:solidFill>
                <a:latin typeface="Calibri"/>
              </a:rPr>
              <a:t>order propecia online</a:t>
            </a:r>
            <a:br/>
            <a:r>
              <a:rPr b="false" i="false" strike="noStrike" sz="1200" u="none">
                <a:solidFill>
                  <a:srgbClr val="FFFFFF"/>
                </a:solidFill>
                <a:latin typeface="Calibri"/>
              </a:rPr>
              <a:t>propecia tablets in dubai</a:t>
            </a:r>
            <a:br/>
            <a:r>
              <a:rPr b="false" i="false" strike="noStrike" sz="1200" u="none">
                <a:solidFill>
                  <a:srgbClr val="FFFFFF"/>
                </a:solidFill>
                <a:latin typeface="Calibri"/>
              </a:rPr>
              <a:t>proscar finasteride 5 mg ฃิ่องิะ 30 ๐ย็ด</a:t>
            </a:r>
            <a:br/>
            <a:r>
              <a:rPr b="false" i="false" strike="noStrike" sz="1200" u="none">
                <a:solidFill>
                  <a:srgbClr val="FFFFFF"/>
                </a:solidFill>
                <a:latin typeface="Calibri"/>
              </a:rPr>
              <a:t>propecia price compare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propecia</a:t>
            </a:r>
            <a:br/>
            <a:r>
              <a:rPr b="false" i="false" strike="noStrike" sz="1200" u="none">
                <a:solidFill>
                  <a:srgbClr val="FFFFFF"/>
                </a:solidFill>
                <a:latin typeface="Calibri"/>
              </a:rPr>
              <a:t>propecia merck lawsuit</a:t>
            </a:r>
            <a:br/>
            <a:r>
              <a:rPr b="false" i="false" strike="noStrike" sz="1200" u="none">
                <a:solidFill>
                  <a:srgbClr val="FFFFFF"/>
                </a:solidFill>
                <a:latin typeface="Calibri"/>
              </a:rPr>
              <a:t>propecia hair loss</a:t>
            </a:r>
            <a:br/>
            <a:r>
              <a:rPr b="false" i="false" strike="noStrike" sz="1200" u="none">
                <a:solidFill>
                  <a:srgbClr val="FFFFFF"/>
                </a:solidFill>
                <a:latin typeface="Calibri"/>
              </a:rPr>
              <a:t>Svaka ast Ovo mi je vrlo korisno</a:t>
            </a:r>
            <a:br/>
            <a:r>
              <a:rPr b="false" i="false" strike="noStrike" sz="1200" u="none">
                <a:solidFill>
                  <a:srgbClr val="FFFFFF"/>
                </a:solidFill>
                <a:latin typeface="Calibri"/>
              </a:rPr>
              <a:t>generic finasteride cost</a:t>
            </a:r>
            <a:br/>
            <a:r>
              <a:rPr b="false" i="false" strike="noStrike" sz="1200" u="none">
                <a:solidFill>
                  <a:srgbClr val="FFFFFF"/>
                </a:solidFill>
                <a:latin typeface="Calibri"/>
              </a:rPr>
              <a:t>propecia prescription australia</a:t>
            </a:r>
            <a:br/>
            <a:r>
              <a:rPr b="false" i="false" strike="noStrike" sz="1200" u="none">
                <a:solidFill>
                  <a:srgbClr val="FFFFFF"/>
                </a:solidFill>
                <a:latin typeface="Calibri"/>
              </a:rPr>
              <a:t>cheap propecia canada</a:t>
            </a:r>
            <a:br/>
            <a:r>
              <a:rPr b="false" i="false" strike="noStrike" sz="1200" u="none">
                <a:solidFill>
                  <a:srgbClr val="FFFFFF"/>
                </a:solidFill>
                <a:latin typeface="Calibri"/>
              </a:rPr>
              <a:t>proscar (finasteride 5 mg) instead of propecia</a:t>
            </a:r>
            <a:br/>
            <a:r>
              <a:rPr b="false" i="false" strike="noStrike" sz="1200" u="none">
                <a:solidFill>
                  <a:srgbClr val="FFFFFF"/>
                </a:solidFill>
                <a:latin typeface="Calibri"/>
              </a:rPr>
              <a:t>buy propecia no prescription usa</a:t>
            </a:r>
            <a:br/>
            <a:r>
              <a:rPr b="false" i="false" strike="noStrike" sz="1200" u="none">
                <a:solidFill>
                  <a:srgbClr val="FFFFFF"/>
                </a:solidFill>
                <a:latin typeface="Calibri"/>
              </a:rPr>
              <a:t>best website for propecia</a:t>
            </a:r>
            <a:br/>
            <a:r>
              <a:rPr b="false" i="false" strike="noStrike" sz="1200" u="none">
                <a:solidFill>
                  <a:srgbClr val="FFFFFF"/>
                </a:solidFill>
                <a:latin typeface="Calibri"/>
              </a:rPr>
              <a:t>order propecia online canada</a:t>
            </a:r>
            <a:br/>
            <a:r>
              <a:rPr b="false" i="false" strike="noStrike" sz="1200" u="none">
                <a:solidFill>
                  <a:srgbClr val="FFFFFF"/>
                </a:solidFill>
                <a:latin typeface="Calibri"/>
              </a:rPr>
              <a:t>[xliv] &amp;ldquo;Cymbalta Discontinuation Syndrome,&amp;rdquo; The U.S</a:t>
            </a:r>
            <a:br/>
            <a:r>
              <a:rPr b="false" i="false" strike="noStrike" sz="1200" u="none">
                <a:solidFill>
                  <a:srgbClr val="FFFFFF"/>
                </a:solidFill>
                <a:latin typeface="Calibri"/>
              </a:rPr>
              <a:t>buy finasteride online cheap</a:t>
            </a:r>
            <a:br/>
            <a:r>
              <a:rPr b="false" i="false" strike="noStrike" sz="1200" u="none">
                <a:solidFill>
                  <a:srgbClr val="FFFFFF"/>
                </a:solidFill>
                <a:latin typeface="Calibri"/>
              </a:rPr>
              <a:t>aaa discount on propecia</a:t>
            </a:r>
            <a:br/>
            <a:r>
              <a:rPr b="false" i="false" strike="noStrike" sz="1200" u="none">
                <a:solidFill>
                  <a:srgbClr val="FFFFFF"/>
                </a:solidFill>
                <a:latin typeface="Calibri"/>
              </a:rPr>
              <a:t>Paxil made me gain 20 lbs and I became so "nothing" emotionally it actually made me depressed and literally feeling "nothing" - definitely not what I was looking for</a:t>
            </a:r>
            <a:br/>
            <a:r>
              <a:rPr b="false" i="false" strike="noStrike" sz="1200" u="none">
                <a:solidFill>
                  <a:srgbClr val="FFFFFF"/>
                </a:solidFill>
                <a:latin typeface="Calibri"/>
              </a:rPr>
              <a:t>cheap propecia tablets</a:t>
            </a:r>
            <a:br/>
            <a:r>
              <a:rPr b="false" i="false" strike="noStrike" sz="1200" u="none">
                <a:solidFill>
                  <a:srgbClr val="FFFFFF"/>
                </a:solidFill>
                <a:latin typeface="Calibri"/>
              </a:rPr>
              <a:t>Before the Justice   Department&amp;rsquo;s recent series of investigations, &amp;ldquo;we all thought we knew   where the lines were at FDA, and they had become more flexible.&amp;rdquo;</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buying generic propecia online safe</a:t>
            </a:r>
            <a:br/>
            <a:r>
              <a:rPr b="false" i="false" strike="noStrike" sz="1200" u="none">
                <a:solidFill>
                  <a:srgbClr val="FFFFFF"/>
                </a:solidFill>
                <a:latin typeface="Calibri"/>
              </a:rPr>
              <a:t>cheapest place buy propecia</a:t>
            </a:r>
            <a:br/>
            <a:r>
              <a:rPr b="false" i="false" strike="noStrike" sz="1200" u="none">
                <a:solidFill>
                  <a:srgbClr val="FFFFFF"/>
                </a:solidFill>
                <a:latin typeface="Calibri"/>
              </a:rPr>
              <a:t>how long hair loss after stopping propecia</a:t>
            </a:r>
            <a:br/>
            <a:r>
              <a:rPr b="false" i="false" strike="noStrike" sz="1200" u="none">
                <a:solidFill>
                  <a:srgbClr val="FFFFFF"/>
                </a:solidFill>
                <a:latin typeface="Calibri"/>
              </a:rPr>
              <a:t>propecia price</a:t>
            </a:r>
            <a:br/>
            <a:r>
              <a:rPr b="false" i="false" strike="noStrike" sz="1200" u="none">
                <a:solidFill>
                  <a:srgbClr val="FFFFFF"/>
                </a:solidFill>
                <a:latin typeface="Calibri"/>
              </a:rPr>
              <a:t>Evo i ja da se pridruzim,sto se lekova tice treba posebnu paznju obratiti na lekove namenjene psihijatriskim poremecajima npr</a:t>
            </a:r>
            <a:br/>
            <a:r>
              <a:rPr b="false" i="false" strike="noStrike" sz="1200" u="none">
                <a:solidFill>
                  <a:srgbClr val="FFFFFF"/>
                </a:solidFill>
                <a:latin typeface="Calibri"/>
              </a:rPr>
              <a:t>buy finasteride 5mg</a:t>
            </a:r>
            <a:br/>
            <a:r>
              <a:rPr b="false" i="false" strike="noStrike" sz="1200" u="none">
                <a:solidFill>
                  <a:srgbClr val="FFFFFF"/>
                </a:solidFill>
                <a:latin typeface="Calibri"/>
              </a:rPr>
              <a:t>generic finasteride online uk</a:t>
            </a:r>
            <a:br/>
            <a:r>
              <a:rPr b="false" i="false" strike="noStrike" sz="1200" u="none">
                <a:solidFill>
                  <a:srgbClr val="FFFFFF"/>
                </a:solidFill>
                <a:latin typeface="Calibri"/>
              </a:rPr>
              <a:t>does walmart sell generic propecia</a:t>
            </a:r>
            <a:br/>
            <a:r>
              <a:rPr b="false" i="false" strike="noStrike" sz="1200" u="none">
                <a:solidFill>
                  <a:srgbClr val="FFFFFF"/>
                </a:solidFill>
                <a:latin typeface="Calibri"/>
              </a:rPr>
              <a:t>In this study, there was no evidence that Trileptal was effective in patients below the age of 2 years (N=75).</a:t>
            </a:r>
            <a:br/>
            <a:r>
              <a:rPr b="false" i="false" strike="noStrike" sz="1200" u="none">
                <a:solidFill>
                  <a:srgbClr val="FFFFFF"/>
                </a:solidFill>
                <a:latin typeface="Calibri"/>
              </a:rPr>
              <a:t>proscar (finasteride) 5mg tablets</a:t>
            </a:r>
            <a:br/>
            <a:r>
              <a:rPr b="false" i="false" strike="noStrike" sz="1200" u="none">
                <a:solidFill>
                  <a:srgbClr val="FFFFFF"/>
                </a:solidFill>
                <a:latin typeface="Calibri"/>
              </a:rPr>
              <a:t>buy propecia 1mg or 5mg</a:t>
            </a:r>
            <a:br/>
            <a:r>
              <a:rPr b="false" i="false" strike="noStrike" sz="1200" u="none">
                <a:solidFill>
                  <a:srgbClr val="FFFFFF"/>
                </a:solidFill>
                <a:latin typeface="Calibri"/>
              </a:rPr>
              <a:t>J&amp;J and Janssen have settled several gynecomastia personal injury lawsuits and face thousands more.</a:t>
            </a:r>
            <a:br/>
            <a:r>
              <a:rPr b="false" i="false" strike="noStrike" sz="1200" u="none">
                <a:solidFill>
                  <a:srgbClr val="FFFFFF"/>
                </a:solidFill>
                <a:latin typeface="Calibri"/>
              </a:rPr>
              <a:t>buy propecia online australia</a:t>
            </a:r>
            <a:br/>
            <a:r>
              <a:rPr b="false" i="false" strike="noStrike" sz="1200" u="none">
                <a:solidFill>
                  <a:srgbClr val="FFFFFF"/>
                </a:solidFill>
                <a:latin typeface="Calibri"/>
              </a:rPr>
              <a:t>Risken r annars att man manipulerar medknshormonsystemetp hypothalamusniv nnu mer.</a:t>
            </a:r>
            <a:br/>
            <a:r>
              <a:rPr b="false" i="false" strike="noStrike" sz="1200" u="none">
                <a:solidFill>
                  <a:srgbClr val="FFFFFF"/>
                </a:solidFill>
                <a:latin typeface="Calibri"/>
              </a:rPr>
              <a:t>buy finasteride online usa</a:t>
            </a:r>
            <a:br/>
            <a:r>
              <a:rPr b="false" i="false" strike="noStrike" sz="1200" u="none">
                <a:solidFill>
                  <a:srgbClr val="FFFFFF"/>
                </a:solidFill>
                <a:latin typeface="Calibri"/>
              </a:rPr>
              <a:t>buy generic propecia online canada</a:t>
            </a:r>
            <a:br/>
            <a:r>
              <a:rPr b="false" i="false" strike="noStrike" sz="1200" u="none">
                <a:solidFill>
                  <a:srgbClr val="FFFFFF"/>
                </a:solidFill>
                <a:latin typeface="Calibri"/>
              </a:rPr>
              <a:t>Discard any leftover drug from the saucer</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propecia uk</a:t>
            </a:r>
            <a:br/>
            <a:r>
              <a:rPr b="false" i="false" strike="noStrike" sz="1200" u="none">
                <a:solidFill>
                  <a:srgbClr val="FFFFFF"/>
                </a:solidFill>
                <a:latin typeface="Calibri"/>
              </a:rPr>
              <a:t>propecia quitting</a:t>
            </a:r>
            <a:br/>
            <a:r>
              <a:rPr b="false" i="false" strike="noStrike" sz="1200" u="none">
                <a:solidFill>
                  <a:srgbClr val="FFFFFF"/>
                </a:solidFill>
                <a:latin typeface="Calibri"/>
              </a:rPr>
              <a:t>propecia going generic in u.s</a:t>
            </a:r>
            <a:br/>
            <a:r>
              <a:rPr b="false" i="false" strike="noStrike" sz="1200" u="none">
                <a:solidFill>
                  <a:srgbClr val="FFFFFF"/>
                </a:solidFill>
                <a:latin typeface="Calibri"/>
              </a:rPr>
              <a:t>propecia hair loss forum</a:t>
            </a:r>
            <a:br/>
            <a:r>
              <a:rPr b="false" i="false" strike="noStrike" sz="1200" u="none">
                <a:solidFill>
                  <a:srgbClr val="FFFFFF"/>
                </a:solidFill>
                <a:latin typeface="Calibri"/>
              </a:rPr>
              <a:t>propecia merck</a:t>
            </a:r>
            <a:br/>
            <a:r>
              <a:rPr b="false" i="false" strike="noStrike" sz="1200" u="none">
                <a:solidFill>
                  <a:srgbClr val="FFFFFF"/>
                </a:solidFill>
                <a:latin typeface="Calibri"/>
              </a:rPr>
              <a:t>minoxidil 5 y finasteride 1mg</a:t>
            </a:r>
            <a:br/>
            <a:r>
              <a:rPr b="false" i="false" strike="noStrike" sz="1200" u="none">
                <a:solidFill>
                  <a:srgbClr val="FFFFFF"/>
                </a:solidFill>
                <a:latin typeface="Calibri"/>
              </a:rPr>
              <a:t>Llc pharmacy technician maintains the body shop buy maxalt milligrams hoe</a:t>
            </a:r>
            <a:br/>
            <a:r>
              <a:rPr b="false" i="false" strike="noStrike" sz="1200" u="none">
                <a:solidFill>
                  <a:srgbClr val="FFFFFF"/>
                </a:solidFill>
                <a:latin typeface="Calibri"/>
              </a:rPr>
              <a:t>propecia online usa</a:t>
            </a:r>
            <a:br/>
            <a:r>
              <a:rPr b="false" i="false" strike="noStrike" sz="1200" u="none">
                <a:solidFill>
                  <a:srgbClr val="FFFFFF"/>
                </a:solidFill>
                <a:latin typeface="Calibri"/>
              </a:rPr>
              <a:t>generic finasteride</a:t>
            </a:r>
            <a:br/>
            <a:r>
              <a:rPr b="false" i="false" strike="noStrike" sz="1200" u="none">
                <a:solidFill>
                  <a:srgbClr val="FFFFFF"/>
                </a:solidFill>
                <a:latin typeface="Calibri"/>
              </a:rPr>
              <a:t>propecia tablets cost in india</a:t>
            </a:r>
            <a:br/>
            <a:r>
              <a:rPr b="false" i="false" strike="noStrike" sz="1200" u="none">
                <a:solidFill>
                  <a:srgbClr val="FFFFFF"/>
                </a:solidFill>
                <a:latin typeface="Calibri"/>
              </a:rPr>
              <a:t>propecia price malaysia</a:t>
            </a:r>
            <a:br/>
            <a:r>
              <a:rPr b="false" i="false" strike="noStrike" sz="1200" u="none">
                <a:solidFill>
                  <a:srgbClr val="FFFFFF"/>
                </a:solidFill>
                <a:latin typeface="Calibri"/>
              </a:rPr>
              <a:t>I spoke to someone from British Thyroid Foundation and she was very rude and unhelpful</a:t>
            </a:r>
            <a:br/>
            <a:r>
              <a:rPr b="false" i="false" strike="noStrike" sz="1200" u="none">
                <a:solidFill>
                  <a:srgbClr val="FFFFFF"/>
                </a:solidFill>
                <a:latin typeface="Calibri"/>
              </a:rPr>
              <a:t>generic propecia online pharmacy</a:t>
            </a:r>
            <a:br/>
            <a:r>
              <a:rPr b="false" i="false" strike="noStrike" sz="1200" u="none">
                <a:solidFill>
                  <a:srgbClr val="FFFFFF"/>
                </a:solidFill>
                <a:latin typeface="Calibri"/>
              </a:rPr>
              <a:t>order finasteride canada</a:t>
            </a:r>
            <a:br/>
            <a:r>
              <a:rPr b="false" i="false" strike="noStrike" sz="1200" u="none">
                <a:solidFill>
                  <a:srgbClr val="FFFFFF"/>
                </a:solidFill>
                <a:latin typeface="Calibri"/>
              </a:rPr>
              <a:t>May increase serum levels of digoxin, oral contraceptives (norethindrone, ethinyl estradiol); monitor digoxin</a:t>
            </a:r>
            <a:br/>
            <a:r>
              <a:rPr b="false" i="false" strike="noStrike" sz="1200" u="none">
                <a:solidFill>
                  <a:srgbClr val="FFFFFF"/>
                </a:solidFill>
                <a:latin typeface="Calibri"/>
              </a:rPr>
              <a:t>cheap generic propecia</a:t>
            </a:r>
            <a:br/>
            <a:r>
              <a:rPr b="false" i="false" strike="noStrike" sz="1200" u="none">
                <a:solidFill>
                  <a:srgbClr val="FFFFFF"/>
                </a:solidFill>
                <a:latin typeface="Calibri"/>
              </a:rPr>
              <a:t>best place to buy generic propecia online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propecia over the counter</a:t>
            </a:r>
            <a:br/>
            <a:r>
              <a:rPr b="false" i="false" strike="noStrike" sz="1200" u="none">
                <a:solidFill>
                  <a:srgbClr val="FFFFFF"/>
                </a:solidFill>
                <a:latin typeface="Calibri"/>
              </a:rPr>
              <a:t>Over the counter means the drug is not prescription</a:t>
            </a:r>
            <a:br/>
            <a:r>
              <a:rPr b="false" i="false" strike="noStrike" sz="1200" u="none">
                <a:solidFill>
                  <a:srgbClr val="FFFFFF"/>
                </a:solidFill>
                <a:latin typeface="Calibri"/>
              </a:rPr>
              <a:t>finasteride 5 mg tablets generic proscar</a:t>
            </a:r>
            <a:br/>
            <a:r>
              <a:rPr b="false" i="false" strike="noStrike" sz="1200" u="none">
                <a:solidFill>
                  <a:srgbClr val="FFFFFF"/>
                </a:solidFill>
                <a:latin typeface="Calibri"/>
              </a:rPr>
              <a:t>All in all I have worked with 12 Dr&amp;rsquo;s in 3 states</a:t>
            </a:r>
            <a:br/>
            <a:r>
              <a:rPr b="false" i="false" strike="noStrike" sz="1200" u="none">
                <a:solidFill>
                  <a:srgbClr val="FFFFFF"/>
                </a:solidFill>
                <a:latin typeface="Calibri"/>
              </a:rPr>
              <a:t>lawsuit against merck propecia</a:t>
            </a:r>
            <a:br/>
            <a:r>
              <a:rPr b="false" i="false" strike="noStrike" sz="1200" u="none">
                <a:solidFill>
                  <a:srgbClr val="FFFFFF"/>
                </a:solidFill>
                <a:latin typeface="Calibri"/>
              </a:rPr>
              <a:t>Topical corticosteroids reduce inflammation and promote healing.</a:t>
            </a:r>
            <a:br/>
            <a:r>
              <a:rPr b="false" i="false" strike="noStrike" sz="1200" u="none">
                <a:solidFill>
                  <a:srgbClr val="FFFFFF"/>
                </a:solidFill>
                <a:latin typeface="Calibri"/>
              </a:rPr>
              <a:t>order finasteride online</a:t>
            </a:r>
            <a:br/>
            <a:r>
              <a:rPr b="false" i="false" strike="noStrike" sz="1200" u="none">
                <a:solidFill>
                  <a:srgbClr val="FFFFFF"/>
                </a:solidFill>
                <a:latin typeface="Calibri"/>
              </a:rPr>
              <a:t>propecia propak 1 mg 90ct</a:t>
            </a:r>
            <a:br/>
            <a:r>
              <a:rPr b="false" i="false" strike="noStrike" sz="1200" u="none">
                <a:solidFill>
                  <a:srgbClr val="FFFFFF"/>
                </a:solidFill>
                <a:latin typeface="Calibri"/>
              </a:rPr>
              <a:t>Never increase your dose of this medication or take it more often than prescribed by your doctor.</a:t>
            </a:r>
            <a:br/>
            <a:r>
              <a:rPr b="false" i="false" strike="noStrike" sz="1200" u="none">
                <a:solidFill>
                  <a:srgbClr val="FFFFFF"/>
                </a:solidFill>
                <a:latin typeface="Calibri"/>
              </a:rPr>
              <a:t>cheaper rogaine propecia</a:t>
            </a:r>
            <a:br/>
            <a:r>
              <a:rPr b="false" i="false" strike="noStrike" sz="1200" u="none">
                <a:solidFill>
                  <a:srgbClr val="FFFFFF"/>
                </a:solidFill>
                <a:latin typeface="Calibri"/>
              </a:rPr>
              <a:t>After they get a job, what type of transportation will they need, and how will they handle responsibilities like time management, appropriate behaviors and safety</a:t>
            </a:r>
            <a:br/>
            <a:r>
              <a:rPr b="false" i="false" strike="noStrike" sz="1200" u="none">
                <a:solidFill>
                  <a:srgbClr val="FFFFFF"/>
                </a:solidFill>
                <a:latin typeface="Calibri"/>
              </a:rPr>
              <a:t>best place to order finasteride</a:t>
            </a:r>
            <a:br/>
            <a:r>
              <a:rPr b="false" i="false" strike="noStrike" sz="1200" u="none">
                <a:solidFill>
                  <a:srgbClr val="FFFFFF"/>
                </a:solidFill>
                <a:latin typeface="Calibri"/>
              </a:rPr>
              <a:t>discount generic propecia</a:t>
            </a:r>
            <a:br/>
            <a:r>
              <a:rPr b="false" i="false" strike="noStrike" sz="1200" u="none">
                <a:solidFill>
                  <a:srgbClr val="FFFFFF"/>
                </a:solidFill>
                <a:latin typeface="Calibri"/>
              </a:rPr>
              <a:t>cheap finasteride online</a:t>
            </a:r>
            <a:br/>
            <a:r>
              <a:rPr b="false" i="false" strike="noStrike" sz="1200" u="none">
                <a:solidFill>
                  <a:srgbClr val="FFFFFF"/>
                </a:solidFill>
                <a:latin typeface="Calibri"/>
              </a:rPr>
              <a:t>generic propecia from india safe</a:t>
            </a:r>
            <a:br/>
            <a:r>
              <a:rPr b="false" i="false" strike="noStrike" sz="1200" u="none">
                <a:solidFill>
                  <a:srgbClr val="FFFFFF"/>
                </a:solidFill>
                <a:latin typeface="Calibri"/>
              </a:rPr>
              <a:t>The thing that stand out now is redness</a:t>
            </a:r>
            <a:br/>
            <a:r>
              <a:rPr b="false" i="false" strike="noStrike" sz="1200" u="none">
                <a:solidFill>
                  <a:srgbClr val="FFFFFF"/>
                </a:solidFill>
                <a:latin typeface="Calibri"/>
              </a:rPr>
              <a:t>generic propecia cost walgreens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propecia in mexico</a:t>
            </a:r>
            <a:br/>
            <a:r>
              <a:rPr b="false" i="false" strike="noStrike" sz="1200" u="none">
                <a:solidFill>
                  <a:srgbClr val="FFFFFF"/>
                </a:solidFill>
                <a:latin typeface="Calibri"/>
              </a:rPr>
              <a:t>finasteride 1mg generic cost</a:t>
            </a:r>
            <a:br/>
            <a:r>
              <a:rPr b="false" i="false" strike="noStrike" sz="1200" u="none">
                <a:solidFill>
                  <a:srgbClr val="FFFFFF"/>
                </a:solidFill>
                <a:latin typeface="Calibri"/>
              </a:rPr>
              <a:t>Gezien de mogelijke bijwerkingen/risico&amp;#146;s van deze pil zijn huisartsen echter vaak een beetje terughoudend met voorschrijven</a:t>
            </a:r>
            <a:br/>
            <a:r>
              <a:rPr b="false" i="false" strike="noStrike" sz="1200" u="none">
                <a:solidFill>
                  <a:srgbClr val="FFFFFF"/>
                </a:solidFill>
                <a:latin typeface="Calibri"/>
              </a:rPr>
              <a:t>where to buy propecia in india</a:t>
            </a:r>
            <a:br/>
            <a:r>
              <a:rPr b="false" i="false" strike="noStrike" sz="1200" u="none">
                <a:solidFill>
                  <a:srgbClr val="FFFFFF"/>
                </a:solidFill>
                <a:latin typeface="Calibri"/>
              </a:rPr>
              <a:t>cheap propecia 1mg</a:t>
            </a:r>
            <a:br/>
            <a:r>
              <a:rPr b="false" i="false" strike="noStrike" sz="1200" u="none">
                <a:solidFill>
                  <a:srgbClr val="FFFFFF"/>
                </a:solidFill>
                <a:latin typeface="Calibri"/>
              </a:rPr>
              <a:t>The only thing that help me was taking a sleep aid called temazepam 30mg</a:t>
            </a:r>
            <a:br/>
            <a:r>
              <a:rPr b="false" i="false" strike="noStrike" sz="1200" u="none">
                <a:solidFill>
                  <a:srgbClr val="FFFFFF"/>
                </a:solidFill>
                <a:latin typeface="Calibri"/>
              </a:rPr>
              <a:t>buy propecia from canada</a:t>
            </a:r>
            <a:br/>
            <a:r>
              <a:rPr b="false" i="false" strike="noStrike" sz="1200" u="none">
                <a:solidFill>
                  <a:srgbClr val="FFFFFF"/>
                </a:solidFill>
                <a:latin typeface="Calibri"/>
              </a:rPr>
              <a:t>minoxidil 5 y finasteride 1mg s㳬o para hombres</a:t>
            </a:r>
            <a:br/>
            <a:r>
              <a:rPr b="false" i="false" strike="noStrike" sz="1200" u="none">
                <a:solidFill>
                  <a:srgbClr val="FFFFFF"/>
                </a:solidFill>
                <a:latin typeface="Calibri"/>
              </a:rPr>
              <a:t>propecia prescription cost</a:t>
            </a:r>
            <a:br/>
            <a:r>
              <a:rPr b="false" i="false" strike="noStrike" sz="1200" u="none">
                <a:solidFill>
                  <a:srgbClr val="FFFFFF"/>
                </a:solidFill>
                <a:latin typeface="Calibri"/>
              </a:rPr>
              <a:t>I'm a 40-year-old female with large lesion cysts that sometimes bleed and rarely, if ever, heal</a:t>
            </a:r>
            <a:br/>
            <a:r>
              <a:rPr b="false" i="false" strike="noStrike" sz="1200" u="none">
                <a:solidFill>
                  <a:srgbClr val="FFFFFF"/>
                </a:solidFill>
                <a:latin typeface="Calibri"/>
              </a:rPr>
              <a:t>propecia website shut down</a:t>
            </a:r>
            <a:br/>
            <a:r>
              <a:rPr b="false" i="false" strike="noStrike" sz="1200" u="none">
                <a:solidFill>
                  <a:srgbClr val="FFFFFF"/>
                </a:solidFill>
                <a:latin typeface="Calibri"/>
              </a:rPr>
              <a:t>purchase generic finasteride</a:t>
            </a:r>
            <a:br/>
            <a:r>
              <a:rPr b="false" i="false" strike="noStrike" sz="1200" u="none">
                <a:solidFill>
                  <a:srgbClr val="FFFFFF"/>
                </a:solidFill>
                <a:latin typeface="Calibri"/>
              </a:rPr>
              <a:t>buy finasteride online pharmacy</a:t>
            </a:r>
            <a:br/>
            <a:r>
              <a:rPr b="false" i="false" strike="noStrike" sz="1200" u="none">
                <a:solidFill>
                  <a:srgbClr val="FFFFFF"/>
                </a:solidFill>
                <a:latin typeface="Calibri"/>
              </a:rPr>
              <a:t>The therapeutic target level should be less than 6mg/dL, at which level risk of gout attack is decreased and so is the formation of tophi (for which urate levels of &lt;5mg/dL are preferred).</a:t>
            </a:r>
            <a:br/>
            <a:r>
              <a:rPr b="false" i="false" strike="noStrike" sz="1200" u="none">
                <a:solidFill>
                  <a:srgbClr val="FFFFFF"/>
                </a:solidFill>
                <a:latin typeface="Calibri"/>
              </a:rPr>
              <a:t>cheapest propecia prescription uk</a:t>
            </a:r>
            <a:br/>
            <a:r>
              <a:rPr b="false" i="false" strike="noStrike" sz="1200" u="none">
                <a:solidFill>
                  <a:srgbClr val="FFFFFF"/>
                </a:solidFill>
                <a:latin typeface="Calibri"/>
              </a:rPr>
              <a:t>Luckly, I normally have very thick hair so no one but me has noticed the hair loss and it doesn't look too different</a:t>
            </a:r>
            <a:br/>
            <a:r>
              <a:rPr b="false" i="false" strike="noStrike" sz="1200" u="none">
                <a:solidFill>
                  <a:srgbClr val="FFFFFF"/>
                </a:solidFill>
                <a:latin typeface="Calibri"/>
              </a:rPr>
              <a:t>generic finasteride 5mg uk</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buy propecia</a:t>
            </a:r>
            <a:br/>
            <a:r>
              <a:rPr b="false" i="false" strike="noStrike" sz="1200" u="none">
                <a:solidFill>
                  <a:srgbClr val="FFFFFF"/>
                </a:solidFill>
                <a:latin typeface="Calibri"/>
              </a:rPr>
              <a:t>It has also not been shown to affect sun-induced abnormalities in epidermal cells or skin elasticity.</a:t>
            </a:r>
            <a:br/>
            <a:r>
              <a:rPr b="false" i="false" strike="noStrike" sz="1200" u="none">
                <a:solidFill>
                  <a:srgbClr val="FFFFFF"/>
                </a:solidFill>
                <a:latin typeface="Calibri"/>
              </a:rPr>
              <a:t>cheapest finasteride online</a:t>
            </a:r>
            <a:br/>
            <a:r>
              <a:rPr b="false" i="false" strike="noStrike" sz="1200" u="none">
                <a:solidFill>
                  <a:srgbClr val="FFFFFF"/>
                </a:solidFill>
                <a:latin typeface="Calibri"/>
              </a:rPr>
              <a:t>ordering propecia online is a pain free experience</a:t>
            </a:r>
            <a:br/>
            <a:r>
              <a:rPr b="false" i="false" strike="noStrike" sz="1200" u="none">
                <a:solidFill>
                  <a:srgbClr val="FFFFFF"/>
                </a:solidFill>
                <a:latin typeface="Calibri"/>
              </a:rPr>
              <a:t>how to buy generic propecia in canada</a:t>
            </a:r>
            <a:br/>
            <a:r>
              <a:rPr b="false" i="false" strike="noStrike" sz="1200" u="none">
                <a:solidFill>
                  <a:srgbClr val="FFFFFF"/>
                </a:solidFill>
                <a:latin typeface="Calibri"/>
              </a:rPr>
              <a:t>buy proscar finasteride</a:t>
            </a:r>
            <a:br/>
            <a:r>
              <a:rPr b="false" i="false" strike="noStrike" sz="1200" u="none">
                <a:solidFill>
                  <a:srgbClr val="FFFFFF"/>
                </a:solidFill>
                <a:latin typeface="Calibri"/>
              </a:rPr>
              <a:t>buy generic propecia online uk</a:t>
            </a:r>
            <a:br/>
            <a:r>
              <a:rPr b="false" i="false" strike="noStrike" sz="1200" u="none">
                <a:solidFill>
                  <a:srgbClr val="FFFFFF"/>
                </a:solidFill>
                <a:latin typeface="Calibri"/>
              </a:rPr>
              <a:t>But I add the C serum and the Olay serum last week</a:t>
            </a:r>
            <a:br/>
            <a:r>
              <a:rPr b="false" i="false" strike="noStrike" sz="1200" u="none">
                <a:solidFill>
                  <a:srgbClr val="FFFFFF"/>
                </a:solidFill>
                <a:latin typeface="Calibri"/>
              </a:rPr>
              <a:t>taking half dose of propecia</a:t>
            </a:r>
            <a:br/>
            <a:r>
              <a:rPr b="false" i="false" strike="noStrike" sz="1200" u="none">
                <a:solidFill>
                  <a:srgbClr val="FFFFFF"/>
                </a:solidFill>
                <a:latin typeface="Calibri"/>
              </a:rPr>
              <a:t>where can i buy real propecia online</a:t>
            </a:r>
            <a:br/>
            <a:r>
              <a:rPr b="false" i="false" strike="noStrike" sz="1200" u="none">
                <a:solidFill>
                  <a:srgbClr val="FFFFFF"/>
                </a:solidFill>
                <a:latin typeface="Calibri"/>
              </a:rPr>
              <a:t>I did go on another antidepressent in August, I think it was</a:t>
            </a:r>
            <a:br/>
            <a:r>
              <a:rPr b="false" i="false" strike="noStrike" sz="1200" u="none">
                <a:solidFill>
                  <a:srgbClr val="FFFFFF"/>
                </a:solidFill>
                <a:latin typeface="Calibri"/>
              </a:rPr>
              <a:t>propecia prescription online</a:t>
            </a:r>
            <a:br/>
            <a:r>
              <a:rPr b="false" i="false" strike="noStrike" sz="1200" u="none">
                <a:solidFill>
                  <a:srgbClr val="FFFFFF"/>
                </a:solidFill>
                <a:latin typeface="Calibri"/>
              </a:rPr>
              <a:t>buy finasteride 1mg online uk</a:t>
            </a:r>
            <a:br/>
            <a:r>
              <a:rPr b="false" i="false" strike="noStrike" sz="1200" u="none">
                <a:solidFill>
                  <a:srgbClr val="FFFFFF"/>
                </a:solidFill>
                <a:latin typeface="Calibri"/>
              </a:rPr>
              <a:t>propecia generic cost</a:t>
            </a:r>
            <a:br/>
            <a:r>
              <a:rPr b="false" i="false" strike="noStrike" sz="1200" u="none">
                <a:solidFill>
                  <a:srgbClr val="FFFFFF"/>
                </a:solidFill>
                <a:latin typeface="Calibri"/>
              </a:rPr>
              <a:t>how to get propecia prescription uk</a:t>
            </a:r>
            <a:br/>
            <a:r>
              <a:rPr b="false" i="false" strike="noStrike" sz="1200" u="none">
                <a:solidFill>
                  <a:srgbClr val="FFFFFF"/>
                </a:solidFill>
                <a:latin typeface="Calibri"/>
              </a:rPr>
              <a:t>recommended dosage of propecia for hair loss</a:t>
            </a:r>
            <a:br/>
            <a:r>
              <a:rPr b="false" i="false" strike="noStrike" sz="1200" u="none">
                <a:solidFill>
                  <a:srgbClr val="FFFFFF"/>
                </a:solidFill>
                <a:latin typeface="Calibri"/>
              </a:rPr>
              <a:t>The senior orthopedic surgeon said the patients had been forced to walk to safety with injuries that had eventually gotten infected, leading to the amputations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frontal hair loss minoxidil propecia</a:t>
            </a:r>
            <a:br/>
            <a:r>
              <a:rPr b="false" i="false" strike="noStrike" sz="1200" u="none">
                <a:solidFill>
                  <a:srgbClr val="FFFFFF"/>
                </a:solidFill>
                <a:latin typeface="Calibri"/>
              </a:rPr>
              <a:t>Mean serum prolactin dropped from 181.4 mcg/L (range 153 to 213 mcg/L) on the first day to 12.5 mcg/L (range 0.9 to 37 mcg/L) on day 4, and 18.2 mcg/L (range 2 to 36.2 mcg/L) on day 14 after the dose</a:t>
            </a:r>
            <a:br/>
            <a:r>
              <a:rPr b="false" i="false" strike="noStrike" sz="1200" u="none">
                <a:solidFill>
                  <a:srgbClr val="FFFFFF"/>
                </a:solidFill>
                <a:latin typeface="Calibri"/>
              </a:rPr>
              <a:t>where to purchase propecia</a:t>
            </a:r>
            <a:br/>
            <a:r>
              <a:rPr b="false" i="false" strike="noStrike" sz="1200" u="none">
                <a:solidFill>
                  <a:srgbClr val="FFFFFF"/>
                </a:solidFill>
                <a:latin typeface="Calibri"/>
              </a:rPr>
              <a:t>Just speaking to the store manager means it may be forgotten or not even discussed.</a:t>
            </a:r>
            <a:br/>
            <a:r>
              <a:rPr b="false" i="false" strike="noStrike" sz="1200" u="none">
                <a:solidFill>
                  <a:srgbClr val="FFFFFF"/>
                </a:solidFill>
                <a:latin typeface="Calibri"/>
              </a:rPr>
              <a:t>buy finasteride australia</a:t>
            </a:r>
            <a:br/>
            <a:r>
              <a:rPr b="false" i="false" strike="noStrike" sz="1200" u="none">
                <a:solidFill>
                  <a:srgbClr val="FFFFFF"/>
                </a:solidFill>
                <a:latin typeface="Calibri"/>
              </a:rPr>
              <a:t>It may increase clinical pregnancy rates and should be considered for inclusion in stimulation regimes to optimize ovarian response</a:t>
            </a:r>
            <a:br/>
            <a:r>
              <a:rPr b="false" i="false" strike="noStrike" sz="1200" u="none">
                <a:solidFill>
                  <a:srgbClr val="FFFFFF"/>
                </a:solidFill>
                <a:latin typeface="Calibri"/>
              </a:rPr>
              <a:t>where to buy generic propecia online</a:t>
            </a:r>
            <a:br/>
            <a:r>
              <a:rPr b="false" i="false" strike="noStrike" sz="1200" u="none">
                <a:solidFill>
                  <a:srgbClr val="FFFFFF"/>
                </a:solidFill>
                <a:latin typeface="Calibri"/>
              </a:rPr>
              <a:t>Vaginal yeast infections are within a public forum which, metronidazole 50 mg for dogs with a to help you place the medicine inside your relatively small numbers in your crotch</a:t>
            </a:r>
            <a:br/>
            <a:r>
              <a:rPr b="false" i="false" strike="noStrike" sz="1200" u="none">
                <a:solidFill>
                  <a:srgbClr val="FFFFFF"/>
                </a:solidFill>
                <a:latin typeface="Calibri"/>
              </a:rPr>
              <a:t>propecia hair loss after stopping</a:t>
            </a:r>
            <a:br/>
            <a:r>
              <a:rPr b="false" i="false" strike="noStrike" sz="1200" u="none">
                <a:solidFill>
                  <a:srgbClr val="FFFFFF"/>
                </a:solidFill>
                <a:latin typeface="Calibri"/>
              </a:rPr>
              <a:t>finasteride 1mg generic price</a:t>
            </a:r>
            <a:br/>
            <a:r>
              <a:rPr b="false" i="false" strike="noStrike" sz="1200" u="none">
                <a:solidFill>
                  <a:srgbClr val="FFFFFF"/>
                </a:solidFill>
                <a:latin typeface="Calibri"/>
              </a:rPr>
              <a:t>can i buy propecia in mexico</a:t>
            </a:r>
            <a:br/>
            <a:r>
              <a:rPr b="false" i="false" strike="noStrike" sz="1200" u="none">
                <a:solidFill>
                  <a:srgbClr val="FFFFFF"/>
                </a:solidFill>
                <a:latin typeface="Calibri"/>
              </a:rPr>
              <a:t>generic propecia online usa</a:t>
            </a:r>
            <a:br/>
            <a:r>
              <a:rPr b="false" i="false" strike="noStrike" sz="1200" u="none">
                <a:solidFill>
                  <a:srgbClr val="FFFFFF"/>
                </a:solidFill>
                <a:latin typeface="Calibri"/>
              </a:rPr>
              <a:t>propecia merck sharp dohme</a:t>
            </a:r>
            <a:br/>
            <a:r>
              <a:rPr b="false" i="false" strike="noStrike" sz="1200" u="none">
                <a:solidFill>
                  <a:srgbClr val="FFFFFF"/>
                </a:solidFill>
                <a:latin typeface="Calibri"/>
              </a:rPr>
              <a:t>Goldsmith LA, Bolognia JL, Callen JP et al</a:t>
            </a:r>
            <a:br/>
            <a:r>
              <a:rPr b="false" i="false" strike="noStrike" sz="1200" u="none">
                <a:solidFill>
                  <a:srgbClr val="FFFFFF"/>
                </a:solidFill>
                <a:latin typeface="Calibri"/>
              </a:rPr>
              <a:t>where can i purchase propecia</a:t>
            </a:r>
            <a:br/>
            <a:r>
              <a:rPr b="false" i="false" strike="noStrike" sz="1200" u="none">
                <a:solidFill>
                  <a:srgbClr val="FFFFFF"/>
                </a:solidFill>
                <a:latin typeface="Calibri"/>
              </a:rPr>
              <a:t>My question is has anyone experienced the medicine working and then all the sudden stopping, I started out on the 50 microgram dose and now am on 75 microgram dose</a:t>
            </a:r>
            <a:br/>
            <a:r>
              <a:rPr b="false" i="false" strike="noStrike" sz="1200" u="none">
                <a:solidFill>
                  <a:srgbClr val="FFFFFF"/>
                </a:solidFill>
                <a:latin typeface="Calibri"/>
              </a:rPr>
              <a:t>propecia propak 1mg 90ct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propecia for hair loss</a:t>
            </a:r>
            <a:br/>
            <a:r>
              <a:rPr b="false" i="false" strike="noStrike" sz="1200" u="none">
                <a:solidFill>
                  <a:srgbClr val="FFFFFF"/>
                </a:solidFill>
                <a:latin typeface="Calibri"/>
              </a:rPr>
              <a:t>Could you tell me the dialing code for ? migraine prescription topamax vp Overall, the researchers found a 9 percent increased risk of type 2 diabetes in people taking statins</a:t>
            </a:r>
            <a:br/>
            <a:r>
              <a:rPr b="false" i="false" strike="noStrike" sz="1200" u="none">
                <a:solidFill>
                  <a:srgbClr val="FFFFFF"/>
                </a:solidFill>
                <a:latin typeface="Calibri"/>
              </a:rPr>
              <a:t>propecia online cheap</a:t>
            </a:r>
            <a:br/>
            <a:r>
              <a:rPr b="false" i="false" strike="noStrike" sz="1200" u="none">
                <a:solidFill>
                  <a:srgbClr val="FFFFFF"/>
                </a:solidFill>
                <a:latin typeface="Calibri"/>
              </a:rPr>
              <a:t>online propecia pharmacy</a:t>
            </a:r>
            <a:br/>
            <a:r>
              <a:rPr b="false" i="false" strike="noStrike" sz="1200" u="none">
                <a:solidFill>
                  <a:srgbClr val="FFFFFF"/>
                </a:solidFill>
                <a:latin typeface="Calibri"/>
              </a:rPr>
              <a:t>cheap propecia online uk</a:t>
            </a:r>
            <a:br/>
            <a:r>
              <a:rPr b="false" i="false" strike="noStrike" sz="1200" u="none">
                <a:solidFill>
                  <a:srgbClr val="FFFFFF"/>
                </a:solidFill>
                <a:latin typeface="Calibri"/>
              </a:rPr>
              <a:t>buy finasteride</a:t>
            </a:r>
            <a:br/>
            <a:r>
              <a:rPr b="false" i="false" strike="noStrike" sz="1200" u="none">
                <a:solidFill>
                  <a:srgbClr val="FFFFFF"/>
                </a:solidFill>
                <a:latin typeface="Calibri"/>
              </a:rPr>
              <a:t>propecia prescription cost uk</a:t>
            </a:r>
            <a:br/>
            <a:r>
              <a:rPr b="false" i="false" strike="noStrike" sz="1200" u="none">
                <a:solidFill>
                  <a:srgbClr val="FFFFFF"/>
                </a:solidFill>
                <a:latin typeface="Calibri"/>
              </a:rPr>
              <a:t>purchase finasteride australia</a:t>
            </a:r>
            <a:br/>
            <a:r>
              <a:rPr b="false" i="false" strike="noStrike" sz="1200" u="none">
                <a:solidFill>
                  <a:srgbClr val="FFFFFF"/>
                </a:solidFill>
                <a:latin typeface="Calibri"/>
              </a:rPr>
              <a:t>propecia online pharmacy reviews</a:t>
            </a:r>
            <a:br/>
            <a:r>
              <a:rPr b="false" i="false" strike="noStrike" sz="1200" u="none">
                <a:solidFill>
                  <a:srgbClr val="FFFFFF"/>
                </a:solidFill>
                <a:latin typeface="Calibri"/>
              </a:rPr>
              <a:t>propecia sales annually</a:t>
            </a:r>
            <a:br/>
            <a:r>
              <a:rPr b="false" i="false" strike="noStrike" sz="1200" u="none">
                <a:solidFill>
                  <a:srgbClr val="FFFFFF"/>
                </a:solidFill>
                <a:latin typeface="Calibri"/>
              </a:rPr>
              <a:t>"Both deals combined have the potential to generate over $95 million in cash to VIVUS within the first year, in addition to royalties earned on sales of avanafil."</a:t>
            </a:r>
            <a:br/>
            <a:r>
              <a:rPr b="false" i="false" strike="noStrike" sz="1200" u="none">
                <a:solidFill>
                  <a:srgbClr val="FFFFFF"/>
                </a:solidFill>
                <a:latin typeface="Calibri"/>
              </a:rPr>
              <a:t>propecia canada lawsuit</a:t>
            </a:r>
            <a:br/>
            <a:r>
              <a:rPr b="false" i="false" strike="noStrike" sz="1200" u="none">
                <a:solidFill>
                  <a:srgbClr val="FFFFFF"/>
                </a:solidFill>
                <a:latin typeface="Calibri"/>
              </a:rPr>
              <a:t>propecia tablets price in pakistan</a:t>
            </a:r>
            <a:br/>
            <a:r>
              <a:rPr b="false" i="false" strike="noStrike" sz="1200" u="none">
                <a:solidFill>
                  <a:srgbClr val="FFFFFF"/>
                </a:solidFill>
                <a:latin typeface="Calibri"/>
              </a:rPr>
              <a:t>Over the counter means the drug is not prescription</a:t>
            </a:r>
            <a:br/>
            <a:r>
              <a:rPr b="false" i="false" strike="noStrike" sz="1200" u="none">
                <a:solidFill>
                  <a:srgbClr val="FFFFFF"/>
                </a:solidFill>
                <a:latin typeface="Calibri"/>
              </a:rPr>
              <a:t>generic propecia cost</a:t>
            </a:r>
            <a:br/>
            <a:r>
              <a:rPr b="false" i="false" strike="noStrike" sz="1200" u="none">
                <a:solidFill>
                  <a:srgbClr val="FFFFFF"/>
                </a:solidFill>
                <a:latin typeface="Calibri"/>
              </a:rPr>
              <a:t>In fact, diabetes is one of the main causes of retrograde ejaculation</a:t>
            </a:r>
            <a:br/>
            <a:r>
              <a:rPr b="false" i="false" strike="noStrike" sz="1200" u="none">
                <a:solidFill>
                  <a:srgbClr val="FFFFFF"/>
                </a:solidFill>
                <a:latin typeface="Calibri"/>
              </a:rPr>
              <a:t>online pharmacy finasteride 1mg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cheapest generic propecia online</a:t>
            </a:r>
            <a:br/>
            <a:r>
              <a:rPr b="false" i="false" strike="noStrike" sz="1200" u="none">
                <a:solidFill>
                  <a:srgbClr val="FFFFFF"/>
                </a:solidFill>
                <a:latin typeface="Calibri"/>
              </a:rPr>
              <a:t>I have a few friends who are on this too and have benefited</a:t>
            </a:r>
            <a:br/>
            <a:r>
              <a:rPr b="false" i="false" strike="noStrike" sz="1200" u="none">
                <a:solidFill>
                  <a:srgbClr val="FFFFFF"/>
                </a:solidFill>
                <a:latin typeface="Calibri"/>
              </a:rPr>
              <a:t>propecia price walmart</a:t>
            </a:r>
            <a:br/>
            <a:r>
              <a:rPr b="false" i="false" strike="noStrike" sz="1200" u="none">
                <a:solidFill>
                  <a:srgbClr val="FFFFFF"/>
                </a:solidFill>
                <a:latin typeface="Calibri"/>
              </a:rPr>
              <a:t>Using sertraline with any of the following medicines is usually not recommended, but may be required in some cases</a:t>
            </a:r>
            <a:br/>
            <a:r>
              <a:rPr b="false" i="false" strike="noStrike" sz="1200" u="none">
                <a:solidFill>
                  <a:srgbClr val="FFFFFF"/>
                </a:solidFill>
                <a:latin typeface="Calibri"/>
              </a:rPr>
              <a:t>generic propecia not working</a:t>
            </a:r>
            <a:br/>
            <a:r>
              <a:rPr b="false" i="false" strike="noStrike" sz="1200" u="none">
                <a:solidFill>
                  <a:srgbClr val="FFFFFF"/>
                </a:solidFill>
                <a:latin typeface="Calibri"/>
              </a:rPr>
              <a:t>indian generic propecia</a:t>
            </a:r>
            <a:br/>
            <a:r>
              <a:rPr b="false" i="false" strike="noStrike" sz="1200" u="none">
                <a:solidFill>
                  <a:srgbClr val="FFFFFF"/>
                </a:solidFill>
                <a:latin typeface="Calibri"/>
              </a:rPr>
              <a:t>The following medicines may increase the level of tamsulosin in the blood by interfering with its breakdown by the body</a:t>
            </a:r>
            <a:br/>
            <a:r>
              <a:rPr b="false" i="false" strike="noStrike" sz="1200" u="none">
                <a:solidFill>
                  <a:srgbClr val="FFFFFF"/>
                </a:solidFill>
                <a:latin typeface="Calibri"/>
              </a:rPr>
              <a:t>propecia online pharmacy</a:t>
            </a:r>
            <a:br/>
            <a:r>
              <a:rPr b="false" i="false" strike="noStrike" sz="1200" u="none">
                <a:solidFill>
                  <a:srgbClr val="FFFFFF"/>
                </a:solidFill>
                <a:latin typeface="Calibri"/>
              </a:rPr>
              <a:t>I am careful these days about my caffeine consumption</a:t>
            </a:r>
            <a:br/>
            <a:r>
              <a:rPr b="false" i="false" strike="noStrike" sz="1200" u="none">
                <a:solidFill>
                  <a:srgbClr val="FFFFFF"/>
                </a:solidFill>
                <a:latin typeface="Calibri"/>
              </a:rPr>
              <a:t>cheapest propecia online uk</a:t>
            </a:r>
            <a:br/>
            <a:r>
              <a:rPr b="false" i="false" strike="noStrike" sz="1200" u="none">
                <a:solidFill>
                  <a:srgbClr val="FFFFFF"/>
                </a:solidFill>
                <a:latin typeface="Calibri"/>
              </a:rPr>
              <a:t>can i buy propecia in canada</a:t>
            </a:r>
            <a:br/>
            <a:r>
              <a:rPr b="false" i="false" strike="noStrike" sz="1200" u="none">
                <a:solidFill>
                  <a:srgbClr val="FFFFFF"/>
                </a:solidFill>
                <a:latin typeface="Calibri"/>
              </a:rPr>
              <a:t>Nightmares and disjointed dreams</a:t>
            </a:r>
            <a:br/>
            <a:r>
              <a:rPr b="false" i="false" strike="noStrike" sz="1200" u="none">
                <a:solidFill>
                  <a:srgbClr val="FFFFFF"/>
                </a:solidFill>
                <a:latin typeface="Calibri"/>
              </a:rPr>
              <a:t>best place to buy propecia online</a:t>
            </a:r>
            <a:br/>
            <a:r>
              <a:rPr b="false" i="false" strike="noStrike" sz="1200" u="none">
                <a:solidFill>
                  <a:srgbClr val="FFFFFF"/>
                </a:solidFill>
                <a:latin typeface="Calibri"/>
              </a:rPr>
              <a:t>propecia uk cheap</a:t>
            </a:r>
            <a:br/>
            <a:r>
              <a:rPr b="false" i="false" strike="noStrike" sz="1200" u="none">
                <a:solidFill>
                  <a:srgbClr val="FFFFFF"/>
                </a:solidFill>
                <a:latin typeface="Calibri"/>
              </a:rPr>
              <a:t>If the drug has not worked for you in twelve months, further treatment is unlikely to be of benefit</a:t>
            </a:r>
            <a:br/>
            <a:r>
              <a:rPr b="false" i="false" strike="noStrike" sz="1200" u="none">
                <a:solidFill>
                  <a:srgbClr val="FFFFFF"/>
                </a:solidFill>
                <a:latin typeface="Calibri"/>
              </a:rPr>
              <a:t>merck propecia discount</a:t>
            </a:r>
            <a:br/>
            <a:r>
              <a:rPr b="false" i="false" strike="noStrike" sz="1200" u="none">
                <a:solidFill>
                  <a:srgbClr val="FFFFFF"/>
                </a:solidFill>
                <a:latin typeface="Calibri"/>
              </a:rPr>
              <a:t>cheapest propecia</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propecia sales</a:t>
            </a:r>
            <a:br/>
            <a:r>
              <a:rPr b="false" i="false" strike="noStrike" sz="1200" u="none">
                <a:solidFill>
                  <a:srgbClr val="FFFFFF"/>
                </a:solidFill>
                <a:latin typeface="Calibri"/>
              </a:rPr>
              <a:t>Binding is independent of the serum concentration within the therapeutically relevant range</a:t>
            </a:r>
            <a:br/>
            <a:r>
              <a:rPr b="false" i="false" strike="noStrike" sz="1200" u="none">
                <a:solidFill>
                  <a:srgbClr val="FFFFFF"/>
                </a:solidFill>
                <a:latin typeface="Calibri"/>
              </a:rPr>
              <a:t>buy finasteride 5mg online</a:t>
            </a:r>
            <a:br/>
            <a:r>
              <a:rPr b="false" i="false" strike="noStrike" sz="1200" u="none">
                <a:solidFill>
                  <a:srgbClr val="FFFFFF"/>
                </a:solidFill>
                <a:latin typeface="Calibri"/>
              </a:rPr>
              <a:t>Thank's for the tip on Wellbutrin - my sister went on that and had panic attacks for the first time in her life She got off that quick Hey you never did get my reading Kris</a:t>
            </a:r>
            <a:br/>
            <a:r>
              <a:rPr b="false" i="false" strike="noStrike" sz="1200" u="none">
                <a:solidFill>
                  <a:srgbClr val="FFFFFF"/>
                </a:solidFill>
                <a:latin typeface="Calibri"/>
              </a:rPr>
              <a:t>purchase finasteride 5mg</a:t>
            </a:r>
            <a:br/>
            <a:r>
              <a:rPr b="false" i="false" strike="noStrike" sz="1200" u="none">
                <a:solidFill>
                  <a:srgbClr val="FFFFFF"/>
                </a:solidFill>
                <a:latin typeface="Calibri"/>
              </a:rPr>
              <a:t>Approximately 11% of these 456 pediatric patients discontinued treatment because of an adverse experience</a:t>
            </a:r>
            <a:br/>
            <a:r>
              <a:rPr b="false" i="false" strike="noStrike" sz="1200" u="none">
                <a:solidFill>
                  <a:srgbClr val="FFFFFF"/>
                </a:solidFill>
                <a:latin typeface="Calibri"/>
              </a:rPr>
              <a:t>order propecia uk</a:t>
            </a:r>
            <a:br/>
            <a:r>
              <a:rPr b="false" i="false" strike="noStrike" sz="1200" u="none">
                <a:solidFill>
                  <a:srgbClr val="FFFFFF"/>
                </a:solidFill>
                <a:latin typeface="Calibri"/>
              </a:rPr>
              <a:t>generic propecia finasteride 5mg</a:t>
            </a:r>
            <a:br/>
            <a:r>
              <a:rPr b="false" i="false" strike="noStrike" sz="1200" u="none">
                <a:solidFill>
                  <a:srgbClr val="FFFFFF"/>
                </a:solidFill>
                <a:latin typeface="Calibri"/>
              </a:rPr>
              <a:t>propecia price philippines</a:t>
            </a:r>
            <a:br/>
            <a:r>
              <a:rPr b="false" i="false" strike="noStrike" sz="1200" u="none">
                <a:solidFill>
                  <a:srgbClr val="FFFFFF"/>
                </a:solidFill>
                <a:latin typeface="Calibri"/>
              </a:rPr>
              <a:t>propecia for sale philippines</a:t>
            </a:r>
            <a:br/>
            <a:r>
              <a:rPr b="false" i="false" strike="noStrike" sz="1200" u="none">
                <a:solidFill>
                  <a:srgbClr val="FFFFFF"/>
                </a:solidFill>
                <a:latin typeface="Calibri"/>
              </a:rPr>
              <a:t>If you drop an electronic key (or smartphone) it will cause endless problems."</a:t>
            </a:r>
            <a:br/>
            <a:r>
              <a:rPr b="false" i="false" strike="noStrike" sz="1200" u="none">
                <a:solidFill>
                  <a:srgbClr val="FFFFFF"/>
                </a:solidFill>
                <a:latin typeface="Calibri"/>
              </a:rPr>
              <a:t>propecia uk price</a:t>
            </a:r>
            <a:br/>
            <a:r>
              <a:rPr b="false" i="false" strike="noStrike" sz="1200" u="none">
                <a:solidFill>
                  <a:srgbClr val="FFFFFF"/>
                </a:solidFill>
                <a:latin typeface="Calibri"/>
              </a:rPr>
              <a:t>They have bought into the lies and propoganda and literally have no clue what they are talking about, and this is all comming from a PROUD ganja advocate and vaporizer</a:t>
            </a:r>
            <a:br/>
            <a:r>
              <a:rPr b="false" i="false" strike="noStrike" sz="1200" u="none">
                <a:solidFill>
                  <a:srgbClr val="FFFFFF"/>
                </a:solidFill>
                <a:latin typeface="Calibri"/>
              </a:rPr>
              <a:t>where to buy propecia uk forum</a:t>
            </a:r>
            <a:br/>
            <a:r>
              <a:rPr b="false" i="false" strike="noStrike" sz="1200" u="none">
                <a:solidFill>
                  <a:srgbClr val="FFFFFF"/>
                </a:solidFill>
                <a:latin typeface="Calibri"/>
              </a:rPr>
              <a:t>propecia yearly cost</a:t>
            </a:r>
            <a:br/>
            <a:r>
              <a:rPr b="false" i="false" strike="noStrike" sz="1200" u="none">
                <a:solidFill>
                  <a:srgbClr val="FFFFFF"/>
                </a:solidFill>
                <a:latin typeface="Calibri"/>
              </a:rPr>
              <a:t>He needed 121 pitches to get through seven innings, tying the career high.</a:t>
            </a:r>
            <a:br/>
            <a:r>
              <a:rPr b="false" i="false" strike="noStrike" sz="1200" u="none">
                <a:solidFill>
                  <a:srgbClr val="FFFFFF"/>
                </a:solidFill>
                <a:latin typeface="Calibri"/>
              </a:rPr>
              <a:t>generic finasteride 5mg price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Inflammatory bowel disease (IBD) is another concern</a:t>
            </a:r>
            <a:br/>
            <a:r>
              <a:rPr b="false" i="false" strike="noStrike" sz="1200" u="none">
                <a:solidFill>
                  <a:srgbClr val="FFFFFF"/>
                </a:solidFill>
                <a:latin typeface="Calibri"/>
              </a:rPr>
              <a:t>propecia otc</a:t>
            </a:r>
            <a:br/>
            <a:r>
              <a:rPr b="false" i="false" strike="noStrike" sz="1200" u="none">
                <a:solidFill>
                  <a:srgbClr val="FFFFFF"/>
                </a:solidFill>
                <a:latin typeface="Calibri"/>
              </a:rPr>
              <a:t>quitting propecia hair loss</a:t>
            </a:r>
            <a:br/>
            <a:r>
              <a:rPr b="false" i="false" strike="noStrike" sz="1200" u="none">
                <a:solidFill>
                  <a:srgbClr val="FFFFFF"/>
                </a:solidFill>
                <a:latin typeface="Calibri"/>
              </a:rPr>
              <a:t>where to buy finasteride (proscar propecia)</a:t>
            </a:r>
            <a:br/>
            <a:r>
              <a:rPr b="false" i="false" strike="noStrike" sz="1200" u="none">
                <a:solidFill>
                  <a:srgbClr val="FFFFFF"/>
                </a:solidFill>
                <a:latin typeface="Calibri"/>
              </a:rPr>
              <a:t>order propecia online europe</a:t>
            </a:r>
            <a:br/>
            <a:r>
              <a:rPr b="false" i="false" strike="noStrike" sz="1200" u="none">
                <a:solidFill>
                  <a:srgbClr val="FFFFFF"/>
                </a:solidFill>
                <a:latin typeface="Calibri"/>
              </a:rPr>
              <a:t>"There are no damages being sought."</a:t>
            </a:r>
            <a:br/>
            <a:r>
              <a:rPr b="false" i="false" strike="noStrike" sz="1200" u="none">
                <a:solidFill>
                  <a:srgbClr val="FFFFFF"/>
                </a:solidFill>
                <a:latin typeface="Calibri"/>
              </a:rPr>
              <a:t>buy generic finasteride 5mg</a:t>
            </a:r>
            <a:br/>
            <a:r>
              <a:rPr b="false" i="false" strike="noStrike" sz="1200" u="none">
                <a:solidFill>
                  <a:srgbClr val="FFFFFF"/>
                </a:solidFill>
                <a:latin typeface="Calibri"/>
              </a:rPr>
              <a:t>Takahama was found to have a normal sperm count, and the sperm morphology and motility were normal</a:t>
            </a:r>
            <a:br/>
            <a:r>
              <a:rPr b="false" i="false" strike="noStrike" sz="1200" u="none">
                <a:solidFill>
                  <a:srgbClr val="FFFFFF"/>
                </a:solidFill>
                <a:latin typeface="Calibri"/>
              </a:rPr>
              <a:t>can you buy propecia over the counter in canada</a:t>
            </a:r>
            <a:br/>
            <a:r>
              <a:rPr b="false" i="false" strike="noStrike" sz="1200" u="none">
                <a:solidFill>
                  <a:srgbClr val="FFFFFF"/>
                </a:solidFill>
                <a:latin typeface="Calibri"/>
              </a:rPr>
              <a:t>where to buy propecia in canada</a:t>
            </a:r>
            <a:br/>
            <a:r>
              <a:rPr b="false" i="false" strike="noStrike" sz="1200" u="none">
                <a:solidFill>
                  <a:srgbClr val="FFFFFF"/>
                </a:solidFill>
                <a:latin typeface="Calibri"/>
              </a:rPr>
              <a:t>In most cases, the elevations were transient and resolved or improved on continued therapy or after a brief interruption in therapy</a:t>
            </a:r>
            <a:br/>
            <a:r>
              <a:rPr b="false" i="false" strike="noStrike" sz="1200" u="none">
                <a:solidFill>
                  <a:srgbClr val="FFFFFF"/>
                </a:solidFill>
                <a:latin typeface="Calibri"/>
              </a:rPr>
              <a:t>finasteride online cheap</a:t>
            </a:r>
            <a:br/>
            <a:r>
              <a:rPr b="false" i="false" strike="noStrike" sz="1200" u="none">
                <a:solidFill>
                  <a:srgbClr val="FFFFFF"/>
                </a:solidFill>
                <a:latin typeface="Calibri"/>
              </a:rPr>
              <a:t>propecia price costco</a:t>
            </a:r>
            <a:br/>
            <a:r>
              <a:rPr b="false" i="false" strike="noStrike" sz="1200" u="none">
                <a:solidFill>
                  <a:srgbClr val="FFFFFF"/>
                </a:solidFill>
                <a:latin typeface="Calibri"/>
              </a:rPr>
              <a:t>Ik vroeg mij af of ik dit ook in combinatie met een vochtinbrengende creme kan gebruiken? Want ik gebruik er nu niks bij en aangezien het de huid wel enigzins aan het uitdrogen is vroeg ik mij dit af</a:t>
            </a:r>
            <a:br/>
            <a:r>
              <a:rPr b="false" i="false" strike="noStrike" sz="1200" u="none">
                <a:solidFill>
                  <a:srgbClr val="FFFFFF"/>
                </a:solidFill>
                <a:latin typeface="Calibri"/>
              </a:rPr>
              <a:t>hair loss after quitting propecia</a:t>
            </a:r>
            <a:br/>
            <a:r>
              <a:rPr b="false" i="false" strike="noStrike" sz="1200" u="none">
                <a:solidFill>
                  <a:srgbClr val="FFFFFF"/>
                </a:solidFill>
                <a:latin typeface="Calibri"/>
              </a:rPr>
              <a:t>After two independent labs pulled coding and data related to these images</a:t>
            </a:r>
            <a:br/>
            <a:r>
              <a:rPr b="false" i="false" strike="noStrike" sz="1200" u="none">
                <a:solidFill>
                  <a:srgbClr val="FFFFFF"/>
                </a:solidFill>
                <a:latin typeface="Calibri"/>
              </a:rPr>
              <a:t>best site to order finasteride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propecia online australia</a:t>
            </a:r>
            <a:br/>
            <a:r>
              <a:rPr b="false" i="false" strike="noStrike" sz="1200" u="none">
                <a:solidFill>
                  <a:srgbClr val="FFFFFF"/>
                </a:solidFill>
                <a:latin typeface="Calibri"/>
              </a:rPr>
              <a:t>I pointed out that with all the anti-depressants available, you don't have to suffer while taking one that is certainly not working well</a:t>
            </a:r>
            <a:br/>
            <a:r>
              <a:rPr b="false" i="false" strike="noStrike" sz="1200" u="none">
                <a:solidFill>
                  <a:srgbClr val="FFFFFF"/>
                </a:solidFill>
                <a:latin typeface="Calibri"/>
              </a:rPr>
              <a:t>propecia dosage 5mg or 1mg</a:t>
            </a:r>
            <a:br/>
            <a:r>
              <a:rPr b="false" i="false" strike="noStrike" sz="1200" u="none">
                <a:solidFill>
                  <a:srgbClr val="FFFFFF"/>
                </a:solidFill>
                <a:latin typeface="Calibri"/>
              </a:rPr>
              <a:t>propecia cheapest price australia</a:t>
            </a:r>
            <a:br/>
            <a:r>
              <a:rPr b="false" i="false" strike="noStrike" sz="1200" u="none">
                <a:solidFill>
                  <a:srgbClr val="FFFFFF"/>
                </a:solidFill>
                <a:latin typeface="Calibri"/>
              </a:rPr>
              <a:t>generic propecia no prescription</a:t>
            </a:r>
            <a:br/>
            <a:r>
              <a:rPr b="false" i="false" strike="noStrike" sz="1200" u="none">
                <a:solidFill>
                  <a:srgbClr val="FFFFFF"/>
                </a:solidFill>
                <a:latin typeface="Calibri"/>
              </a:rPr>
              <a:t>bruselloz, akut ve kronik osteomiyelit, nokardiozis, aktinomietom, toksoplazmoz ve Gney Amerika blastomikozu.</a:t>
            </a:r>
            <a:br/>
            <a:r>
              <a:rPr b="false" i="false" strike="noStrike" sz="1200" u="none">
                <a:solidFill>
                  <a:srgbClr val="FFFFFF"/>
                </a:solidFill>
                <a:latin typeface="Calibri"/>
              </a:rPr>
              <a:t>buy finasteride online</a:t>
            </a:r>
            <a:br/>
            <a:r>
              <a:rPr b="false" i="false" strike="noStrike" sz="1200" u="none">
                <a:solidFill>
                  <a:srgbClr val="FFFFFF"/>
                </a:solidFill>
                <a:latin typeface="Calibri"/>
              </a:rPr>
              <a:t>cheap propecia australia</a:t>
            </a:r>
            <a:br/>
            <a:r>
              <a:rPr b="false" i="false" strike="noStrike" sz="1200" u="none">
                <a:solidFill>
                  <a:srgbClr val="FFFFFF"/>
                </a:solidFill>
                <a:latin typeface="Calibri"/>
              </a:rPr>
              <a:t>propecia propak 90</a:t>
            </a:r>
            <a:br/>
            <a:r>
              <a:rPr b="false" i="false" strike="noStrike" sz="1200" u="none">
                <a:solidFill>
                  <a:srgbClr val="FFFFFF"/>
                </a:solidFill>
                <a:latin typeface="Calibri"/>
              </a:rPr>
              <a:t>How many would you like? usapayday loan In 2006, a court did rule against a foundation taking upstock in a battle between Dutch industrial conglomerate Storkand hedge funds seeking to break it up</a:t>
            </a:r>
            <a:br/>
            <a:r>
              <a:rPr b="false" i="false" strike="noStrike" sz="1200" u="none">
                <a:solidFill>
                  <a:srgbClr val="FFFFFF"/>
                </a:solidFill>
                <a:latin typeface="Calibri"/>
              </a:rPr>
              <a:t>buy finasteride online uk</a:t>
            </a:r>
            <a:br/>
            <a:r>
              <a:rPr b="false" i="false" strike="noStrike" sz="1200" u="none">
                <a:solidFill>
                  <a:srgbClr val="FFFFFF"/>
                </a:solidFill>
                <a:latin typeface="Calibri"/>
              </a:rPr>
              <a:t>Gonzalez CH, Vargas R, Perez AB, et al: Limb deficiency with or without Mbius sequence in seven Brazilian children associated with misoprostol use in the first trimester of pregnancy</a:t>
            </a:r>
            <a:br/>
            <a:r>
              <a:rPr b="false" i="false" strike="noStrike" sz="1200" u="none">
                <a:solidFill>
                  <a:srgbClr val="FFFFFF"/>
                </a:solidFill>
                <a:latin typeface="Calibri"/>
              </a:rPr>
              <a:t>propecia hair loss drug</a:t>
            </a:r>
            <a:br/>
            <a:r>
              <a:rPr b="false" i="false" strike="noStrike" sz="1200" u="none">
                <a:solidFill>
                  <a:srgbClr val="FFFFFF"/>
                </a:solidFill>
                <a:latin typeface="Calibri"/>
              </a:rPr>
              <a:t>buy cheap propecia tablets</a:t>
            </a:r>
            <a:br/>
            <a:r>
              <a:rPr b="false" i="false" strike="noStrike" sz="1200" u="none">
                <a:solidFill>
                  <a:srgbClr val="FFFFFF"/>
                </a:solidFill>
                <a:latin typeface="Calibri"/>
              </a:rPr>
              <a:t>Here is what I did and I hope it helps: I went on a bland diet</a:t>
            </a:r>
            <a:br/>
            <a:r>
              <a:rPr b="false" i="false" strike="noStrike" sz="1200" u="none">
                <a:solidFill>
                  <a:srgbClr val="FFFFFF"/>
                </a:solidFill>
                <a:latin typeface="Calibri"/>
              </a:rPr>
              <a:t>propecia tablets in pakistan</a:t>
            </a:r>
            <a:br/>
            <a:r>
              <a:rPr b="false" i="false" strike="noStrike" sz="1200" u="none">
                <a:solidFill>
                  <a:srgbClr val="FFFFFF"/>
                </a:solidFill>
                <a:latin typeface="Calibri"/>
              </a:rPr>
              <a:t>propecia dosage chart</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finasteride 1mg canada</a:t>
            </a:r>
            <a:br/>
            <a:r>
              <a:rPr b="false" i="false" strike="noStrike" sz="1200" u="none">
                <a:solidFill>
                  <a:srgbClr val="FFFFFF"/>
                </a:solidFill>
                <a:latin typeface="Calibri"/>
              </a:rPr>
              <a:t>online propecia consultation</a:t>
            </a:r>
            <a:br/>
            <a:r>
              <a:rPr b="false" i="false" strike="noStrike" sz="1200" u="none">
                <a:solidFill>
                  <a:srgbClr val="FFFFFF"/>
                </a:solidFill>
                <a:latin typeface="Calibri"/>
              </a:rPr>
              <a:t>where to buy propecia online</a:t>
            </a:r>
            <a:br/>
            <a:r>
              <a:rPr b="false" i="false" strike="noStrike" sz="1200" u="none">
                <a:solidFill>
                  <a:srgbClr val="FFFFFF"/>
                </a:solidFill>
                <a:latin typeface="Calibri"/>
              </a:rPr>
              <a:t>generic propecia india safe</a:t>
            </a:r>
            <a:br/>
            <a:r>
              <a:rPr b="false" i="false" strike="noStrike" sz="1200" u="none">
                <a:solidFill>
                  <a:srgbClr val="FFFFFF"/>
                </a:solidFill>
                <a:latin typeface="Calibri"/>
              </a:rPr>
              <a:t>But that means I had to submit the claim for reimbursement manually, and now they&amp;#39;re rejecting the claim because an over-the-counter receipt doesn&amp;#39;t work, only a statement receipt.</a:t>
            </a:r>
            <a:br/>
            <a:r>
              <a:rPr b="false" i="false" strike="noStrike" sz="1200" u="none">
                <a:solidFill>
                  <a:srgbClr val="FFFFFF"/>
                </a:solidFill>
                <a:latin typeface="Calibri"/>
              </a:rPr>
              <a:t>propecia merck coupon</a:t>
            </a:r>
            <a:br/>
            <a:r>
              <a:rPr b="false" i="false" strike="noStrike" sz="1200" u="none">
                <a:solidFill>
                  <a:srgbClr val="FFFFFF"/>
                </a:solidFill>
                <a:latin typeface="Calibri"/>
              </a:rPr>
              <a:t>propecia usa</a:t>
            </a:r>
            <a:br/>
            <a:r>
              <a:rPr b="false" i="false" strike="noStrike" sz="1200" u="none">
                <a:solidFill>
                  <a:srgbClr val="FFFFFF"/>
                </a:solidFill>
                <a:latin typeface="Calibri"/>
              </a:rPr>
              <a:t>order propecia generic</a:t>
            </a:r>
            <a:br/>
            <a:r>
              <a:rPr b="false" i="false" strike="noStrike" sz="1200" u="none">
                <a:solidFill>
                  <a:srgbClr val="FFFFFF"/>
                </a:solidFill>
                <a:latin typeface="Calibri"/>
              </a:rPr>
              <a:t>where can i buy propecia in australia</a:t>
            </a:r>
            <a:br/>
            <a:r>
              <a:rPr b="false" i="false" strike="noStrike" sz="1200" u="none">
                <a:solidFill>
                  <a:srgbClr val="FFFFFF"/>
                </a:solidFill>
                <a:latin typeface="Calibri"/>
              </a:rPr>
              <a:t>finasteride 5mg online uk</a:t>
            </a:r>
            <a:br/>
            <a:r>
              <a:rPr b="false" i="false" strike="noStrike" sz="1200" u="none">
                <a:solidFill>
                  <a:srgbClr val="FFFFFF"/>
                </a:solidFill>
                <a:latin typeface="Calibri"/>
              </a:rPr>
              <a:t>cheap propecia uk</a:t>
            </a:r>
            <a:br/>
            <a:r>
              <a:rPr b="false" i="false" strike="noStrike" sz="1200" u="none">
                <a:solidFill>
                  <a:srgbClr val="FFFFFF"/>
                </a:solidFill>
                <a:latin typeface="Calibri"/>
              </a:rPr>
              <a:t>how effective is propecia for hair loss</a:t>
            </a:r>
            <a:br/>
            <a:r>
              <a:rPr b="false" i="false" strike="noStrike" sz="1200" u="none">
                <a:solidFill>
                  <a:srgbClr val="FFFFFF"/>
                </a:solidFill>
                <a:latin typeface="Calibri"/>
              </a:rPr>
              <a:t>payday loans without all the lenders Some negative news in June's report is that part-time work -- because of "slack work or business conditions" -- is up over 350,000 from May to June</a:t>
            </a:r>
            <a:br/>
            <a:r>
              <a:rPr b="false" i="false" strike="noStrike" sz="1200" u="none">
                <a:solidFill>
                  <a:srgbClr val="FFFFFF"/>
                </a:solidFill>
                <a:latin typeface="Calibri"/>
              </a:rPr>
              <a:t>cheapest propecia tablets</a:t>
            </a:r>
            <a:br/>
            <a:r>
              <a:rPr b="false" i="false" strike="noStrike" sz="1200" u="none">
                <a:solidFill>
                  <a:srgbClr val="FFFFFF"/>
                </a:solidFill>
                <a:latin typeface="Calibri"/>
              </a:rPr>
              <a:t>propecia hair loss treatment reviews</a:t>
            </a:r>
            <a:br/>
            <a:r>
              <a:rPr b="false" i="false" strike="noStrike" sz="1200" u="none">
                <a:solidFill>
                  <a:srgbClr val="FFFFFF"/>
                </a:solidFill>
                <a:latin typeface="Calibri"/>
              </a:rPr>
              <a:t>propecia generic finasteride</a:t>
            </a:r>
            <a:br/>
            <a:r>
              <a:rPr b="false" i="false" strike="noStrike" sz="1200" u="none">
                <a:solidFill>
                  <a:srgbClr val="FFFFFF"/>
                </a:solidFill>
                <a:latin typeface="Calibri"/>
              </a:rPr>
              <a:t>Pantoprazole metabolism is independent of the route of administration (intravenous or oral)</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propecia cost at walgreens</a:t>
            </a:r>
            <a:br/>
            <a:r>
              <a:rPr b="false" i="false" strike="noStrike" sz="1200" u="none">
                <a:solidFill>
                  <a:srgbClr val="FFFFFF"/>
                </a:solidFill>
                <a:latin typeface="Calibri"/>
              </a:rPr>
              <a:t>quitting propecia after 10 years</a:t>
            </a:r>
            <a:br/>
            <a:r>
              <a:rPr b="false" i="false" strike="noStrike" sz="1200" u="none">
                <a:solidFill>
                  <a:srgbClr val="FFFFFF"/>
                </a:solidFill>
                <a:latin typeface="Calibri"/>
              </a:rPr>
              <a:t>where can i buy generic propecia</a:t>
            </a:r>
            <a:br/>
            <a:r>
              <a:rPr b="false" i="false" strike="noStrike" sz="1200" u="none">
                <a:solidFill>
                  <a:srgbClr val="FFFFFF"/>
                </a:solidFill>
                <a:latin typeface="Calibri"/>
              </a:rPr>
              <a:t>cheap finasteride uk</a:t>
            </a:r>
            <a:br/>
            <a:r>
              <a:rPr b="false" i="false" strike="noStrike" sz="1200" u="none">
                <a:solidFill>
                  <a:srgbClr val="FFFFFF"/>
                </a:solidFill>
                <a:latin typeface="Calibri"/>
              </a:rPr>
              <a:t>buy propecia 5mg</a:t>
            </a:r>
            <a:br/>
            <a:r>
              <a:rPr b="false" i="false" strike="noStrike" sz="1200" u="none">
                <a:solidFill>
                  <a:srgbClr val="FFFFFF"/>
                </a:solidFill>
                <a:latin typeface="Calibri"/>
              </a:rPr>
              <a:t>acne after quitting propecia</a:t>
            </a:r>
            <a:br/>
            <a:r>
              <a:rPr b="false" i="false" strike="noStrike" sz="1200" u="none">
                <a:solidFill>
                  <a:srgbClr val="FFFFFF"/>
                </a:solidFill>
                <a:latin typeface="Calibri"/>
              </a:rPr>
              <a:t>finasteride online pharmacy india</a:t>
            </a:r>
            <a:br/>
            <a:r>
              <a:rPr b="false" i="false" strike="noStrike" sz="1200" u="none">
                <a:solidFill>
                  <a:srgbClr val="FFFFFF"/>
                </a:solidFill>
                <a:latin typeface="Calibri"/>
              </a:rPr>
              <a:t>To prevent infections, clean the nebulizer and mouthpiece/face mask according to the manufacturer's directions.</a:t>
            </a:r>
            <a:br/>
            <a:r>
              <a:rPr b="false" i="false" strike="noStrike" sz="1200" u="none">
                <a:solidFill>
                  <a:srgbClr val="FFFFFF"/>
                </a:solidFill>
                <a:latin typeface="Calibri"/>
              </a:rPr>
              <a:t>el mejor tratamiento es minoxidil 5 y finasteride 1mg</a:t>
            </a:r>
            <a:br/>
            <a:r>
              <a:rPr b="false" i="false" strike="noStrike" sz="1200" u="none">
                <a:solidFill>
                  <a:srgbClr val="FFFFFF"/>
                </a:solidFill>
                <a:latin typeface="Calibri"/>
              </a:rPr>
              <a:t>Synthroid price, the test in the chiropractic of these activities has been separate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2015-12-20T01:17:03+04:00</dcterms:created>
  <dcterms:modified xsi:type="dcterms:W3CDTF">2015-12-20T01:17:03+04:00</dcterms:modified>
  <dc:title>Safest Place To Buy Propecia Online - Propecia Sales Annually</dc:title>
  <dc:description>Buy finasteride 1mg india, order finasteride canada, generic propecia cost walgreens, cheap propecia 1mg, frontal hair loss minoxidil propecia, buy finasteride, buy finasteride online uk</dc:description>
  <dc:subject>Safest Place To Buy Propecia Online - Propecia Sales Annually</dc:subject>
  <cp:keywords>buy propecia online uk cheap, lawsuit against merck propecia, cheaper rogaine propecia, cheapest propecia prescription uk, taking half dose of propecia, propecia sales annually, propecia canada lawsuit, propecia uk price, propecia hair loss drug, quitting propecia after 10 years</cp:keywords>
  <cp:category/>
</cp:coreProperties>
</file>