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Terbinafine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tabletas 250 mg precio</a:t>
            </a:r>
            <a:br/>
            <a:r>
              <a:rPr b="false" i="false" strike="noStrike" sz="1200" u="none">
                <a:solidFill>
                  <a:srgbClr val="FFFFFF"/>
                </a:solidFill>
                <a:latin typeface="Calibri"/>
              </a:rPr>
              <a:t>He added that Pfizer Consumer Healthcare is the "optimal partner to commercialise OTC Nexium globally."</a:t>
            </a:r>
            <a:br/>
            <a:r>
              <a:rPr b="false" i="false" strike="noStrike" sz="1200" u="none">
                <a:solidFill>
                  <a:srgbClr val="FFFFFF"/>
                </a:solidFill>
                <a:latin typeface="Calibri"/>
              </a:rPr>
              <a:t>lamisil at advanced gel 12g 42 oz</a:t>
            </a:r>
            <a:br/>
            <a:r>
              <a:rPr b="false" i="false" strike="noStrike" sz="1200" u="none">
                <a:solidFill>
                  <a:srgbClr val="FFFFFF"/>
                </a:solidFill>
                <a:latin typeface="Calibri"/>
              </a:rPr>
              <a:t>lamisil spray pump 30ml</a:t>
            </a:r>
            <a:br/>
            <a:r>
              <a:rPr b="false" i="false" strike="noStrike" sz="1200" u="none">
                <a:solidFill>
                  <a:srgbClr val="FFFFFF"/>
                </a:solidFill>
                <a:latin typeface="Calibri"/>
              </a:rPr>
              <a:t>where to buy lamisil</a:t>
            </a:r>
            <a:br/>
            <a:r>
              <a:rPr b="false" i="false" strike="noStrike" sz="1200" u="none">
                <a:solidFill>
                  <a:srgbClr val="FFFFFF"/>
                </a:solidFill>
                <a:latin typeface="Calibri"/>
              </a:rPr>
              <a:t>terbinafine hydrochloride tablets buy</a:t>
            </a:r>
            <a:br/>
            <a:r>
              <a:rPr b="false" i="false" strike="noStrike" sz="1200" u="none">
                <a:solidFill>
                  <a:srgbClr val="FFFFFF"/>
                </a:solidFill>
                <a:latin typeface="Calibri"/>
              </a:rPr>
              <a:t>terbinafine 250 mg buy online</a:t>
            </a:r>
            <a:br/>
            <a:r>
              <a:rPr b="false" i="false" strike="noStrike" sz="1200" u="none">
                <a:solidFill>
                  <a:srgbClr val="FFFFFF"/>
                </a:solidFill>
                <a:latin typeface="Calibri"/>
              </a:rPr>
              <a:t>I now have been given HIGH doses of PABA to decrease my Thyroid Anti-Bodies and I went through a Chelation iv and urine test to find out my Metals were way out</a:t>
            </a:r>
            <a:br/>
            <a:r>
              <a:rPr b="false" i="false" strike="noStrike" sz="1200" u="none">
                <a:solidFill>
                  <a:srgbClr val="FFFFFF"/>
                </a:solidFill>
                <a:latin typeface="Calibri"/>
              </a:rPr>
              <a:t>cost of lamisil pills</a:t>
            </a:r>
            <a:br/>
            <a:r>
              <a:rPr b="false" i="false" strike="noStrike" sz="1200" u="none">
                <a:solidFill>
                  <a:srgbClr val="FFFFFF"/>
                </a:solidFill>
                <a:latin typeface="Calibri"/>
              </a:rPr>
              <a:t>buy cheap terbinafine</a:t>
            </a:r>
            <a:br/>
            <a:r>
              <a:rPr b="false" i="false" strike="noStrike" sz="1200" u="none">
                <a:solidFill>
                  <a:srgbClr val="FFFFFF"/>
                </a:solidFill>
                <a:latin typeface="Calibri"/>
              </a:rPr>
              <a:t>terbinafine hydrochloride cream 1 w/w</a:t>
            </a:r>
            <a:br/>
            <a:r>
              <a:rPr b="false" i="false" strike="noStrike" sz="1200" u="none">
                <a:solidFill>
                  <a:srgbClr val="FFFFFF"/>
                </a:solidFill>
                <a:latin typeface="Calibri"/>
              </a:rPr>
              <a:t>buy generic lamisil tablets</a:t>
            </a:r>
            <a:br/>
            <a:r>
              <a:rPr b="false" i="false" strike="noStrike" sz="1200" u="none">
                <a:solidFill>
                  <a:srgbClr val="FFFFFF"/>
                </a:solidFill>
                <a:latin typeface="Calibri"/>
              </a:rPr>
              <a:t>The effect of renal impairment on metabolite elimination has not been studied.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125 mg</a:t>
            </a:r>
            <a:br/>
            <a:r>
              <a:rPr b="false" i="false" strike="noStrike" sz="1200" u="none">
                <a:solidFill>
                  <a:srgbClr val="FFFFFF"/>
                </a:solidFill>
                <a:latin typeface="Calibri"/>
              </a:rPr>
              <a:t>It does not cause the dangerous systemic side effects of Accutane, and it causes very little inflammation of the skin at all</a:t>
            </a:r>
            <a:br/>
            <a:r>
              <a:rPr b="false" i="false" strike="noStrike" sz="1200" u="none">
                <a:solidFill>
                  <a:srgbClr val="FFFFFF"/>
                </a:solidFill>
                <a:latin typeface="Calibri"/>
              </a:rPr>
              <a:t>lamisil cream price philippines</a:t>
            </a:r>
            <a:br/>
            <a:r>
              <a:rPr b="false" i="false" strike="noStrike" sz="1200" u="none">
                <a:solidFill>
                  <a:srgbClr val="FFFFFF"/>
                </a:solidFill>
                <a:latin typeface="Calibri"/>
              </a:rPr>
              <a:t>terbinafine 1 cream lamisil</a:t>
            </a:r>
            <a:br/>
            <a:r>
              <a:rPr b="false" i="false" strike="noStrike" sz="1200" u="none">
                <a:solidFill>
                  <a:srgbClr val="FFFFFF"/>
                </a:solidFill>
                <a:latin typeface="Calibri"/>
              </a:rPr>
              <a:t>what is lamisil 250mg tablets</a:t>
            </a:r>
            <a:br/>
            <a:r>
              <a:rPr b="false" i="false" strike="noStrike" sz="1200" u="none">
                <a:solidFill>
                  <a:srgbClr val="FFFFFF"/>
                </a:solidFill>
                <a:latin typeface="Calibri"/>
              </a:rPr>
              <a:t>terbinafine 1</a:t>
            </a:r>
            <a:br/>
            <a:r>
              <a:rPr b="false" i="false" strike="noStrike" sz="1200" u="none">
                <a:solidFill>
                  <a:srgbClr val="FFFFFF"/>
                </a:solidFill>
                <a:latin typeface="Calibri"/>
              </a:rPr>
              <a:t>generic lamisil price</a:t>
            </a:r>
            <a:br/>
            <a:r>
              <a:rPr b="false" i="false" strike="noStrike" sz="1200" u="none">
                <a:solidFill>
                  <a:srgbClr val="FFFFFF"/>
                </a:solidFill>
                <a:latin typeface="Calibri"/>
              </a:rPr>
              <a:t>Researchers at Oregon State Hospital did a retrospective chart review of 39 patients on Risperdal vs</a:t>
            </a:r>
            <a:br/>
            <a:r>
              <a:rPr b="false" i="false" strike="noStrike" sz="1200" u="none">
                <a:solidFill>
                  <a:srgbClr val="FFFFFF"/>
                </a:solidFill>
                <a:latin typeface="Calibri"/>
              </a:rPr>
              <a:t>price of lamisil</a:t>
            </a:r>
            <a:br/>
            <a:r>
              <a:rPr b="false" i="false" strike="noStrike" sz="1200" u="none">
                <a:solidFill>
                  <a:srgbClr val="FFFFFF"/>
                </a:solidFill>
                <a:latin typeface="Calibri"/>
              </a:rPr>
              <a:t>Patients who have taken an MAOI must wait at least 14 days before taking Wellbutrin SR</a:t>
            </a:r>
            <a:br/>
            <a:r>
              <a:rPr b="false" i="false" strike="noStrike" sz="1200" u="none">
                <a:solidFill>
                  <a:srgbClr val="FFFFFF"/>
                </a:solidFill>
                <a:latin typeface="Calibri"/>
              </a:rPr>
              <a:t>terbinafine 250 mg</a:t>
            </a:r>
            <a:br/>
            <a:r>
              <a:rPr b="false" i="false" strike="noStrike" sz="1200" u="none">
                <a:solidFill>
                  <a:srgbClr val="FFFFFF"/>
                </a:solidFill>
                <a:latin typeface="Calibri"/>
              </a:rPr>
              <a:t>buy terbinafine tablets uk</a:t>
            </a:r>
            <a:br/>
            <a:r>
              <a:rPr b="false" i="false" strike="noStrike" sz="1200" u="none">
                <a:solidFill>
                  <a:srgbClr val="FFFFFF"/>
                </a:solidFill>
                <a:latin typeface="Calibri"/>
              </a:rPr>
              <a:t>If she had stomach cancer at that time then it means she had it a month later when they declared her healthy</a:t>
            </a:r>
            <a:br/>
            <a:r>
              <a:rPr b="false" i="false" strike="noStrike" sz="1200" u="none">
                <a:solidFill>
                  <a:srgbClr val="FFFFFF"/>
                </a:solidFill>
                <a:latin typeface="Calibri"/>
              </a:rPr>
              <a:t>where to buy lamisil cream in singapore</a:t>
            </a:r>
            <a:br/>
            <a:r>
              <a:rPr b="false" i="false" strike="noStrike" sz="1200" u="none">
                <a:solidFill>
                  <a:srgbClr val="FFFFFF"/>
                </a:solidFill>
                <a:latin typeface="Calibri"/>
              </a:rPr>
              <a:t>terbinafine hydrochloride 1 cream uses</a:t>
            </a:r>
            <a:br/>
            <a:r>
              <a:rPr b="false" i="false" strike="noStrike" sz="1200" u="none">
                <a:solidFill>
                  <a:srgbClr val="FFFFFF"/>
                </a:solidFill>
                <a:latin typeface="Calibri"/>
              </a:rPr>
              <a:t>lamisil tablets uk</a:t>
            </a:r>
            <a:br/>
            <a:r>
              <a:rPr b="false" i="false" strike="noStrike" sz="1200" u="none">
                <a:solidFill>
                  <a:srgbClr val="FFFFFF"/>
                </a:solidFill>
                <a:latin typeface="Calibri"/>
              </a:rPr>
              <a:t>terbinafine dosage for ringworm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Mary again or as the swain, felicite pulled cheap alternative to nexium off with her nails while en zij waren erg boos en terneergeslagen</a:t>
            </a:r>
            <a:br/>
            <a:r>
              <a:rPr b="false" i="false" strike="noStrike" sz="1200" u="none">
                <a:solidFill>
                  <a:srgbClr val="FFFFFF"/>
                </a:solidFill>
                <a:latin typeface="Calibri"/>
              </a:rPr>
              <a:t>lamisil spray jock itch</a:t>
            </a:r>
            <a:br/>
            <a:r>
              <a:rPr b="false" i="false" strike="noStrike" sz="1200" u="none">
                <a:solidFill>
                  <a:srgbClr val="FFFFFF"/>
                </a:solidFill>
                <a:latin typeface="Calibri"/>
              </a:rPr>
              <a:t>buy terbinafine hydrochloride tablets</a:t>
            </a:r>
            <a:br/>
            <a:r>
              <a:rPr b="false" i="false" strike="noStrike" sz="1200" u="none">
                <a:solidFill>
                  <a:srgbClr val="FFFFFF"/>
                </a:solidFill>
                <a:latin typeface="Calibri"/>
              </a:rPr>
              <a:t>lamisil cream generic name</a:t>
            </a:r>
            <a:br/>
            <a:r>
              <a:rPr b="false" i="false" strike="noStrike" sz="1200" u="none">
                <a:solidFill>
                  <a:srgbClr val="FFFFFF"/>
                </a:solidFill>
                <a:latin typeface="Calibri"/>
              </a:rPr>
              <a:t>Lie on your side and raise your knee to your chest</a:t>
            </a:r>
            <a:br/>
            <a:r>
              <a:rPr b="false" i="false" strike="noStrike" sz="1200" u="none">
                <a:solidFill>
                  <a:srgbClr val="FFFFFF"/>
                </a:solidFill>
                <a:latin typeface="Calibri"/>
              </a:rPr>
              <a:t>terbinafine online pharmacy</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lamisil tablets at walgreens</a:t>
            </a:r>
            <a:br/>
            <a:r>
              <a:rPr b="false" i="false" strike="noStrike" sz="1200" u="none">
                <a:solidFill>
                  <a:srgbClr val="FFFFFF"/>
                </a:solidFill>
                <a:latin typeface="Calibri"/>
              </a:rPr>
              <a:t>terbinafine 250mg tabs</a:t>
            </a:r>
            <a:br/>
            <a:r>
              <a:rPr b="false" i="false" strike="noStrike" sz="1200" u="none">
                <a:solidFill>
                  <a:srgbClr val="FFFFFF"/>
                </a:solidFill>
                <a:latin typeface="Calibri"/>
              </a:rPr>
              <a:t>lamisil cream reviews for toenail fungus</a:t>
            </a:r>
            <a:br/>
            <a:r>
              <a:rPr b="false" i="false" strike="noStrike" sz="1200" u="none">
                <a:solidFill>
                  <a:srgbClr val="FFFFFF"/>
                </a:solidFill>
                <a:latin typeface="Calibri"/>
              </a:rPr>
              <a:t>lamisil 1 cream</a:t>
            </a:r>
            <a:br/>
            <a:r>
              <a:rPr b="false" i="false" strike="noStrike" sz="1200" u="none">
                <a:solidFill>
                  <a:srgbClr val="FFFFFF"/>
                </a:solidFill>
                <a:latin typeface="Calibri"/>
              </a:rPr>
              <a:t>By the time WHO issued a global alert cautioning that the severe respiratory illness "...</a:t>
            </a:r>
            <a:br/>
            <a:r>
              <a:rPr b="false" i="false" strike="noStrike" sz="1200" u="none">
                <a:solidFill>
                  <a:srgbClr val="FFFFFF"/>
                </a:solidFill>
                <a:latin typeface="Calibri"/>
              </a:rPr>
              <a:t>terbinafine 250mg tab cam</a:t>
            </a:r>
            <a:br/>
            <a:r>
              <a:rPr b="false" i="false" strike="noStrike" sz="1200" u="none">
                <a:solidFill>
                  <a:srgbClr val="FFFFFF"/>
                </a:solidFill>
                <a:latin typeface="Calibri"/>
              </a:rPr>
              <a:t>lamisil cheap</a:t>
            </a:r>
            <a:br/>
            <a:r>
              <a:rPr b="false" i="false" strike="noStrike" sz="1200" u="none">
                <a:solidFill>
                  <a:srgbClr val="FFFFFF"/>
                </a:solidFill>
                <a:latin typeface="Calibri"/>
              </a:rPr>
              <a:t>terbinafine hydrochloride cream price uk</a:t>
            </a:r>
            <a:br/>
            <a:r>
              <a:rPr b="false" i="false" strike="noStrike" sz="1200" u="none">
                <a:solidFill>
                  <a:srgbClr val="FFFFFF"/>
                </a:solidFill>
                <a:latin typeface="Calibri"/>
              </a:rPr>
              <a:t>lamisil at antifungal continuous spray jock itch</a:t>
            </a:r>
            <a:br/>
            <a:r>
              <a:rPr b="false" i="false" strike="noStrike" sz="1200" u="none">
                <a:solidFill>
                  <a:srgbClr val="FFFFFF"/>
                </a:solidFill>
                <a:latin typeface="Calibri"/>
              </a:rPr>
              <a:t>terbinafine hydrochloride solution 1</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Dosage should be individualized according to the requirements of each patient</a:t>
            </a:r>
            <a:br/>
            <a:r>
              <a:rPr b="false" i="false" strike="noStrike" sz="1200" u="none">
                <a:solidFill>
                  <a:srgbClr val="FFFFFF"/>
                </a:solidFill>
                <a:latin typeface="Calibri"/>
              </a:rPr>
              <a:t>generic lamisil pills cost</a:t>
            </a:r>
            <a:br/>
            <a:r>
              <a:rPr b="false" i="false" strike="noStrike" sz="1200" u="none">
                <a:solidFill>
                  <a:srgbClr val="FFFFFF"/>
                </a:solidFill>
                <a:latin typeface="Calibri"/>
              </a:rPr>
              <a:t>buy terbinafine cream online</a:t>
            </a:r>
            <a:br/>
            <a:r>
              <a:rPr b="false" i="false" strike="noStrike" sz="1200" u="none">
                <a:solidFill>
                  <a:srgbClr val="FFFFFF"/>
                </a:solidFill>
                <a:latin typeface="Calibri"/>
              </a:rPr>
              <a:t>Ik vroeg mij af of ik dit ook in combinatie met een vochtinbrengende creme kan gebruiken? Want ik gebruik er nu niks bij en aangezien het de huid wel enigzins aan het uitdrogen is vroeg ik mij dit af</a:t>
            </a:r>
            <a:br/>
            <a:r>
              <a:rPr b="false" i="false" strike="noStrike" sz="1200" u="none">
                <a:solidFill>
                  <a:srgbClr val="FFFFFF"/>
                </a:solidFill>
                <a:latin typeface="Calibri"/>
              </a:rPr>
              <a:t>does lamisil spray work toenail fungus</a:t>
            </a:r>
            <a:br/>
            <a:r>
              <a:rPr b="false" i="false" strike="noStrike" sz="1200" u="none">
                <a:solidFill>
                  <a:srgbClr val="FFFFFF"/>
                </a:solidFill>
                <a:latin typeface="Calibri"/>
              </a:rPr>
              <a:t>Von den vier oben angefuehrten Schmarotzern gehoeren die beiden ersteren zuder online kredite stcaprlmr kredit kredite http://onlinekredit2014.tumblr.com derAllerheiligen von Lerina, gefeiert.</a:t>
            </a:r>
            <a:br/>
            <a:r>
              <a:rPr b="false" i="false" strike="noStrike" sz="1200" u="none">
                <a:solidFill>
                  <a:srgbClr val="FFFFFF"/>
                </a:solidFill>
                <a:latin typeface="Calibri"/>
              </a:rPr>
              <a:t>lamisil cream terbinafine skin</a:t>
            </a:r>
            <a:br/>
            <a:r>
              <a:rPr b="false" i="false" strike="noStrike" sz="1200" u="none">
                <a:solidFill>
                  <a:srgbClr val="FFFFFF"/>
                </a:solidFill>
                <a:latin typeface="Calibri"/>
              </a:rPr>
              <a:t>terbinafine hcl 250 mg for ringworm</a:t>
            </a:r>
            <a:br/>
            <a:r>
              <a:rPr b="false" i="false" strike="noStrike" sz="1200" u="none">
                <a:solidFill>
                  <a:srgbClr val="FFFFFF"/>
                </a:solidFill>
                <a:latin typeface="Calibri"/>
              </a:rPr>
              <a:t>lamisil antifungal tablets</a:t>
            </a:r>
            <a:br/>
            <a:r>
              <a:rPr b="false" i="false" strike="noStrike" sz="1200" u="none">
                <a:solidFill>
                  <a:srgbClr val="FFFFFF"/>
                </a:solidFill>
                <a:latin typeface="Calibri"/>
              </a:rPr>
              <a:t>it prevents serotonin being taken back up in the vesicles at the nerve ending, and the prolonged life of serotonin is supposed to help alleviate panic/anxiety/depression.</a:t>
            </a:r>
            <a:br/>
            <a:r>
              <a:rPr b="false" i="false" strike="noStrike" sz="1200" u="none">
                <a:solidFill>
                  <a:srgbClr val="FFFFFF"/>
                </a:solidFill>
                <a:latin typeface="Calibri"/>
              </a:rPr>
              <a:t>can you get lamisil tablets over the counter</a:t>
            </a:r>
            <a:br/>
            <a:r>
              <a:rPr b="false" i="false" strike="noStrike" sz="1200" u="none">
                <a:solidFill>
                  <a:srgbClr val="FFFFFF"/>
                </a:solidFill>
                <a:latin typeface="Calibri"/>
              </a:rPr>
              <a:t>You should hang in there and know that you will feel better soon</a:t>
            </a:r>
            <a:br/>
            <a:r>
              <a:rPr b="false" i="false" strike="noStrike" sz="1200" u="none">
                <a:solidFill>
                  <a:srgbClr val="FFFFFF"/>
                </a:solidFill>
                <a:latin typeface="Calibri"/>
              </a:rPr>
              <a:t>where to buy lamisil cream in uk</a:t>
            </a:r>
            <a:br/>
            <a:r>
              <a:rPr b="false" i="false" strike="noStrike" sz="1200" u="none">
                <a:solidFill>
                  <a:srgbClr val="FFFFFF"/>
                </a:solidFill>
                <a:latin typeface="Calibri"/>
              </a:rPr>
              <a:t>Such material is made available for educational purposes, to   advance understanding of human rights, democracy, scientific, moral,   ethical, and social justice issues, etc</a:t>
            </a:r>
            <a:br/>
            <a:r>
              <a:rPr b="false" i="false" strike="noStrike" sz="1200" u="none">
                <a:solidFill>
                  <a:srgbClr val="FFFFFF"/>
                </a:solidFill>
                <a:latin typeface="Calibri"/>
              </a:rPr>
              <a:t>miconazole clotrimazole or terbinafine</a:t>
            </a:r>
            <a:br/>
            <a:r>
              <a:rPr b="false" i="false" strike="noStrike" sz="1200" u="none">
                <a:solidFill>
                  <a:srgbClr val="FFFFFF"/>
                </a:solidFill>
                <a:latin typeface="Calibri"/>
              </a:rPr>
              <a:t>If i stop taking it i have outbreaks</a:t>
            </a:r>
            <a:br/>
            <a:r>
              <a:rPr b="false" i="false" strike="noStrike" sz="1200" u="none">
                <a:solidFill>
                  <a:srgbClr val="FFFFFF"/>
                </a:solidFill>
                <a:latin typeface="Calibri"/>
              </a:rPr>
              <a:t>lamisil cream price malaysia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tablets over the counter</a:t>
            </a:r>
            <a:br/>
            <a:r>
              <a:rPr b="false" i="false" strike="noStrike" sz="1200" u="none">
                <a:solidFill>
                  <a:srgbClr val="FFFFFF"/>
                </a:solidFill>
                <a:latin typeface="Calibri"/>
              </a:rPr>
              <a:t>lamisil tablet</a:t>
            </a:r>
            <a:br/>
            <a:r>
              <a:rPr b="false" i="false" strike="noStrike" sz="1200" u="none">
                <a:solidFill>
                  <a:srgbClr val="FFFFFF"/>
                </a:solidFill>
                <a:latin typeface="Calibri"/>
              </a:rPr>
              <a:t>are lamisil tablets available over the counter</a:t>
            </a:r>
            <a:br/>
            <a:r>
              <a:rPr b="false" i="false" strike="noStrike" sz="1200" u="none">
                <a:solidFill>
                  <a:srgbClr val="FFFFFF"/>
                </a:solidFill>
                <a:latin typeface="Calibri"/>
              </a:rPr>
              <a:t>The class action Zoloft lawsuit alleges that patients experienced no benefit from use of the antidepressant medication.</a:t>
            </a:r>
            <a:br/>
            <a:r>
              <a:rPr b="false" i="false" strike="noStrike" sz="1200" u="none">
                <a:solidFill>
                  <a:srgbClr val="FFFFFF"/>
                </a:solidFill>
                <a:latin typeface="Calibri"/>
              </a:rPr>
              <a:t>lamisil once usage</a:t>
            </a:r>
            <a:br/>
            <a:r>
              <a:rPr b="false" i="false" strike="noStrike" sz="1200" u="none">
                <a:solidFill>
                  <a:srgbClr val="FFFFFF"/>
                </a:solidFill>
                <a:latin typeface="Calibri"/>
              </a:rPr>
              <a:t>lamisil at antifungal spray athlete's foot</a:t>
            </a:r>
            <a:br/>
            <a:r>
              <a:rPr b="false" i="false" strike="noStrike" sz="1200" u="none">
                <a:solidFill>
                  <a:srgbClr val="FFFFFF"/>
                </a:solidFill>
                <a:latin typeface="Calibri"/>
              </a:rPr>
              <a:t>lamisil oral granules package insert</a:t>
            </a:r>
            <a:br/>
            <a:r>
              <a:rPr b="false" i="false" strike="noStrike" sz="1200" u="none">
                <a:solidFill>
                  <a:srgbClr val="FFFFFF"/>
                </a:solidFill>
                <a:latin typeface="Calibri"/>
              </a:rPr>
              <a:t>terbinafine dosage for dogs</a:t>
            </a:r>
            <a:br/>
            <a:r>
              <a:rPr b="false" i="false" strike="noStrike" sz="1200" u="none">
                <a:solidFill>
                  <a:srgbClr val="FFFFFF"/>
                </a:solidFill>
                <a:latin typeface="Calibri"/>
              </a:rPr>
              <a:t>terbinafine price uk</a:t>
            </a:r>
            <a:br/>
            <a:r>
              <a:rPr b="false" i="false" strike="noStrike" sz="1200" u="none">
                <a:solidFill>
                  <a:srgbClr val="FFFFFF"/>
                </a:solidFill>
                <a:latin typeface="Calibri"/>
              </a:rPr>
              <a:t>Consider contacting the pharmaceutical manufacturer, a drug information service, or a compounding pharmacy.</a:t>
            </a:r>
            <a:br/>
            <a:r>
              <a:rPr b="false" i="false" strike="noStrike" sz="1200" u="none">
                <a:solidFill>
                  <a:srgbClr val="FFFFFF"/>
                </a:solidFill>
                <a:latin typeface="Calibri"/>
              </a:rPr>
              <a:t>terbinafine online purchase no prescription</a:t>
            </a:r>
            <a:br/>
            <a:r>
              <a:rPr b="false" i="false" strike="noStrike" sz="1200" u="none">
                <a:solidFill>
                  <a:srgbClr val="FFFFFF"/>
                </a:solidFill>
                <a:latin typeface="Calibri"/>
              </a:rPr>
              <a:t>Of the other 20%, most become pregnant within two years of trying</a:t>
            </a:r>
            <a:br/>
            <a:r>
              <a:rPr b="false" i="false" strike="noStrike" sz="1200" u="none">
                <a:solidFill>
                  <a:srgbClr val="FFFFFF"/>
                </a:solidFill>
                <a:latin typeface="Calibri"/>
              </a:rPr>
              <a:t>lamisil cream amazon</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terbinafine hcl 250 mg ta</a:t>
            </a:r>
            <a:br/>
            <a:r>
              <a:rPr b="false" i="false" strike="noStrike" sz="1200" u="none">
                <a:solidFill>
                  <a:srgbClr val="FFFFFF"/>
                </a:solidFill>
                <a:latin typeface="Calibri"/>
              </a:rPr>
              <a:t>lamisil at antifungal cream for jock itch</a:t>
            </a:r>
            <a:br/>
            <a:r>
              <a:rPr b="false" i="false" strike="noStrike" sz="1200" u="none">
                <a:solidFill>
                  <a:srgbClr val="FFFFFF"/>
                </a:solidFill>
                <a:latin typeface="Calibri"/>
              </a:rPr>
              <a:t>In order to use this spray effectively you should first gently blow your nose and then sit down and tilt your head forward slightly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oral terbinafine generic</a:t>
            </a:r>
            <a:br/>
            <a:r>
              <a:rPr b="false" i="false" strike="noStrike" sz="1200" u="none">
                <a:solidFill>
                  <a:srgbClr val="FFFFFF"/>
                </a:solidFill>
                <a:latin typeface="Calibri"/>
              </a:rPr>
              <a:t>Cymbalta also causes sever physical side effects that include insomnia, loss of appetite, pain in abdomen, recurrent infection to the upper respiratory tract and others</a:t>
            </a:r>
            <a:br/>
            <a:r>
              <a:rPr b="false" i="false" strike="noStrike" sz="1200" u="none">
                <a:solidFill>
                  <a:srgbClr val="FFFFFF"/>
                </a:solidFill>
                <a:latin typeface="Calibri"/>
              </a:rPr>
              <a:t>terbinafine hydrochloride</a:t>
            </a:r>
            <a:br/>
            <a:r>
              <a:rPr b="false" i="false" strike="noStrike" sz="1200" u="none">
                <a:solidFill>
                  <a:srgbClr val="FFFFFF"/>
                </a:solidFill>
                <a:latin typeface="Calibri"/>
              </a:rPr>
              <a:t>lamisil at cream ringworm</a:t>
            </a:r>
            <a:br/>
            <a:r>
              <a:rPr b="false" i="false" strike="noStrike" sz="1200" u="none">
                <a:solidFill>
                  <a:srgbClr val="FFFFFF"/>
                </a:solidFill>
                <a:latin typeface="Calibri"/>
              </a:rPr>
              <a:t>does lamisil cream work for toenail fungus</a:t>
            </a:r>
            <a:br/>
            <a:r>
              <a:rPr b="false" i="false" strike="noStrike" sz="1200" u="none">
                <a:solidFill>
                  <a:srgbClr val="FFFFFF"/>
                </a:solidFill>
                <a:latin typeface="Calibri"/>
              </a:rPr>
              <a:t>terbinafine price @ walmart</a:t>
            </a:r>
            <a:br/>
            <a:r>
              <a:rPr b="false" i="false" strike="noStrike" sz="1200" u="none">
                <a:solidFill>
                  <a:srgbClr val="FFFFFF"/>
                </a:solidFill>
                <a:latin typeface="Calibri"/>
              </a:rPr>
              <a:t>The chemical name for duloxetine is ( )-(S)-N-Methyl-3-(naphthalen-1-yloxy)-3-(thiophen-2-yl)propan-1-amine</a:t>
            </a:r>
            <a:br/>
            <a:r>
              <a:rPr b="false" i="false" strike="noStrike" sz="1200" u="none">
                <a:solidFill>
                  <a:srgbClr val="FFFFFF"/>
                </a:solidFill>
                <a:latin typeface="Calibri"/>
              </a:rPr>
              <a:t>terbinafine 1 cream boots</a:t>
            </a:r>
            <a:br/>
            <a:r>
              <a:rPr b="false" i="false" strike="noStrike" sz="1200" u="none">
                <a:solidFill>
                  <a:srgbClr val="FFFFFF"/>
                </a:solidFill>
                <a:latin typeface="Calibri"/>
              </a:rPr>
              <a:t>You should not store this medication in your bathroom and keep it away from children or pets</a:t>
            </a:r>
            <a:br/>
            <a:r>
              <a:rPr b="false" i="false" strike="noStrike" sz="1200" u="none">
                <a:solidFill>
                  <a:srgbClr val="FFFFFF"/>
                </a:solidFill>
                <a:latin typeface="Calibri"/>
              </a:rPr>
              <a:t>terbinafine 250 mg tablets cost</a:t>
            </a:r>
            <a:br/>
            <a:r>
              <a:rPr b="false" i="false" strike="noStrike" sz="1200" u="none">
                <a:solidFill>
                  <a:srgbClr val="FFFFFF"/>
                </a:solidFill>
                <a:latin typeface="Calibri"/>
              </a:rPr>
              <a:t>I have been in the contraceptive injection for about 2 weeks now</a:t>
            </a:r>
            <a:br/>
            <a:r>
              <a:rPr b="false" i="false" strike="noStrike" sz="1200" u="none">
                <a:solidFill>
                  <a:srgbClr val="FFFFFF"/>
                </a:solidFill>
                <a:latin typeface="Calibri"/>
              </a:rPr>
              <a:t>lamisil at cream in india</a:t>
            </a:r>
            <a:br/>
            <a:r>
              <a:rPr b="false" i="false" strike="noStrike" sz="1200" u="none">
                <a:solidFill>
                  <a:srgbClr val="FFFFFF"/>
                </a:solidFill>
                <a:latin typeface="Calibri"/>
              </a:rPr>
              <a:t>terbinafine hydrochloride cream dosage</a:t>
            </a:r>
            <a:br/>
            <a:r>
              <a:rPr b="false" i="false" strike="noStrike" sz="1200" u="none">
                <a:solidFill>
                  <a:srgbClr val="FFFFFF"/>
                </a:solidFill>
                <a:latin typeface="Calibri"/>
              </a:rPr>
              <a:t>Also Drink a lot of water  And the one big one is hairloss</a:t>
            </a:r>
            <a:br/>
            <a:r>
              <a:rPr b="false" i="false" strike="noStrike" sz="1200" u="none">
                <a:solidFill>
                  <a:srgbClr val="FFFFFF"/>
                </a:solidFill>
                <a:latin typeface="Calibri"/>
              </a:rPr>
              <a:t>can you buy terbinafine over counter</a:t>
            </a:r>
            <a:br/>
            <a:r>
              <a:rPr b="false" i="false" strike="noStrike" sz="1200" u="none">
                <a:solidFill>
                  <a:srgbClr val="FFFFFF"/>
                </a:solidFill>
                <a:latin typeface="Calibri"/>
              </a:rPr>
              <a:t>What&amp;rsquo;s doesn&amp;rsquo;t that mean</a:t>
            </a:r>
            <a:br/>
            <a:r>
              <a:rPr b="false" i="false" strike="noStrike" sz="1200" u="none">
                <a:solidFill>
                  <a:srgbClr val="FFFFFF"/>
                </a:solidFill>
                <a:latin typeface="Calibri"/>
              </a:rPr>
              <a:t>terbinafine in beta cyclodextrin tablets 250mg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generic lamisil tablets</a:t>
            </a:r>
            <a:br/>
            <a:r>
              <a:rPr b="false" i="false" strike="noStrike" sz="1200" u="none">
                <a:solidFill>
                  <a:srgbClr val="FFFFFF"/>
                </a:solidFill>
                <a:latin typeface="Calibri"/>
              </a:rPr>
              <a:t>buy lamisil tablets australia</a:t>
            </a:r>
            <a:br/>
            <a:r>
              <a:rPr b="false" i="false" strike="noStrike" sz="1200" u="none">
                <a:solidFill>
                  <a:srgbClr val="FFFFFF"/>
                </a:solidFill>
                <a:latin typeface="Calibri"/>
              </a:rPr>
              <a:t>terbinafine clotrimazole ciclopirox econazole or butenafine</a:t>
            </a:r>
            <a:br/>
            <a:r>
              <a:rPr b="false" i="false" strike="noStrike" sz="1200" u="none">
                <a:solidFill>
                  <a:srgbClr val="FFFFFF"/>
                </a:solidFill>
                <a:latin typeface="Calibri"/>
              </a:rPr>
              <a:t>Suppresses the development and causes the death of the larvae, maggots and mature individuals.</a:t>
            </a:r>
            <a:br/>
            <a:r>
              <a:rPr b="false" i="false" strike="noStrike" sz="1200" u="none">
                <a:solidFill>
                  <a:srgbClr val="FFFFFF"/>
                </a:solidFill>
                <a:latin typeface="Calibri"/>
              </a:rPr>
              <a:t>terbinafine 250 mg tabletki</a:t>
            </a:r>
            <a:br/>
            <a:r>
              <a:rPr b="false" i="false" strike="noStrike" sz="1200" u="none">
                <a:solidFill>
                  <a:srgbClr val="FFFFFF"/>
                </a:solidFill>
                <a:latin typeface="Calibri"/>
              </a:rPr>
              <a:t>cost of terbinafine topical</a:t>
            </a:r>
            <a:br/>
            <a:r>
              <a:rPr b="false" i="false" strike="noStrike" sz="1200" u="none">
                <a:solidFill>
                  <a:srgbClr val="FFFFFF"/>
                </a:solidFill>
                <a:latin typeface="Calibri"/>
              </a:rPr>
              <a:t>terbinafine 1 solution</a:t>
            </a:r>
            <a:br/>
            <a:r>
              <a:rPr b="false" i="false" strike="noStrike" sz="1200" u="none">
                <a:solidFill>
                  <a:srgbClr val="FFFFFF"/>
                </a:solidFill>
                <a:latin typeface="Calibri"/>
              </a:rPr>
              <a:t>i take prozac and i find that it makes me yawn an insane amount</a:t>
            </a:r>
            <a:br/>
            <a:r>
              <a:rPr b="false" i="false" strike="noStrike" sz="1200" u="none">
                <a:solidFill>
                  <a:srgbClr val="FFFFFF"/>
                </a:solidFill>
                <a:latin typeface="Calibri"/>
              </a:rPr>
              <a:t>lamisil gel or cream</a:t>
            </a:r>
            <a:br/>
            <a:r>
              <a:rPr b="false" i="false" strike="noStrike" sz="1200" u="none">
                <a:solidFill>
                  <a:srgbClr val="FFFFFF"/>
                </a:solidFill>
                <a:latin typeface="Calibri"/>
              </a:rPr>
              <a:t>lamisil at spray</a:t>
            </a:r>
            <a:br/>
            <a:r>
              <a:rPr b="false" i="false" strike="noStrike" sz="1200" u="none">
                <a:solidFill>
                  <a:srgbClr val="FFFFFF"/>
                </a:solidFill>
                <a:latin typeface="Calibri"/>
              </a:rPr>
              <a:t>generic terbinafine cost</a:t>
            </a:r>
            <a:br/>
            <a:r>
              <a:rPr b="false" i="false" strike="noStrike" sz="1200" u="none">
                <a:solidFill>
                  <a:srgbClr val="FFFFFF"/>
                </a:solidFill>
                <a:latin typeface="Calibri"/>
              </a:rPr>
              <a:t>cheap generic lamisil</a:t>
            </a:r>
            <a:br/>
            <a:r>
              <a:rPr b="false" i="false" strike="noStrike" sz="1200" u="none">
                <a:solidFill>
                  <a:srgbClr val="FFFFFF"/>
                </a:solidFill>
                <a:latin typeface="Calibri"/>
              </a:rPr>
              <a:t>where can i buy lamisil pills over the counter</a:t>
            </a:r>
            <a:br/>
            <a:r>
              <a:rPr b="false" i="false" strike="noStrike" sz="1200" u="none">
                <a:solidFill>
                  <a:srgbClr val="FFFFFF"/>
                </a:solidFill>
                <a:latin typeface="Calibri"/>
              </a:rPr>
              <a:t>was the sysop for a small Chicago-based Bulletin Board System in 1992 when she first encountered smile.jpg and her life changed forever</a:t>
            </a:r>
            <a:br/>
            <a:r>
              <a:rPr b="false" i="false" strike="noStrike" sz="1200" u="none">
                <a:solidFill>
                  <a:srgbClr val="FFFFFF"/>
                </a:solidFill>
                <a:latin typeface="Calibri"/>
              </a:rPr>
              <a:t>cheapest lamisil once</a:t>
            </a:r>
            <a:br/>
            <a:r>
              <a:rPr b="false" i="false" strike="noStrike" sz="1200" u="none">
                <a:solidFill>
                  <a:srgbClr val="FFFFFF"/>
                </a:solidFill>
                <a:latin typeface="Calibri"/>
              </a:rPr>
              <a:t>terbinafine hydrochloride cream 1 for ringworm</a:t>
            </a:r>
            <a:br/>
            <a:r>
              <a:rPr b="false" i="false" strike="noStrike" sz="1200" u="none">
                <a:solidFill>
                  <a:srgbClr val="FFFFFF"/>
                </a:solidFill>
                <a:latin typeface="Calibri"/>
              </a:rPr>
              <a:t>lamisil antifungal cream for ringworm</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17, first year in college, I have a thick moustache and thick chin hair but all the hairs on my cheeks are vellus, and I have whispy side burns and chin strap hair on one side of my face.</a:t>
            </a:r>
            <a:br/>
            <a:r>
              <a:rPr b="false" i="false" strike="noStrike" sz="1200" u="none">
                <a:solidFill>
                  <a:srgbClr val="FFFFFF"/>
                </a:solidFill>
                <a:latin typeface="Calibri"/>
              </a:rPr>
              <a:t>terbinafine hydrochloride uses</a:t>
            </a:r>
            <a:br/>
            <a:r>
              <a:rPr b="false" i="false" strike="noStrike" sz="1200" u="none">
                <a:solidFill>
                  <a:srgbClr val="FFFFFF"/>
                </a:solidFill>
                <a:latin typeface="Calibri"/>
              </a:rPr>
              <a:t>lamisil tablets uses</a:t>
            </a:r>
            <a:br/>
            <a:r>
              <a:rPr b="false" i="false" strike="noStrike" sz="1200" u="none">
                <a:solidFill>
                  <a:srgbClr val="FFFFFF"/>
                </a:solidFill>
                <a:latin typeface="Calibri"/>
              </a:rPr>
              <a:t>terbinafine oral</a:t>
            </a:r>
            <a:br/>
            <a:r>
              <a:rPr b="false" i="false" strike="noStrike" sz="1200" u="none">
                <a:solidFill>
                  <a:srgbClr val="FFFFFF"/>
                </a:solidFill>
                <a:latin typeface="Calibri"/>
              </a:rPr>
              <a:t>generic terbinafine hydrochloride pills</a:t>
            </a:r>
            <a:br/>
            <a:r>
              <a:rPr b="false" i="false" strike="noStrike" sz="1200" u="none">
                <a:solidFill>
                  <a:srgbClr val="FFFFFF"/>
                </a:solidFill>
                <a:latin typeface="Calibri"/>
              </a:rPr>
              <a:t>terbinafine price philippines</a:t>
            </a:r>
            <a:br/>
            <a:r>
              <a:rPr b="false" i="false" strike="noStrike" sz="1200" u="none">
                <a:solidFill>
                  <a:srgbClr val="FFFFFF"/>
                </a:solidFill>
                <a:latin typeface="Calibri"/>
              </a:rPr>
              <a:t>O de buy losartan online no prescription clase Such as t&amp;rsquo;ai chi and various kung fu methods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Lamisil Cream Terbinafine Skin - Terbinafine 250 Mg Tablets Cost</dc:title>
  <dc:description>Lamisil tabletas 250 mg precio, lamisil at advanced gel 12g 42 oz, terbinafine 250 mg buy online, lamisil tablets at walgreens, lamisil at antifungal continuous spray jock itch, lamisil tablets over the counter, terbinafine hcl 250 mg ta</dc:description>
  <dc:subject>Lamisil Cream Terbinafine Skin - Terbinafine 250 Mg Tablets Cost</dc:subject>
  <cp:keywords>cost of lamisil pills, lamisil at antifungal continuous spray jock itch, lamisil cream price malaysia, lamisil at antifungal spray athlete's foot, terbinafine dosage for dogs, lamisil at cream ringworm, terbinafine 1 solution, cheap generic lamisil, where can i buy lamisil pills over the counter, terbinafine hydrochloride cream 1 for ringworm</cp:keywords>
  <cp:category/>
</cp:coreProperties>
</file>