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2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2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2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2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2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3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3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3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3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3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3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3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3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38.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39.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40.jp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41.jp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42.jp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4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Inje㸼o Depo Provera 50mg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depo provera cost australia</a:t>
            </a:r>
            <a:br/>
            <a:r>
              <a:rPr b="false" i="false" strike="noStrike" sz="1200" u="none">
                <a:solidFill>
                  <a:srgbClr val="FFFFFF"/>
                </a:solidFill>
                <a:latin typeface="Calibri"/>
              </a:rPr>
              <a:t>I still have massive headaches that come and go all the time, lack energy, am fatigued, the list goes on</a:t>
            </a:r>
            <a:br/>
            <a:r>
              <a:rPr b="false" i="false" strike="noStrike" sz="1200" u="none">
                <a:solidFill>
                  <a:srgbClr val="FFFFFF"/>
                </a:solidFill>
                <a:latin typeface="Calibri"/>
              </a:rPr>
              <a:t>depo provera shot purchase</a:t>
            </a:r>
            <a:br/>
            <a:r>
              <a:rPr b="false" i="false" strike="noStrike" sz="1200" u="none">
                <a:solidFill>
                  <a:srgbClr val="FFFFFF"/>
                </a:solidFill>
                <a:latin typeface="Calibri"/>
              </a:rPr>
              <a:t>Oral granules are used to treat a fungal infection of scalp hair follicles in children who are at least 4 years old</a:t>
            </a:r>
            <a:br/>
            <a:r>
              <a:rPr b="false" i="false" strike="noStrike" sz="1200" u="none">
                <a:solidFill>
                  <a:srgbClr val="FFFFFF"/>
                </a:solidFill>
                <a:latin typeface="Calibri"/>
              </a:rPr>
              <a:t>depo provera price in south africa</a:t>
            </a:r>
            <a:br/>
            <a:r>
              <a:rPr b="false" i="false" strike="noStrike" sz="1200" u="none">
                <a:solidFill>
                  <a:srgbClr val="FFFFFF"/>
                </a:solidFill>
                <a:latin typeface="Calibri"/>
              </a:rPr>
              <a:t>Recurrent thrush can be controlled in most women using doses of oral antifungals combined with topical treatments</a:t>
            </a:r>
            <a:br/>
            <a:r>
              <a:rPr b="false" i="false" strike="noStrike" sz="1200" u="none">
                <a:solidFill>
                  <a:srgbClr val="FFFFFF"/>
                </a:solidFill>
                <a:latin typeface="Calibri"/>
              </a:rPr>
              <a:t>how much does depo provera cost at walmart</a:t>
            </a:r>
            <a:br/>
            <a:r>
              <a:rPr b="false" i="false" strike="noStrike" sz="1200" u="none">
                <a:solidFill>
                  <a:srgbClr val="FFFFFF"/>
                </a:solidFill>
                <a:latin typeface="Calibri"/>
              </a:rPr>
              <a:t>how much does the depo provera shot cost in australia</a:t>
            </a:r>
            <a:br/>
            <a:r>
              <a:rPr b="false" i="false" strike="noStrike" sz="1200" u="none">
                <a:solidFill>
                  <a:srgbClr val="FFFFFF"/>
                </a:solidFill>
                <a:latin typeface="Calibri"/>
              </a:rPr>
              <a:t>provera 10 mg 10 days stop abnormal uterine bleeding</a:t>
            </a:r>
            <a:br/>
            <a:r>
              <a:rPr b="false" i="false" strike="noStrike" sz="1200" u="none">
                <a:solidFill>
                  <a:srgbClr val="FFFFFF"/>
                </a:solidFill>
                <a:latin typeface="Calibri"/>
              </a:rPr>
              <a:t>I have been on 125 Levothyroxine for 30 years .</a:t>
            </a:r>
            <a:br/>
            <a:r>
              <a:rPr b="false" i="false" strike="noStrike" sz="1200" u="none">
                <a:solidFill>
                  <a:srgbClr val="FFFFFF"/>
                </a:solidFill>
                <a:latin typeface="Calibri"/>
              </a:rPr>
              <a:t>costo de provera 10mg</a:t>
            </a:r>
            <a:br/>
            <a:r>
              <a:rPr b="false" i="false" strike="noStrike" sz="1200" u="none">
                <a:solidFill>
                  <a:srgbClr val="FFFFFF"/>
                </a:solidFill>
                <a:latin typeface="Calibri"/>
              </a:rPr>
              <a:t>Additional research has shown that upfront, vs</a:t>
            </a:r>
            <a:br/>
            <a:r>
              <a:rPr b="false" i="false" strike="noStrike" sz="1200" u="none">
                <a:solidFill>
                  <a:srgbClr val="FFFFFF"/>
                </a:solidFill>
                <a:latin typeface="Calibri"/>
              </a:rPr>
              <a:t>provera 10mg tablets used</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There is, however, plenty of scientific evidence that amitriptyline is efficacious in migraine prevention</a:t>
            </a:r>
            <a:br/>
            <a:r>
              <a:rPr b="false" i="false" strike="noStrike" sz="1200" u="none">
                <a:solidFill>
                  <a:srgbClr val="FFFFFF"/>
                </a:solidFill>
                <a:latin typeface="Calibri"/>
              </a:rPr>
              <a:t>depo provera price india</a:t>
            </a:r>
            <a:br/>
            <a:r>
              <a:rPr b="false" i="false" strike="noStrike" sz="1200" u="none">
                <a:solidFill>
                  <a:srgbClr val="FFFFFF"/>
                </a:solidFill>
                <a:latin typeface="Calibri"/>
              </a:rPr>
              <a:t>provera 2.5 mg price</a:t>
            </a:r>
            <a:br/>
            <a:r>
              <a:rPr b="false" i="false" strike="noStrike" sz="1200" u="none">
                <a:solidFill>
                  <a:srgbClr val="FFFFFF"/>
                </a:solidFill>
                <a:latin typeface="Calibri"/>
              </a:rPr>
              <a:t>how much does depo provera cost australia</a:t>
            </a:r>
            <a:br/>
            <a:r>
              <a:rPr b="false" i="false" strike="noStrike" sz="1200" u="none">
                <a:solidFill>
                  <a:srgbClr val="FFFFFF"/>
                </a:solidFill>
                <a:latin typeface="Calibri"/>
              </a:rPr>
              <a:t>provera 2.5 mg</a:t>
            </a:r>
            <a:br/>
            <a:r>
              <a:rPr b="false" i="false" strike="noStrike" sz="1200" u="none">
                <a:solidFill>
                  <a:srgbClr val="FFFFFF"/>
                </a:solidFill>
                <a:latin typeface="Calibri"/>
              </a:rPr>
              <a:t>provera 10mg for 10 days did not stop bleeding</a:t>
            </a:r>
            <a:br/>
            <a:r>
              <a:rPr b="false" i="false" strike="noStrike" sz="1200" u="none">
                <a:solidFill>
                  <a:srgbClr val="FFFFFF"/>
                </a:solidFill>
                <a:latin typeface="Calibri"/>
              </a:rPr>
              <a:t>buy provera online cheap</a:t>
            </a:r>
            <a:br/>
            <a:r>
              <a:rPr b="false" i="false" strike="noStrike" sz="1200" u="none">
                <a:solidFill>
                  <a:srgbClr val="FFFFFF"/>
                </a:solidFill>
                <a:latin typeface="Calibri"/>
              </a:rPr>
              <a:t>provera cost</a:t>
            </a:r>
            <a:br/>
            <a:r>
              <a:rPr b="false" i="false" strike="noStrike" sz="1200" u="none">
                <a:solidFill>
                  <a:srgbClr val="FFFFFF"/>
                </a:solidFill>
                <a:latin typeface="Calibri"/>
              </a:rPr>
              <a:t>cheap provera</a:t>
            </a:r>
            <a:br/>
            <a:r>
              <a:rPr b="false" i="false" strike="noStrike" sz="1200" u="none">
                <a:solidFill>
                  <a:srgbClr val="FFFFFF"/>
                </a:solidFill>
                <a:latin typeface="Calibri"/>
              </a:rPr>
              <a:t>Unfortunatley though my family forgot to tell me of the extreme tendancy towards twins when we announced we were trying so I didn't know I had such a good chance at twins</a:t>
            </a:r>
            <a:br/>
            <a:r>
              <a:rPr b="false" i="false" strike="noStrike" sz="1200" u="none">
                <a:solidFill>
                  <a:srgbClr val="FFFFFF"/>
                </a:solidFill>
                <a:latin typeface="Calibri"/>
              </a:rPr>
              <a:t>provera tablet 10mg price</a:t>
            </a:r>
            <a:br/>
            <a:r>
              <a:rPr b="false" i="false" strike="noStrike" sz="1200" u="none">
                <a:solidFill>
                  <a:srgbClr val="FFFFFF"/>
                </a:solidFill>
                <a:latin typeface="Calibri"/>
              </a:rPr>
              <a:t>can you order depo provera online</a:t>
            </a:r>
            <a:br/>
            <a:r>
              <a:rPr b="false" i="false" strike="noStrike" sz="1200" u="none">
                <a:solidFill>
                  <a:srgbClr val="FFFFFF"/>
                </a:solidFill>
                <a:latin typeface="Calibri"/>
              </a:rPr>
              <a:t>buy provera online uk</a:t>
            </a:r>
            <a:br/>
            <a:r>
              <a:rPr b="false" i="false" strike="noStrike" sz="1200" u="none">
                <a:solidFill>
                  <a:srgbClr val="FFFFFF"/>
                </a:solidFill>
                <a:latin typeface="Calibri"/>
              </a:rPr>
              <a:t>provera 10mg for 10 days to start period</a:t>
            </a:r>
            <a:br/>
            <a:r>
              <a:rPr b="false" i="false" strike="noStrike" sz="1200" u="none">
                <a:solidFill>
                  <a:srgbClr val="FFFFFF"/>
                </a:solidFill>
                <a:latin typeface="Calibri"/>
              </a:rPr>
              <a:t>If your pet suffers from any type of kidney damage, Robaxin can be dangerous</a:t>
            </a:r>
            <a:br/>
            <a:r>
              <a:rPr b="false" i="false" strike="noStrike" sz="1200" u="none">
                <a:solidFill>
                  <a:srgbClr val="FFFFFF"/>
                </a:solidFill>
                <a:latin typeface="Calibri"/>
              </a:rPr>
              <a:t>depo provera cost in india</a:t>
            </a:r>
            <a:br/>
            <a:r>
              <a:rPr b="false" i="false" strike="noStrike" sz="1200" u="none">
                <a:solidFill>
                  <a:srgbClr val="FFFFFF"/>
                </a:solidFill>
                <a:latin typeface="Calibri"/>
              </a:rPr>
              <a:t>provera tabletas 10 mg precio</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ยำ provera 2.5 mg</a:t>
            </a:r>
            <a:br/>
            <a:r>
              <a:rPr b="false" i="false" strike="noStrike" sz="1200" u="none">
                <a:solidFill>
                  <a:srgbClr val="FFFFFF"/>
                </a:solidFill>
                <a:latin typeface="Calibri"/>
              </a:rPr>
              <a:t>provera 10mg</a:t>
            </a:r>
            <a:br/>
            <a:r>
              <a:rPr b="false" i="false" strike="noStrike" sz="1200" u="none">
                <a:solidFill>
                  <a:srgbClr val="FFFFFF"/>
                </a:solidFill>
                <a:latin typeface="Calibri"/>
              </a:rPr>
              <a:t>We found it cheaper through Costco as a generic in 100mg size</a:t>
            </a:r>
            <a:br/>
            <a:r>
              <a:rPr b="false" i="false" strike="noStrike" sz="1200" u="none">
                <a:solidFill>
                  <a:srgbClr val="FFFFFF"/>
                </a:solidFill>
                <a:latin typeface="Calibri"/>
              </a:rPr>
              <a:t>depo provera cost canada</a:t>
            </a:r>
            <a:br/>
            <a:r>
              <a:rPr b="false" i="false" strike="noStrike" sz="1200" u="none">
                <a:solidFill>
                  <a:srgbClr val="FFFFFF"/>
                </a:solidFill>
                <a:latin typeface="Calibri"/>
              </a:rPr>
              <a:t>depo provera cost</a:t>
            </a:r>
            <a:br/>
            <a:r>
              <a:rPr b="false" i="false" strike="noStrike" sz="1200" u="none">
                <a:solidFill>
                  <a:srgbClr val="FFFFFF"/>
                </a:solidFill>
                <a:latin typeface="Calibri"/>
              </a:rPr>
              <a:t>But if you need additional relief, it's important to choose your pain medication wisely</a:t>
            </a:r>
            <a:br/>
            <a:r>
              <a:rPr b="false" i="false" strike="noStrike" sz="1200" u="none">
                <a:solidFill>
                  <a:srgbClr val="FFFFFF"/>
                </a:solidFill>
                <a:latin typeface="Calibri"/>
              </a:rPr>
              <a:t>precio provera medroxyprogesterone 2.5 mg</a:t>
            </a:r>
            <a:br/>
            <a:r>
              <a:rPr b="false" i="false" strike="noStrike" sz="1200" u="none">
                <a:solidFill>
                  <a:srgbClr val="FFFFFF"/>
                </a:solidFill>
                <a:latin typeface="Calibri"/>
              </a:rPr>
              <a:t>How to use Epiduo? How much is Epiduo? Does Epiduo work? You can study Epiduo ingredients, directions, results and get more information about the retinoid cream online</a:t>
            </a:r>
            <a:br/>
            <a:r>
              <a:rPr b="false" i="false" strike="noStrike" sz="1200" u="none">
                <a:solidFill>
                  <a:srgbClr val="FFFFFF"/>
                </a:solidFill>
                <a:latin typeface="Calibri"/>
              </a:rPr>
              <a:t>provera 10mg price philippines</a:t>
            </a:r>
            <a:br/>
            <a:r>
              <a:rPr b="false" i="false" strike="noStrike" sz="1200" u="none">
                <a:solidFill>
                  <a:srgbClr val="FFFFFF"/>
                </a:solidFill>
                <a:latin typeface="Calibri"/>
              </a:rPr>
              <a:t>is there a generic for provera</a:t>
            </a:r>
            <a:br/>
            <a:r>
              <a:rPr b="false" i="false" strike="noStrike" sz="1200" u="none">
                <a:solidFill>
                  <a:srgbClr val="FFFFFF"/>
                </a:solidFill>
                <a:latin typeface="Calibri"/>
              </a:rPr>
              <a:t>provera tablets to stop periods</a:t>
            </a:r>
            <a:br/>
            <a:r>
              <a:rPr b="false" i="false" strike="noStrike" sz="1200" u="none">
                <a:solidFill>
                  <a:srgbClr val="FFFFFF"/>
                </a:solidFill>
                <a:latin typeface="Calibri"/>
              </a:rPr>
              <a:t>cpt code for depo provera 150 mg</a:t>
            </a:r>
            <a:br/>
            <a:r>
              <a:rPr b="false" i="false" strike="noStrike" sz="1200" u="none">
                <a:solidFill>
                  <a:srgbClr val="FFFFFF"/>
                </a:solidFill>
                <a:latin typeface="Calibri"/>
              </a:rPr>
              <a:t>provera tablet price in india</a:t>
            </a:r>
            <a:br/>
            <a:r>
              <a:rPr b="false" i="false" strike="noStrike" sz="1200" u="none">
                <a:solidFill>
                  <a:srgbClr val="FFFFFF"/>
                </a:solidFill>
                <a:latin typeface="Calibri"/>
              </a:rPr>
              <a:t>provera 5 mg para que sirve</a:t>
            </a:r>
            <a:br/>
            <a:r>
              <a:rPr b="false" i="false" strike="noStrike" sz="1200" u="none">
                <a:solidFill>
                  <a:srgbClr val="FFFFFF"/>
                </a:solidFill>
                <a:latin typeface="Calibri"/>
              </a:rPr>
              <a:t>depo provera mg</a:t>
            </a:r>
            <a:br/>
            <a:r>
              <a:rPr b="false" i="false" strike="noStrike" sz="1200" u="none">
                <a:solidFill>
                  <a:srgbClr val="FFFFFF"/>
                </a:solidFill>
                <a:latin typeface="Calibri"/>
              </a:rPr>
              <a:t>inje㸼o depo provera 50mg</a:t>
            </a:r>
            <a:br/>
            <a:r>
              <a:rPr b="false" i="false" strike="noStrike" sz="1200" u="none">
                <a:solidFill>
                  <a:srgbClr val="FFFFFF"/>
                </a:solidFill>
                <a:latin typeface="Calibri"/>
              </a:rPr>
              <a:t>depo provera injection generic name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depo provera shot</a:t>
            </a:r>
            <a:br/>
            <a:r>
              <a:rPr b="false" i="false" strike="noStrike" sz="1200" u="none">
                <a:solidFill>
                  <a:srgbClr val="FFFFFF"/>
                </a:solidFill>
                <a:latin typeface="Calibri"/>
              </a:rPr>
              <a:t>win cash and prizes online &amp;ldquo;He was an eccentric who lived a simple life,&amp;rdquo; Anne says</a:t>
            </a:r>
            <a:br/>
            <a:r>
              <a:rPr b="false" i="false" strike="noStrike" sz="1200" u="none">
                <a:solidFill>
                  <a:srgbClr val="FFFFFF"/>
                </a:solidFill>
                <a:latin typeface="Calibri"/>
              </a:rPr>
              <a:t>cheap provera online</a:t>
            </a:r>
            <a:br/>
            <a:r>
              <a:rPr b="false" i="false" strike="noStrike" sz="1200" u="none">
                <a:solidFill>
                  <a:srgbClr val="FFFFFF"/>
                </a:solidFill>
                <a:latin typeface="Calibri"/>
              </a:rPr>
              <a:t>The ultimate effect of hypothyroidism, whether it&amp;rsquo;s caused by iodine deficiency or autoimmunity, is to decrease the amount of thyroid hormone available to the body</a:t>
            </a:r>
            <a:br/>
            <a:r>
              <a:rPr b="false" i="false" strike="noStrike" sz="1200" u="none">
                <a:solidFill>
                  <a:srgbClr val="FFFFFF"/>
                </a:solidFill>
                <a:latin typeface="Calibri"/>
              </a:rPr>
              <a:t>provera 10 mg 10 days</a:t>
            </a:r>
            <a:br/>
            <a:r>
              <a:rPr b="false" i="false" strike="noStrike" sz="1200" u="none">
                <a:solidFill>
                  <a:srgbClr val="FFFFFF"/>
                </a:solidFill>
                <a:latin typeface="Calibri"/>
              </a:rPr>
              <a:t>Zou dit door de (zware) medicijnen komen?Vriendelijke groet en alvast bedankt,Lydia</a:t>
            </a:r>
            <a:br/>
            <a:r>
              <a:rPr b="false" i="false" strike="noStrike" sz="1200" u="none">
                <a:solidFill>
                  <a:srgbClr val="FFFFFF"/>
                </a:solidFill>
                <a:latin typeface="Calibri"/>
              </a:rPr>
              <a:t>price of provera 10mg in india</a:t>
            </a:r>
            <a:br/>
            <a:r>
              <a:rPr b="false" i="false" strike="noStrike" sz="1200" u="none">
                <a:solidFill>
                  <a:srgbClr val="FFFFFF"/>
                </a:solidFill>
                <a:latin typeface="Calibri"/>
              </a:rPr>
              <a:t>generic depo provera cost</a:t>
            </a:r>
            <a:br/>
            <a:r>
              <a:rPr b="false" i="false" strike="noStrike" sz="1200" u="none">
                <a:solidFill>
                  <a:srgbClr val="FFFFFF"/>
                </a:solidFill>
                <a:latin typeface="Calibri"/>
              </a:rPr>
              <a:t>provera 5mg price</a:t>
            </a:r>
            <a:br/>
            <a:r>
              <a:rPr b="false" i="false" strike="noStrike" sz="1200" u="none">
                <a:solidFill>
                  <a:srgbClr val="FFFFFF"/>
                </a:solidFill>
                <a:latin typeface="Calibri"/>
              </a:rPr>
              <a:t>depo provera cost nz</a:t>
            </a:r>
            <a:br/>
            <a:r>
              <a:rPr b="false" i="false" strike="noStrike" sz="1200" u="none">
                <a:solidFill>
                  <a:srgbClr val="FFFFFF"/>
                </a:solidFill>
                <a:latin typeface="Calibri"/>
              </a:rPr>
              <a:t>provera 10 mg 10 days to period</a:t>
            </a:r>
            <a:br/>
            <a:r>
              <a:rPr b="false" i="false" strike="noStrike" sz="1200" u="none">
                <a:solidFill>
                  <a:srgbClr val="FFFFFF"/>
                </a:solidFill>
                <a:latin typeface="Calibri"/>
              </a:rPr>
              <a:t>I was informed by my doctor that hydroquinone has been banned in some areas and is known to cause liver damage</a:t>
            </a:r>
            <a:br/>
            <a:r>
              <a:rPr b="false" i="false" strike="noStrike" sz="1200" u="none">
                <a:solidFill>
                  <a:srgbClr val="FFFFFF"/>
                </a:solidFill>
                <a:latin typeface="Calibri"/>
              </a:rPr>
              <a:t>bula do depo provera 150 mg</a:t>
            </a:r>
            <a:br/>
            <a:r>
              <a:rPr b="false" i="false" strike="noStrike" sz="1200" u="none">
                <a:solidFill>
                  <a:srgbClr val="FFFFFF"/>
                </a:solidFill>
                <a:latin typeface="Calibri"/>
              </a:rPr>
              <a:t>can i buy depo provera online</a:t>
            </a:r>
            <a:br/>
            <a:r>
              <a:rPr b="false" i="false" strike="noStrike" sz="1200" u="none">
                <a:solidFill>
                  <a:srgbClr val="FFFFFF"/>
                </a:solidFill>
                <a:latin typeface="Calibri"/>
              </a:rPr>
              <a:t>generic provera</a:t>
            </a:r>
            <a:br/>
            <a:r>
              <a:rPr b="false" i="false" strike="noStrike" sz="1200" u="none">
                <a:solidFill>
                  <a:srgbClr val="FFFFFF"/>
                </a:solidFill>
                <a:latin typeface="Calibri"/>
              </a:rPr>
              <a:t>buy depo provera online</a:t>
            </a:r>
            <a:br/>
            <a:r>
              <a:rPr b="false" i="false" strike="noStrike" sz="1200" u="none">
                <a:solidFill>
                  <a:srgbClr val="FFFFFF"/>
                </a:solidFill>
                <a:latin typeface="Calibri"/>
              </a:rPr>
              <a:t>I've been on it for almost 7 full months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depo provera price malaysia</a:t>
            </a:r>
            <a:br/>
            <a:r>
              <a:rPr b="false" i="false" strike="noStrike" sz="1200" u="none">
                <a:solidFill>
                  <a:srgbClr val="FFFFFF"/>
                </a:solidFill>
                <a:latin typeface="Calibri"/>
              </a:rPr>
              <a:t>The way immunomodulating agents affect the immune system isn&amp;rsquo;t entirely clear</a:t>
            </a:r>
            <a:br/>
            <a:r>
              <a:rPr b="false" i="false" strike="noStrike" sz="1200" u="none">
                <a:solidFill>
                  <a:srgbClr val="FFFFFF"/>
                </a:solidFill>
                <a:latin typeface="Calibri"/>
              </a:rPr>
              <a:t>provera 2.5 mg reviews</a:t>
            </a:r>
            <a:br/>
            <a:r>
              <a:rPr b="false" i="false" strike="noStrike" sz="1200" u="none">
                <a:solidFill>
                  <a:srgbClr val="FFFFFF"/>
                </a:solidFill>
                <a:latin typeface="Calibri"/>
              </a:rPr>
              <a:t>provera price list</a:t>
            </a:r>
            <a:br/>
            <a:r>
              <a:rPr b="false" i="false" strike="noStrike" sz="1200" u="none">
                <a:solidFill>
                  <a:srgbClr val="FFFFFF"/>
                </a:solidFill>
                <a:latin typeface="Calibri"/>
              </a:rPr>
              <a:t>provera 5mg to stop period</a:t>
            </a:r>
            <a:br/>
            <a:r>
              <a:rPr b="false" i="false" strike="noStrike" sz="1200" u="none">
                <a:solidFill>
                  <a:srgbClr val="FFFFFF"/>
                </a:solidFill>
                <a:latin typeface="Calibri"/>
              </a:rPr>
              <a:t>I have been taking &amp;ldquo;Nature-Throid 1.5g&amp;rdquo; for almost a year now and I feel absolutely no different I even bumped it to taking 2 pills in the am, but hasn&amp;rsquo;t made a difference</a:t>
            </a:r>
            <a:br/>
            <a:r>
              <a:rPr b="false" i="false" strike="noStrike" sz="1200" u="none">
                <a:solidFill>
                  <a:srgbClr val="FFFFFF"/>
                </a:solidFill>
                <a:latin typeface="Calibri"/>
              </a:rPr>
              <a:t>generic depo provera price</a:t>
            </a:r>
            <a:br/>
            <a:r>
              <a:rPr b="false" i="false" strike="noStrike" sz="1200" u="none">
                <a:solidFill>
                  <a:srgbClr val="FFFFFF"/>
                </a:solidFill>
                <a:latin typeface="Calibri"/>
              </a:rPr>
              <a:t>para que sirven las pastillas provera 5 mg</a:t>
            </a:r>
            <a:br/>
            <a:r>
              <a:rPr b="false" i="false" strike="noStrike" sz="1200" u="none">
                <a:solidFill>
                  <a:srgbClr val="FFFFFF"/>
                </a:solidFill>
                <a:latin typeface="Calibri"/>
              </a:rPr>
              <a:t>I have to take it at the same time every day and with a meal or it upsets my stomach and gives me a headache</a:t>
            </a:r>
            <a:br/>
            <a:r>
              <a:rPr b="false" i="false" strike="noStrike" sz="1200" u="none">
                <a:solidFill>
                  <a:srgbClr val="FFFFFF"/>
                </a:solidFill>
                <a:latin typeface="Calibri"/>
              </a:rPr>
              <a:t>provera tabletas 10 mg para que sirve</a:t>
            </a:r>
            <a:br/>
            <a:r>
              <a:rPr b="false" i="false" strike="noStrike" sz="1200" u="none">
                <a:solidFill>
                  <a:srgbClr val="FFFFFF"/>
                </a:solidFill>
                <a:latin typeface="Calibri"/>
              </a:rPr>
              <a:t>cpt code for depo provera 150 mg 2013</a:t>
            </a:r>
            <a:br/>
            <a:r>
              <a:rPr b="false" i="false" strike="noStrike" sz="1200" u="none">
                <a:solidFill>
                  <a:srgbClr val="FFFFFF"/>
                </a:solidFill>
                <a:latin typeface="Calibri"/>
              </a:rPr>
              <a:t>depo provera price australia</a:t>
            </a:r>
            <a:br/>
            <a:r>
              <a:rPr b="false" i="false" strike="noStrike" sz="1200" u="none">
                <a:solidFill>
                  <a:srgbClr val="FFFFFF"/>
                </a:solidFill>
                <a:latin typeface="Calibri"/>
              </a:rPr>
              <a:t>depo provera 50mg bula</a:t>
            </a:r>
            <a:br/>
            <a:r>
              <a:rPr b="false" i="false" strike="noStrike" sz="1200" u="none">
                <a:solidFill>
                  <a:srgbClr val="FFFFFF"/>
                </a:solidFill>
                <a:latin typeface="Calibri"/>
              </a:rPr>
              <a:t>medicamento provera 5mg para que sirve</a:t>
            </a:r>
            <a:br/>
            <a:r>
              <a:rPr b="false" i="false" strike="noStrike" sz="1200" u="none">
                <a:solidFill>
                  <a:srgbClr val="FFFFFF"/>
                </a:solidFill>
                <a:latin typeface="Calibri"/>
              </a:rPr>
              <a:t>It can be a long stressful journey, but in the end it will have been worth it.</a:t>
            </a:r>
            <a:br/>
            <a:r>
              <a:rPr b="false" i="false" strike="noStrike" sz="1200" u="none">
                <a:solidFill>
                  <a:srgbClr val="FFFFFF"/>
                </a:solidFill>
                <a:latin typeface="Calibri"/>
              </a:rPr>
              <a:t>purchase provera online</a:t>
            </a:r>
            <a:br/>
            <a:r>
              <a:rPr b="false" i="false" strike="noStrike" sz="1200" u="none">
                <a:solidFill>
                  <a:srgbClr val="FFFFFF"/>
                </a:solidFill>
                <a:latin typeface="Calibri"/>
              </a:rPr>
              <a:t>depo provera 400mg</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provera 5mg tablets</a:t>
            </a:r>
            <a:br/>
            <a:r>
              <a:rPr b="false" i="false" strike="noStrike" sz="1200" u="none">
                <a:solidFill>
                  <a:srgbClr val="FFFFFF"/>
                </a:solidFill>
                <a:latin typeface="Calibri"/>
              </a:rPr>
              <a:t>Before the application wash your face with a mild cleanser and let the skin dry for 15 minutes.</a:t>
            </a:r>
            <a:br/>
            <a:r>
              <a:rPr b="false" i="false" strike="noStrike" sz="1200" u="none">
                <a:solidFill>
                  <a:srgbClr val="FFFFFF"/>
                </a:solidFill>
                <a:latin typeface="Calibri"/>
              </a:rPr>
              <a:t>provera price in mercury drug</a:t>
            </a:r>
            <a:br/>
            <a:r>
              <a:rPr b="false" i="false" strike="noStrike" sz="1200" u="none">
                <a:solidFill>
                  <a:srgbClr val="FFFFFF"/>
                </a:solidFill>
                <a:latin typeface="Calibri"/>
              </a:rPr>
              <a:t>Sometimes the slow release sometimes the little red tablets</a:t>
            </a:r>
            <a:br/>
            <a:r>
              <a:rPr b="false" i="false" strike="noStrike" sz="1200" u="none">
                <a:solidFill>
                  <a:srgbClr val="FFFFFF"/>
                </a:solidFill>
                <a:latin typeface="Calibri"/>
              </a:rPr>
              <a:t>provera 10mg tablets</a:t>
            </a:r>
            <a:br/>
            <a:r>
              <a:rPr b="false" i="false" strike="noStrike" sz="1200" u="none">
                <a:solidFill>
                  <a:srgbClr val="FFFFFF"/>
                </a:solidFill>
                <a:latin typeface="Calibri"/>
              </a:rPr>
              <a:t>provera 10mg tabletki</a:t>
            </a:r>
            <a:br/>
            <a:r>
              <a:rPr b="false" i="false" strike="noStrike" sz="1200" u="none">
                <a:solidFill>
                  <a:srgbClr val="FFFFFF"/>
                </a:solidFill>
                <a:latin typeface="Calibri"/>
              </a:rPr>
              <a:t>depo provera price philippines</a:t>
            </a:r>
            <a:br/>
            <a:r>
              <a:rPr b="false" i="false" strike="noStrike" sz="1200" u="none">
                <a:solidFill>
                  <a:srgbClr val="FFFFFF"/>
                </a:solidFill>
                <a:latin typeface="Calibri"/>
              </a:rPr>
              <a:t>how to take provera 10mg tablets</a:t>
            </a:r>
            <a:br/>
            <a:r>
              <a:rPr b="false" i="false" strike="noStrike" sz="1200" u="none">
                <a:solidFill>
                  <a:srgbClr val="FFFFFF"/>
                </a:solidFill>
                <a:latin typeface="Calibri"/>
              </a:rPr>
              <a:t>provera 10 mg twice day 5 days</a:t>
            </a:r>
            <a:br/>
            <a:r>
              <a:rPr b="false" i="false" strike="noStrike" sz="1200" u="none">
                <a:solidFill>
                  <a:srgbClr val="FFFFFF"/>
                </a:solidFill>
                <a:latin typeface="Calibri"/>
              </a:rPr>
              <a:t>To act  quickly if your observations indicate immediate medical attention is  needed</a:t>
            </a:r>
            <a:br/>
            <a:r>
              <a:rPr b="false" i="false" strike="noStrike" sz="1200" u="none">
                <a:solidFill>
                  <a:srgbClr val="FFFFFF"/>
                </a:solidFill>
                <a:latin typeface="Calibri"/>
              </a:rPr>
              <a:t>how much does depo provera cost in canada</a:t>
            </a:r>
            <a:br/>
            <a:r>
              <a:rPr b="false" i="false" strike="noStrike" sz="1200" u="none">
                <a:solidFill>
                  <a:srgbClr val="FFFFFF"/>
                </a:solidFill>
                <a:latin typeface="Calibri"/>
              </a:rPr>
              <a:t>depo provera price in india</a:t>
            </a:r>
            <a:br/>
            <a:r>
              <a:rPr b="false" i="false" strike="noStrike" sz="1200" u="none">
                <a:solidFill>
                  <a:srgbClr val="FFFFFF"/>
                </a:solidFill>
                <a:latin typeface="Calibri"/>
              </a:rPr>
              <a:t>depo provera 50mg posologia</a:t>
            </a:r>
            <a:br/>
            <a:r>
              <a:rPr b="false" i="false" strike="noStrike" sz="1200" u="none">
                <a:solidFill>
                  <a:srgbClr val="FFFFFF"/>
                </a:solidFill>
                <a:latin typeface="Calibri"/>
              </a:rPr>
              <a:t>depo provera 50mg anticoncepcional</a:t>
            </a:r>
            <a:br/>
            <a:r>
              <a:rPr b="false" i="false" strike="noStrike" sz="1200" u="none">
                <a:solidFill>
                  <a:srgbClr val="FFFFFF"/>
                </a:solidFill>
                <a:latin typeface="Calibri"/>
              </a:rPr>
              <a:t>Glaxo officials concede that many people would lose weight on their own with a diet that's moderate in fat, but that the pill helps them lose more weight.</a:t>
            </a:r>
            <a:br/>
            <a:r>
              <a:rPr b="false" i="false" strike="noStrike" sz="1200" u="none">
                <a:solidFill>
                  <a:srgbClr val="FFFFFF"/>
                </a:solidFill>
                <a:latin typeface="Calibri"/>
              </a:rPr>
              <a:t>buy depo provera online canada</a:t>
            </a:r>
            <a:br/>
            <a:r>
              <a:rPr b="false" i="false" strike="noStrike" sz="1200" u="none">
                <a:solidFill>
                  <a:srgbClr val="FFFFFF"/>
                </a:solidFill>
                <a:latin typeface="Calibri"/>
              </a:rPr>
              <a:t>para que sirve el medicamento provera de 5mg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You don't want to upset the natural balance or it can cause problems</a:t>
            </a:r>
            <a:br/>
            <a:r>
              <a:rPr b="false" i="false" strike="noStrike" sz="1200" u="none">
                <a:solidFill>
                  <a:srgbClr val="FFFFFF"/>
                </a:solidFill>
                <a:latin typeface="Calibri"/>
              </a:rPr>
              <a:t>provera 5mg to start period</a:t>
            </a:r>
            <a:br/>
            <a:r>
              <a:rPr b="false" i="false" strike="noStrike" sz="1200" u="none">
                <a:solidFill>
                  <a:srgbClr val="FFFFFF"/>
                </a:solidFill>
                <a:latin typeface="Calibri"/>
              </a:rPr>
              <a:t>Hay diferentes tipos de penicilinas; cada una trata diferentes tipos de infecciones</a:t>
            </a:r>
            <a:br/>
            <a:r>
              <a:rPr b="false" i="false" strike="noStrike" sz="1200" u="none">
                <a:solidFill>
                  <a:srgbClr val="FFFFFF"/>
                </a:solidFill>
                <a:latin typeface="Calibri"/>
              </a:rPr>
              <a:t>can you buy depo provera online</a:t>
            </a:r>
            <a:br/>
            <a:r>
              <a:rPr b="false" i="false" strike="noStrike" sz="1200" u="none">
                <a:solidFill>
                  <a:srgbClr val="FFFFFF"/>
                </a:solidFill>
                <a:latin typeface="Calibri"/>
              </a:rPr>
              <a:t>That is crazy 8 pills a dayThat is Poison I just cannot get past feeling like that is very wrong and unnatural.</a:t>
            </a:r>
            <a:br/>
            <a:r>
              <a:rPr b="false" i="false" strike="noStrike" sz="1200" u="none">
                <a:solidFill>
                  <a:srgbClr val="FFFFFF"/>
                </a:solidFill>
                <a:latin typeface="Calibri"/>
              </a:rPr>
              <a:t>depo provera price in pakistan</a:t>
            </a:r>
            <a:br/>
            <a:r>
              <a:rPr b="false" i="false" strike="noStrike" sz="1200" u="none">
                <a:solidFill>
                  <a:srgbClr val="FFFFFF"/>
                </a:solidFill>
                <a:latin typeface="Calibri"/>
              </a:rPr>
              <a:t>provera price in philippines</a:t>
            </a:r>
            <a:br/>
            <a:r>
              <a:rPr b="false" i="false" strike="noStrike" sz="1200" u="none">
                <a:solidFill>
                  <a:srgbClr val="FFFFFF"/>
                </a:solidFill>
                <a:latin typeface="Calibri"/>
              </a:rPr>
              <a:t>provera price malaysia</a:t>
            </a:r>
            <a:br/>
            <a:r>
              <a:rPr b="false" i="false" strike="noStrike" sz="1200" u="none">
                <a:solidFill>
                  <a:srgbClr val="FFFFFF"/>
                </a:solidFill>
                <a:latin typeface="Calibri"/>
              </a:rPr>
              <a:t>para que sirve el provera 5mg</a:t>
            </a:r>
            <a:br/>
            <a:r>
              <a:rPr b="false" i="false" strike="noStrike" sz="1200" u="none">
                <a:solidFill>
                  <a:srgbClr val="FFFFFF"/>
                </a:solidFill>
                <a:latin typeface="Calibri"/>
              </a:rPr>
              <a:t>provera 5mg dosage</a:t>
            </a:r>
            <a:br/>
            <a:r>
              <a:rPr b="false" i="false" strike="noStrike" sz="1200" u="none">
                <a:solidFill>
                  <a:srgbClr val="FFFFFF"/>
                </a:solidFill>
                <a:latin typeface="Calibri"/>
              </a:rPr>
              <a:t>Or brandy will not sustained erection.</a:t>
            </a:r>
            <a:br/>
            <a:r>
              <a:rPr b="false" i="false" strike="noStrike" sz="1200" u="none">
                <a:solidFill>
                  <a:srgbClr val="FFFFFF"/>
                </a:solidFill>
                <a:latin typeface="Calibri"/>
              </a:rPr>
              <a:t>buy depo provera shot online</a:t>
            </a:r>
            <a:br/>
            <a:r>
              <a:rPr b="false" i="false" strike="noStrike" sz="1200" u="none">
                <a:solidFill>
                  <a:srgbClr val="FFFFFF"/>
                </a:solidFill>
                <a:latin typeface="Calibri"/>
              </a:rPr>
              <a:t>depo provera 300 mg</a:t>
            </a:r>
            <a:br/>
            <a:r>
              <a:rPr b="false" i="false" strike="noStrike" sz="1200" u="none">
                <a:solidFill>
                  <a:srgbClr val="FFFFFF"/>
                </a:solidFill>
                <a:latin typeface="Calibri"/>
              </a:rPr>
              <a:t>Merck is a very large and powerful pharmaceutical company having all of the lobbyists and public relations people on staff to try and squash this type of discovery</a:t>
            </a:r>
            <a:br/>
            <a:r>
              <a:rPr b="false" i="false" strike="noStrike" sz="1200" u="none">
                <a:solidFill>
                  <a:srgbClr val="FFFFFF"/>
                </a:solidFill>
                <a:latin typeface="Calibri"/>
              </a:rPr>
              <a:t>buy medroxyprogesterone acetate online</a:t>
            </a:r>
            <a:br/>
            <a:r>
              <a:rPr b="false" i="false" strike="noStrike" sz="1200" u="none">
                <a:solidFill>
                  <a:srgbClr val="FFFFFF"/>
                </a:solidFill>
                <a:latin typeface="Calibri"/>
              </a:rPr>
              <a:t>cheap depo provera</a:t>
            </a:r>
            <a:br/>
            <a:r>
              <a:rPr b="false" i="false" strike="noStrike" sz="1200" u="none">
                <a:solidFill>
                  <a:srgbClr val="FFFFFF"/>
                </a:solidFill>
                <a:latin typeface="Calibri"/>
              </a:rPr>
              <a:t>ordering depo provera online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provera cheap</a:t>
            </a:r>
            <a:br/>
            <a:r>
              <a:rPr b="false" i="false" strike="noStrike" sz="1200" u="none">
                <a:solidFill>
                  <a:srgbClr val="FFFFFF"/>
                </a:solidFill>
                <a:latin typeface="Calibri"/>
              </a:rPr>
              <a:t>depo provera generic manufacturer</a:t>
            </a:r>
            <a:br/>
            <a:r>
              <a:rPr b="false" i="false" strike="noStrike" sz="1200" u="none">
                <a:solidFill>
                  <a:srgbClr val="FFFFFF"/>
                </a:solidFill>
                <a:latin typeface="Calibri"/>
              </a:rPr>
              <a:t>depo provera 150 mg injection</a:t>
            </a:r>
            <a:br/>
            <a:r>
              <a:rPr b="false" i="false" strike="noStrike" sz="1200" u="none">
                <a:solidFill>
                  <a:srgbClr val="FFFFFF"/>
                </a:solidFill>
                <a:latin typeface="Calibri"/>
              </a:rPr>
              <a:t>provera 5mg</a:t>
            </a:r>
            <a:br/>
            <a:r>
              <a:rPr b="false" i="false" strike="noStrike" sz="1200" u="none">
                <a:solidFill>
                  <a:srgbClr val="FFFFFF"/>
                </a:solidFill>
                <a:latin typeface="Calibri"/>
              </a:rPr>
              <a:t>provera 10mg tablets pregnancy</a:t>
            </a:r>
            <a:br/>
            <a:r>
              <a:rPr b="false" i="false" strike="noStrike" sz="1200" u="none">
                <a:solidFill>
                  <a:srgbClr val="FFFFFF"/>
                </a:solidFill>
                <a:latin typeface="Calibri"/>
              </a:rPr>
              <a:t>provera tablets to induce period</a:t>
            </a:r>
            <a:br/>
            <a:r>
              <a:rPr b="false" i="false" strike="noStrike" sz="1200" u="none">
                <a:solidFill>
                  <a:srgbClr val="FFFFFF"/>
                </a:solidFill>
                <a:latin typeface="Calibri"/>
              </a:rPr>
              <a:t>buy medroxyprogesterone acetate</a:t>
            </a:r>
            <a:br/>
            <a:r>
              <a:rPr b="false" i="false" strike="noStrike" sz="1200" u="none">
                <a:solidFill>
                  <a:srgbClr val="FFFFFF"/>
                </a:solidFill>
                <a:latin typeface="Calibri"/>
              </a:rPr>
              <a:t>However, if you plan on going to the jungle, you might want to look into getting a Yellow Fever shot</a:t>
            </a:r>
            <a:br/>
            <a:r>
              <a:rPr b="false" i="false" strike="noStrike" sz="1200" u="none">
                <a:solidFill>
                  <a:srgbClr val="FFFFFF"/>
                </a:solidFill>
                <a:latin typeface="Calibri"/>
              </a:rPr>
              <a:t>provera 10mg twice daily</a:t>
            </a:r>
            <a:br/>
            <a:r>
              <a:rPr b="false" i="false" strike="noStrike" sz="1200" u="none">
                <a:solidFill>
                  <a:srgbClr val="FFFFFF"/>
                </a:solidFill>
                <a:latin typeface="Calibri"/>
              </a:rPr>
              <a:t>depo provera cost philippines</a:t>
            </a:r>
            <a:br/>
            <a:r>
              <a:rPr b="false" i="false" strike="noStrike" sz="1200" u="none">
                <a:solidFill>
                  <a:srgbClr val="FFFFFF"/>
                </a:solidFill>
                <a:latin typeface="Calibri"/>
              </a:rPr>
              <a:t>para que sirve provera de 5mg</a:t>
            </a:r>
            <a:br/>
            <a:r>
              <a:rPr b="false" i="false" strike="noStrike" sz="1200" u="none">
                <a:solidFill>
                  <a:srgbClr val="FFFFFF"/>
                </a:solidFill>
                <a:latin typeface="Calibri"/>
              </a:rPr>
              <a:t>how much does provera 10 mg cost</a:t>
            </a:r>
            <a:br/>
            <a:r>
              <a:rPr b="false" i="false" strike="noStrike" sz="1200" u="none">
                <a:solidFill>
                  <a:srgbClr val="FFFFFF"/>
                </a:solidFill>
                <a:latin typeface="Calibri"/>
              </a:rPr>
              <a:t>para que sirven las pastillas provera de 5mg</a:t>
            </a:r>
            <a:br/>
            <a:r>
              <a:rPr b="false" i="false" strike="noStrike" sz="1200" u="none">
                <a:solidFill>
                  <a:srgbClr val="FFFFFF"/>
                </a:solidFill>
                <a:latin typeface="Calibri"/>
              </a:rPr>
              <a:t>provera 5 mg twice a day</a:t>
            </a:r>
            <a:br/>
            <a:r>
              <a:rPr b="false" i="false" strike="noStrike" sz="1200" u="none">
                <a:solidFill>
                  <a:srgbClr val="FFFFFF"/>
                </a:solidFill>
                <a:latin typeface="Calibri"/>
              </a:rPr>
              <a:t>provera tablets 10mg reviews</a:t>
            </a:r>
            <a:br/>
            <a:r>
              <a:rPr b="false" i="false" strike="noStrike" sz="1200" u="none">
                <a:solidFill>
                  <a:srgbClr val="FFFFFF"/>
                </a:solidFill>
                <a:latin typeface="Calibri"/>
              </a:rPr>
              <a:t>provera 5 mg 10 days</a:t>
            </a:r>
            <a:br/>
            <a:r>
              <a:rPr b="false" i="false" strike="noStrike" sz="1200" u="none">
                <a:solidFill>
                  <a:srgbClr val="FFFFFF"/>
                </a:solidFill>
                <a:latin typeface="Calibri"/>
              </a:rPr>
              <a:t>Exploring in Yahoo I eventually stumbled upon this website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provera online canada</a:t>
            </a:r>
            <a:br/>
            <a:r>
              <a:rPr b="false" i="false" strike="noStrike" sz="1200" u="none">
                <a:solidFill>
                  <a:srgbClr val="FFFFFF"/>
                </a:solidFill>
                <a:latin typeface="Calibri"/>
              </a:rPr>
              <a:t>With hindsight this was the wrong move as a couple of years later I was diagnosed with bone secondaries</a:t>
            </a:r>
            <a:br/>
            <a:r>
              <a:rPr b="false" i="false" strike="noStrike" sz="1200" u="none">
                <a:solidFill>
                  <a:srgbClr val="FFFFFF"/>
                </a:solidFill>
                <a:latin typeface="Calibri"/>
              </a:rPr>
              <a:t>provera 5 mg for 5 days</a:t>
            </a:r>
            <a:br/>
            <a:r>
              <a:rPr b="false" i="false" strike="noStrike" sz="1200" u="none">
                <a:solidFill>
                  <a:srgbClr val="FFFFFF"/>
                </a:solidFill>
                <a:latin typeface="Calibri"/>
              </a:rPr>
              <a:t>provera 10mg tablets price</a:t>
            </a:r>
            <a:br/>
            <a:r>
              <a:rPr b="false" i="false" strike="noStrike" sz="1200" u="none">
                <a:solidFill>
                  <a:srgbClr val="FFFFFF"/>
                </a:solidFill>
                <a:latin typeface="Calibri"/>
              </a:rPr>
              <a:t>provera 10mg reviews</a:t>
            </a:r>
            <a:br/>
            <a:r>
              <a:rPr b="false" i="false" strike="noStrike" sz="1200" u="none">
                <a:solidFill>
                  <a:srgbClr val="FFFFFF"/>
                </a:solidFill>
                <a:latin typeface="Calibri"/>
              </a:rPr>
              <a:t>mail order depo provera</a:t>
            </a:r>
            <a:br/>
            <a:r>
              <a:rPr b="false" i="false" strike="noStrike" sz="1200" u="none">
                <a:solidFill>
                  <a:srgbClr val="FFFFFF"/>
                </a:solidFill>
                <a:latin typeface="Calibri"/>
              </a:rPr>
              <a:t>provera 10 mg tabletter</a:t>
            </a:r>
            <a:br/>
            <a:r>
              <a:rPr b="false" i="false" strike="noStrike" sz="1200" u="none">
                <a:solidFill>
                  <a:srgbClr val="FFFFFF"/>
                </a:solidFill>
                <a:latin typeface="Calibri"/>
              </a:rPr>
              <a:t>depo provera 400 mg/ml</a:t>
            </a:r>
            <a:br/>
            <a:r>
              <a:rPr b="false" i="false" strike="noStrike" sz="1200" u="none">
                <a:solidFill>
                  <a:srgbClr val="FFFFFF"/>
                </a:solidFill>
                <a:latin typeface="Calibri"/>
              </a:rPr>
              <a:t>This drug is also used to treat Paget&amp;rsquo;s disease</a:t>
            </a:r>
            <a:br/>
            <a:r>
              <a:rPr b="false" i="false" strike="noStrike" sz="1200" u="none">
                <a:solidFill>
                  <a:srgbClr val="FFFFFF"/>
                </a:solidFill>
                <a:latin typeface="Calibri"/>
              </a:rPr>
              <a:t>cost of depo provera shot australia</a:t>
            </a:r>
            <a:br/>
            <a:r>
              <a:rPr b="false" i="false" strike="noStrike" sz="1200" u="none">
                <a:solidFill>
                  <a:srgbClr val="FFFFFF"/>
                </a:solidFill>
                <a:latin typeface="Calibri"/>
              </a:rPr>
              <a:t>Blood samples were taken periodically over the next 96 hours</a:t>
            </a:r>
            <a:br/>
            <a:r>
              <a:rPr b="false" i="false" strike="noStrike" sz="1200" u="none">
                <a:solidFill>
                  <a:srgbClr val="FFFFFF"/>
                </a:solidFill>
                <a:latin typeface="Calibri"/>
              </a:rPr>
              <a:t>depo provera injection price in pakistan</a:t>
            </a:r>
            <a:br/>
            <a:r>
              <a:rPr b="false" i="false" strike="noStrike" sz="1200" u="none">
                <a:solidFill>
                  <a:srgbClr val="FFFFFF"/>
                </a:solidFill>
                <a:latin typeface="Calibri"/>
              </a:rPr>
              <a:t>provera price in india</a:t>
            </a:r>
            <a:br/>
            <a:r>
              <a:rPr b="false" i="false" strike="noStrike" sz="1200" u="none">
                <a:solidFill>
                  <a:srgbClr val="FFFFFF"/>
                </a:solidFill>
                <a:latin typeface="Calibri"/>
              </a:rPr>
              <a:t>depo provera contraceptive injection 150 mg</a:t>
            </a:r>
            <a:br/>
            <a:r>
              <a:rPr b="false" i="false" strike="noStrike" sz="1200" u="none">
                <a:solidFill>
                  <a:srgbClr val="FFFFFF"/>
                </a:solidFill>
                <a:latin typeface="Calibri"/>
              </a:rPr>
              <a:t>o.o honestly, it scared the shit out of me when I first saw it</a:t>
            </a:r>
            <a:br/>
            <a:r>
              <a:rPr b="false" i="false" strike="noStrike" sz="1200" u="none">
                <a:solidFill>
                  <a:srgbClr val="FFFFFF"/>
                </a:solidFill>
                <a:latin typeface="Calibri"/>
              </a:rPr>
              <a:t>purchase depo provera for horses</a:t>
            </a:r>
            <a:br/>
            <a:r>
              <a:rPr b="false" i="false" strike="noStrike" sz="1200" u="none">
                <a:solidFill>
                  <a:srgbClr val="FFFFFF"/>
                </a:solidFill>
                <a:latin typeface="Calibri"/>
              </a:rPr>
              <a:t>where can i buy provera in uk</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Some oral antifungals may interact with other medicines that you might take</a:t>
            </a:r>
            <a:br/>
            <a:r>
              <a:rPr b="false" i="false" strike="noStrike" sz="1200" u="none">
                <a:solidFill>
                  <a:srgbClr val="FFFFFF"/>
                </a:solidFill>
                <a:latin typeface="Calibri"/>
              </a:rPr>
              <a:t>can you order provera online</a:t>
            </a:r>
            <a:br/>
            <a:r>
              <a:rPr b="false" i="false" strike="noStrike" sz="1200" u="none">
                <a:solidFill>
                  <a:srgbClr val="FFFFFF"/>
                </a:solidFill>
                <a:latin typeface="Calibri"/>
              </a:rPr>
              <a:t>buy provera</a:t>
            </a:r>
            <a:br/>
            <a:r>
              <a:rPr b="false" i="false" strike="noStrike" sz="1200" u="none">
                <a:solidFill>
                  <a:srgbClr val="FFFFFF"/>
                </a:solidFill>
                <a:latin typeface="Calibri"/>
              </a:rPr>
              <a:t>para que sirve la pastilla provera 5 mg</a:t>
            </a:r>
            <a:br/>
            <a:r>
              <a:rPr b="false" i="false" strike="noStrike" sz="1200" u="none">
                <a:solidFill>
                  <a:srgbClr val="FFFFFF"/>
                </a:solidFill>
                <a:latin typeface="Calibri"/>
              </a:rPr>
              <a:t>depo provera injection price in india</a:t>
            </a:r>
            <a:br/>
            <a:r>
              <a:rPr b="false" i="false" strike="noStrike" sz="1200" u="none">
                <a:solidFill>
                  <a:srgbClr val="FFFFFF"/>
                </a:solidFill>
                <a:latin typeface="Calibri"/>
              </a:rPr>
              <a:t>depo provera injection cost in india</a:t>
            </a:r>
            <a:br/>
            <a:r>
              <a:rPr b="false" i="false" strike="noStrike" sz="1200" u="none">
                <a:solidFill>
                  <a:srgbClr val="FFFFFF"/>
                </a:solidFill>
                <a:latin typeface="Calibri"/>
              </a:rPr>
              <a:t>buy depo provera online uk</a:t>
            </a:r>
            <a:br/>
            <a:r>
              <a:rPr b="false" i="false" strike="noStrike" sz="1200" u="none">
                <a:solidFill>
                  <a:srgbClr val="FFFFFF"/>
                </a:solidFill>
                <a:latin typeface="Calibri"/>
              </a:rPr>
              <a:t>depo provera 50mg</a:t>
            </a:r>
            <a:br/>
            <a:r>
              <a:rPr b="false" i="false" strike="noStrike" sz="1200" u="none">
                <a:solidFill>
                  <a:srgbClr val="FFFFFF"/>
                </a:solidFill>
                <a:latin typeface="Calibri"/>
              </a:rPr>
              <a:t>depo provera price</a:t>
            </a:r>
            <a:br/>
            <a:r>
              <a:rPr b="false" i="false" strike="noStrike" sz="1200" u="none">
                <a:solidFill>
                  <a:srgbClr val="FFFFFF"/>
                </a:solidFill>
                <a:latin typeface="Calibri"/>
              </a:rPr>
              <a:t>buy provera medroxyprogesterone 10mg generic</a:t>
            </a:r>
            <a:br/>
            <a:r>
              <a:rPr b="false" i="false" strike="noStrike" sz="1200" u="none">
                <a:solidFill>
                  <a:srgbClr val="FFFFFF"/>
                </a:solidFill>
                <a:latin typeface="Calibri"/>
              </a:rPr>
              <a:t>The only side effect I have had is yawning, but maybe I'm just sleepy :) I don't agree that it is a terrible dangerous drug</a:t>
            </a:r>
            <a:br/>
            <a:r>
              <a:rPr b="false" i="false" strike="noStrike" sz="1200" u="none">
                <a:solidFill>
                  <a:srgbClr val="FFFFFF"/>
                </a:solidFill>
                <a:latin typeface="Calibri"/>
              </a:rPr>
              <a:t>provera 10mg 7 days</a:t>
            </a:r>
            <a:br/>
            <a:r>
              <a:rPr b="false" i="false" strike="noStrike" sz="1200" u="none">
                <a:solidFill>
                  <a:srgbClr val="FFFFFF"/>
                </a:solidFill>
                <a:latin typeface="Calibri"/>
              </a:rPr>
              <a:t>cost of depo provera shot at walmart</a:t>
            </a:r>
            <a:br/>
            <a:r>
              <a:rPr b="false" i="false" strike="noStrike" sz="1200" u="none">
                <a:solidFill>
                  <a:srgbClr val="FFFFFF"/>
                </a:solidFill>
                <a:latin typeface="Calibri"/>
              </a:rPr>
              <a:t>provera 5mg to stop bleeding</a:t>
            </a:r>
            <a:br/>
            <a:r>
              <a:rPr b="false" i="false" strike="noStrike" sz="1200" u="none">
                <a:solidFill>
                  <a:srgbClr val="FFFFFF"/>
                </a:solidFill>
                <a:latin typeface="Calibri"/>
              </a:rPr>
              <a:t>provera price</a:t>
            </a:r>
            <a:br/>
            <a:r>
              <a:rPr b="false" i="false" strike="noStrike" sz="1200" u="none">
                <a:solidFill>
                  <a:srgbClr val="FFFFFF"/>
                </a:solidFill>
                <a:latin typeface="Calibri"/>
              </a:rPr>
              <a:t>provera price comparison</a:t>
            </a:r>
            <a:br/>
            <a:r>
              <a:rPr b="false" i="false" strike="noStrike" sz="1200" u="none">
                <a:solidFill>
                  <a:srgbClr val="FFFFFF"/>
                </a:solidFill>
                <a:latin typeface="Calibri"/>
              </a:rPr>
              <a:t>depo provera 150 mg ndc code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depo provera 150 mg ndc code 2013</a:t>
            </a:r>
            <a:br/>
            <a:r>
              <a:rPr b="false" i="false" strike="noStrike" sz="1200" u="none">
                <a:solidFill>
                  <a:srgbClr val="FFFFFF"/>
                </a:solidFill>
                <a:latin typeface="Calibri"/>
              </a:rPr>
              <a:t>Bacterial antibiotic resistance is a significant problem in Richmond, Virginia, and throughout the United States</a:t>
            </a:r>
            <a:br/>
            <a:r>
              <a:rPr b="false" i="false" strike="noStrike" sz="1200" u="none">
                <a:solidFill>
                  <a:srgbClr val="FFFFFF"/>
                </a:solidFill>
                <a:latin typeface="Calibri"/>
              </a:rPr>
              <a:t>depo provera 400 mg ml</a:t>
            </a:r>
            <a:br/>
            <a:r>
              <a:rPr b="false" i="false" strike="noStrike" sz="1200" u="none">
                <a:solidFill>
                  <a:srgbClr val="FFFFFF"/>
                </a:solidFill>
                <a:latin typeface="Calibri"/>
              </a:rPr>
              <a:t>So, if you start using minoxidil again, keep an eye out for these a year or two into use</a:t>
            </a:r>
            <a:br/>
            <a:r>
              <a:rPr b="false" i="false" strike="noStrike" sz="1200" u="none">
                <a:solidFill>
                  <a:srgbClr val="FFFFFF"/>
                </a:solidFill>
                <a:latin typeface="Calibri"/>
              </a:rPr>
              <a:t>buy provera 10mg uk</a:t>
            </a:r>
            <a:br/>
            <a:r>
              <a:rPr b="false" i="false" strike="noStrike" sz="1200" u="none">
                <a:solidFill>
                  <a:srgbClr val="FFFFFF"/>
                </a:solidFill>
                <a:latin typeface="Calibri"/>
              </a:rPr>
              <a:t>Since caffeine, alcohol, the nicotine from cigarettes, or street drugs can affect the action of many medications, you should let your prescriber know if you use them.</a:t>
            </a:r>
            <a:br/>
            <a:r>
              <a:rPr b="false" i="false" strike="noStrike" sz="1200" u="none">
                <a:solidFill>
                  <a:srgbClr val="FFFFFF"/>
                </a:solidFill>
                <a:latin typeface="Calibri"/>
              </a:rPr>
              <a:t>purchase medroxyprogesterone acetate</a:t>
            </a:r>
            <a:br/>
            <a:r>
              <a:rPr b="false" i="false" strike="noStrike" sz="1200" u="none">
                <a:solidFill>
                  <a:srgbClr val="FFFFFF"/>
                </a:solidFill>
                <a:latin typeface="Calibri"/>
              </a:rPr>
              <a:t>costo provera 10mg</a:t>
            </a:r>
            <a:br/>
            <a:r>
              <a:rPr b="false" i="false" strike="noStrike" sz="1200" u="none">
                <a:solidFill>
                  <a:srgbClr val="FFFFFF"/>
                </a:solidFill>
                <a:latin typeface="Calibri"/>
              </a:rPr>
              <a:t>depo provera 150 mg price</a:t>
            </a:r>
            <a:br/>
            <a:r>
              <a:rPr b="false" i="false" strike="noStrike" sz="1200" u="none">
                <a:solidFill>
                  <a:srgbClr val="FFFFFF"/>
                </a:solidFill>
                <a:latin typeface="Calibri"/>
              </a:rPr>
              <a:t>However, even Cytomel and Thyrolar add to the cost of treatment</a:t>
            </a:r>
            <a:br/>
            <a:r>
              <a:rPr b="false" i="false" strike="noStrike" sz="1200" u="none">
                <a:solidFill>
                  <a:srgbClr val="FFFFFF"/>
                </a:solidFill>
                <a:latin typeface="Calibri"/>
              </a:rPr>
              <a:t>cost of generic provera</a:t>
            </a:r>
            <a:br/>
            <a:r>
              <a:rPr b="false" i="false" strike="noStrike" sz="1200" u="none">
                <a:solidFill>
                  <a:srgbClr val="FFFFFF"/>
                </a:solidFill>
                <a:latin typeface="Calibri"/>
              </a:rPr>
              <a:t>is there a generic for depo provera</a:t>
            </a:r>
            <a:br/>
            <a:r>
              <a:rPr b="false" i="false" strike="noStrike" sz="1200" u="none">
                <a:solidFill>
                  <a:srgbClr val="FFFFFF"/>
                </a:solidFill>
                <a:latin typeface="Calibri"/>
              </a:rPr>
              <a:t>provera 2.5 or prometrium 100mg</a:t>
            </a:r>
            <a:br/>
            <a:r>
              <a:rPr b="false" i="false" strike="noStrike" sz="1200" u="none">
                <a:solidFill>
                  <a:srgbClr val="FFFFFF"/>
                </a:solidFill>
                <a:latin typeface="Calibri"/>
              </a:rPr>
              <a:t>Now I feel like I have a heat rash all the time</a:t>
            </a:r>
            <a:br/>
            <a:r>
              <a:rPr b="false" i="false" strike="noStrike" sz="1200" u="none">
                <a:solidFill>
                  <a:srgbClr val="FFFFFF"/>
                </a:solidFill>
                <a:latin typeface="Calibri"/>
              </a:rPr>
              <a:t>provera 5 mg infertility</a:t>
            </a:r>
            <a:br/>
            <a:r>
              <a:rPr b="false" i="false" strike="noStrike" sz="1200" u="none">
                <a:solidFill>
                  <a:srgbClr val="FFFFFF"/>
                </a:solidFill>
                <a:latin typeface="Calibri"/>
              </a:rPr>
              <a:t>Monitor fluid status and electrolytes.</a:t>
            </a:r>
            <a:br/>
            <a:r>
              <a:rPr b="false" i="false" strike="noStrike" sz="1200" u="none">
                <a:solidFill>
                  <a:srgbClr val="FFFFFF"/>
                </a:solidFill>
                <a:latin typeface="Calibri"/>
              </a:rPr>
              <a:t>para que sirve el medicamento provera 5mg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She has a massive, massive serve</a:t>
            </a:r>
            <a:br/>
            <a:r>
              <a:rPr b="false" i="false" strike="noStrike" sz="1200" u="none">
                <a:solidFill>
                  <a:srgbClr val="FFFFFF"/>
                </a:solidFill>
                <a:latin typeface="Calibri"/>
              </a:rPr>
              <a:t>buy depo provera injection uk</a:t>
            </a:r>
            <a:br/>
            <a:r>
              <a:rPr b="false" i="false" strike="noStrike" sz="1200" u="none">
                <a:solidFill>
                  <a:srgbClr val="FFFFFF"/>
                </a:solidFill>
                <a:latin typeface="Calibri"/>
              </a:rPr>
              <a:t>para que sirve la pastilla provera de 5mg</a:t>
            </a:r>
            <a:br/>
            <a:r>
              <a:rPr b="false" i="false" strike="noStrike" sz="1200" u="none">
                <a:solidFill>
                  <a:srgbClr val="FFFFFF"/>
                </a:solidFill>
                <a:latin typeface="Calibri"/>
              </a:rPr>
              <a:t>para que sirve el provera 5 mg</a:t>
            </a:r>
            <a:br/>
            <a:r>
              <a:rPr b="false" i="false" strike="noStrike" sz="1200" u="none">
                <a:solidFill>
                  <a:srgbClr val="FFFFFF"/>
                </a:solidFill>
                <a:latin typeface="Calibri"/>
              </a:rPr>
              <a:t>provera 10 mg 5 days</a:t>
            </a:r>
            <a:br/>
            <a:r>
              <a:rPr b="false" i="false" strike="noStrike" sz="1200" u="none">
                <a:solidFill>
                  <a:srgbClr val="FFFFFF"/>
                </a:solidFill>
                <a:latin typeface="Calibri"/>
              </a:rPr>
              <a:t>provera 10mg to induce period</a:t>
            </a:r>
            <a:br/>
            <a:r>
              <a:rPr b="false" i="false" strike="noStrike" sz="1200" u="none">
                <a:solidFill>
                  <a:srgbClr val="FFFFFF"/>
                </a:solidFill>
                <a:latin typeface="Calibri"/>
              </a:rPr>
              <a:t>inje㸼o anticoncepcional depo provera 50 mg</a:t>
            </a:r>
            <a:br/>
            <a:r>
              <a:rPr b="false" i="false" strike="noStrike" sz="1200" u="none">
                <a:solidFill>
                  <a:srgbClr val="FFFFFF"/>
                </a:solidFill>
                <a:latin typeface="Calibri"/>
              </a:rPr>
              <a:t>price of provera 10mg in the philippines</a:t>
            </a:r>
            <a:br/>
            <a:r>
              <a:rPr b="false" i="false" strike="noStrike" sz="1200" u="none">
                <a:solidFill>
                  <a:srgbClr val="FFFFFF"/>
                </a:solidFill>
                <a:latin typeface="Calibri"/>
              </a:rPr>
              <a:t>Your doctor should check you or your child carefully for heart problems before starting STRATTERA.</a:t>
            </a:r>
            <a:br/>
            <a:r>
              <a:rPr b="false" i="false" strike="noStrike" sz="1200" u="none">
                <a:solidFill>
                  <a:srgbClr val="FFFFFF"/>
                </a:solidFill>
                <a:latin typeface="Calibri"/>
              </a:rPr>
              <a:t>order depo provera shot</a:t>
            </a:r>
            <a:br/>
            <a:r>
              <a:rPr b="false" i="false" strike="noStrike" sz="1200" u="none">
                <a:solidFill>
                  <a:srgbClr val="FFFFFF"/>
                </a:solidFill>
                <a:latin typeface="Calibri"/>
              </a:rPr>
              <a:t>where can i buy provera online</a:t>
            </a:r>
            <a:br/>
            <a:r>
              <a:rPr b="false" i="false" strike="noStrike" sz="1200" u="none">
                <a:solidFill>
                  <a:srgbClr val="FFFFFF"/>
                </a:solidFill>
                <a:latin typeface="Calibri"/>
              </a:rPr>
              <a:t>provera 2.5 mg tablet</a:t>
            </a:r>
            <a:br/>
            <a:r>
              <a:rPr b="false" i="false" strike="noStrike" sz="1200" u="none">
                <a:solidFill>
                  <a:srgbClr val="FFFFFF"/>
                </a:solidFill>
                <a:latin typeface="Calibri"/>
              </a:rPr>
              <a:t>But im still aggitated and worrying about my relationship, nothing is exactly wrong with it thats the problem</a:t>
            </a:r>
            <a:br/>
            <a:r>
              <a:rPr b="false" i="false" strike="noStrike" sz="1200" u="none">
                <a:solidFill>
                  <a:srgbClr val="FFFFFF"/>
                </a:solidFill>
                <a:latin typeface="Calibri"/>
              </a:rPr>
              <a:t>provera 10mg price in india</a:t>
            </a:r>
            <a:br/>
            <a:r>
              <a:rPr b="false" i="false" strike="noStrike" sz="1200" u="none">
                <a:solidFill>
                  <a:srgbClr val="FFFFFF"/>
                </a:solidFill>
                <a:latin typeface="Calibri"/>
              </a:rPr>
              <a:t>generic depo provera</a:t>
            </a:r>
            <a:br/>
            <a:r>
              <a:rPr b="false" i="false" strike="noStrike" sz="1200" u="none">
                <a:solidFill>
                  <a:srgbClr val="FFFFFF"/>
                </a:solidFill>
                <a:latin typeface="Calibri"/>
              </a:rPr>
              <a:t>depo provera 150 mg ndc#</a:t>
            </a:r>
            <a:br/>
            <a:r>
              <a:rPr b="false" i="false" strike="noStrike" sz="1200" u="none">
                <a:solidFill>
                  <a:srgbClr val="FFFFFF"/>
                </a:solidFill>
                <a:latin typeface="Calibri"/>
              </a:rPr>
              <a:t>depo provera 150mg ml used</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provera 2.5 mg uses</a:t>
            </a:r>
            <a:br/>
            <a:r>
              <a:rPr b="false" i="false" strike="noStrike" sz="1200" u="none">
                <a:solidFill>
                  <a:srgbClr val="FFFFFF"/>
                </a:solidFill>
                <a:latin typeface="Calibri"/>
              </a:rPr>
              <a:t>Oral soln: take on empty stomach</a:t>
            </a:r>
            <a:br/>
            <a:r>
              <a:rPr b="false" i="false" strike="noStrike" sz="1200" u="none">
                <a:solidFill>
                  <a:srgbClr val="FFFFFF"/>
                </a:solidFill>
                <a:latin typeface="Calibri"/>
              </a:rPr>
              <a:t>buy provera 10mg online</a:t>
            </a:r>
            <a:br/>
            <a:r>
              <a:rPr b="false" i="false" strike="noStrike" sz="1200" u="none">
                <a:solidFill>
                  <a:srgbClr val="FFFFFF"/>
                </a:solidFill>
                <a:latin typeface="Calibri"/>
              </a:rPr>
              <a:t>Why did you come to ? best website to buy college papers "No offer has been made so far, so there is no question ofaccepting so far</a:t>
            </a:r>
            <a:br/>
            <a:r>
              <a:rPr b="false" i="false" strike="noStrike" sz="1200" u="none">
                <a:solidFill>
                  <a:srgbClr val="FFFFFF"/>
                </a:solidFill>
                <a:latin typeface="Calibri"/>
              </a:rPr>
              <a:t>provera tablets wikipedia</a:t>
            </a:r>
            <a:br/>
            <a:r>
              <a:rPr b="false" i="false" strike="noStrike" sz="1200" u="none">
                <a:solidFill>
                  <a:srgbClr val="FFFFFF"/>
                </a:solidFill>
                <a:latin typeface="Calibri"/>
              </a:rPr>
              <a:t>Public Citizen is calling for a black box warning be added to all PPIs to alert doctors of the risk of dependency and side effects</a:t>
            </a:r>
            <a:br/>
            <a:r>
              <a:rPr b="false" i="false" strike="noStrike" sz="1200" u="none">
                <a:solidFill>
                  <a:srgbClr val="FFFFFF"/>
                </a:solidFill>
                <a:latin typeface="Calibri"/>
              </a:rPr>
              <a:t>provera 10mg for 10 days to stop bleeding</a:t>
            </a:r>
            <a:br/>
            <a:r>
              <a:rPr b="false" i="false" strike="noStrike" sz="1200" u="none">
                <a:solidFill>
                  <a:srgbClr val="FFFFFF"/>
                </a:solidFill>
                <a:latin typeface="Calibri"/>
              </a:rPr>
              <a:t>While the wcppe did not secher issuesgenerics, BSAC will shorten mislaying with beginners in both the Designing and Hepatyrix for bmd of the flexfactory in the kareo bill</a:t>
            </a:r>
            <a:br/>
            <a:r>
              <a:rPr b="false" i="false" strike="noStrike" sz="1200" u="none">
                <a:solidFill>
                  <a:srgbClr val="FFFFFF"/>
                </a:solidFill>
                <a:latin typeface="Calibri"/>
              </a:rPr>
              <a:t>depo provera price in canada</a:t>
            </a:r>
            <a:br/>
            <a:r>
              <a:rPr b="false" i="false" strike="noStrike" sz="1200" u="none">
                <a:solidFill>
                  <a:srgbClr val="FFFFFF"/>
                </a:solidFill>
                <a:latin typeface="Calibri"/>
              </a:rPr>
              <a:t>depo provera 150 mg cpt code</a:t>
            </a:r>
            <a:br/>
            <a:r>
              <a:rPr b="false" i="false" strike="noStrike" sz="1200" u="none">
                <a:solidFill>
                  <a:srgbClr val="FFFFFF"/>
                </a:solidFill>
                <a:latin typeface="Calibri"/>
              </a:rPr>
              <a:t>depo provera 104 mg</a:t>
            </a:r>
            <a:br/>
            <a:r>
              <a:rPr b="false" i="false" strike="noStrike" sz="1200" u="none">
                <a:solidFill>
                  <a:srgbClr val="FFFFFF"/>
                </a:solidFill>
                <a:latin typeface="Calibri"/>
              </a:rPr>
              <a:t>Because of that I went to mental health provider</a:t>
            </a:r>
            <a:br/>
            <a:r>
              <a:rPr b="false" i="false" strike="noStrike" sz="1200" u="none">
                <a:solidFill>
                  <a:srgbClr val="FFFFFF"/>
                </a:solidFill>
                <a:latin typeface="Calibri"/>
              </a:rPr>
              <a:t>generic provera 10mg</a:t>
            </a:r>
            <a:br/>
            <a:r>
              <a:rPr b="false" i="false" strike="noStrike" sz="1200" u="none">
                <a:solidFill>
                  <a:srgbClr val="FFFFFF"/>
                </a:solidFill>
                <a:latin typeface="Calibri"/>
              </a:rPr>
              <a:t>I&amp;rsquo;d suggest that you plan an informal or formal intervention with your family</a:t>
            </a:r>
            <a:br/>
            <a:r>
              <a:rPr b="false" i="false" strike="noStrike" sz="1200" u="none">
                <a:solidFill>
                  <a:srgbClr val="FFFFFF"/>
                </a:solidFill>
                <a:latin typeface="Calibri"/>
              </a:rPr>
              <a:t>provera tablets</a:t>
            </a:r>
            <a:br/>
            <a:r>
              <a:rPr b="false" i="false" strike="noStrike" sz="1200" u="none">
                <a:solidFill>
                  <a:srgbClr val="FFFFFF"/>
                </a:solidFill>
                <a:latin typeface="Calibri"/>
              </a:rPr>
              <a:t>provera online</a:t>
            </a:r>
            <a:br/>
            <a:r>
              <a:rPr b="false" i="false" strike="noStrike" sz="1200" u="none">
                <a:solidFill>
                  <a:srgbClr val="FFFFFF"/>
                </a:solidFill>
                <a:latin typeface="Calibri"/>
              </a:rPr>
              <a:t>provera online buy</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latter condition affects the gums, making eating painful</a:t>
            </a:r>
            <a:br/>
            <a:r>
              <a:rPr b="false" i="false" strike="noStrike" sz="1200" u="none">
                <a:solidFill>
                  <a:srgbClr val="FFFFFF"/>
                </a:solidFill>
                <a:latin typeface="Calibri"/>
              </a:rPr>
              <a:t>depo provera 300 mg dose</a:t>
            </a:r>
            <a:br/>
            <a:r>
              <a:rPr b="false" i="false" strike="noStrike" sz="1200" u="none">
                <a:solidFill>
                  <a:srgbClr val="FFFFFF"/>
                </a:solidFill>
                <a:latin typeface="Calibri"/>
              </a:rPr>
              <a:t>pastilla provera 5mg para que sirve</a:t>
            </a:r>
            <a:br/>
            <a:r>
              <a:rPr b="false" i="false" strike="noStrike" sz="1200" u="none">
                <a:solidFill>
                  <a:srgbClr val="FFFFFF"/>
                </a:solidFill>
                <a:latin typeface="Calibri"/>
              </a:rPr>
              <a:t>Buyer can also buy adapalene from online pharmacy and the price is cheaper</a:t>
            </a:r>
            <a:br/>
            <a:r>
              <a:rPr b="false" i="false" strike="noStrike" sz="1200" u="none">
                <a:solidFill>
                  <a:srgbClr val="FFFFFF"/>
                </a:solidFill>
                <a:latin typeface="Calibri"/>
              </a:rPr>
              <a:t>provera online uk</a:t>
            </a:r>
            <a:br/>
            <a:r>
              <a:rPr b="false" i="false" strike="noStrike" sz="1200" u="none">
                <a:solidFill>
                  <a:srgbClr val="FFFFFF"/>
                </a:solidFill>
                <a:latin typeface="Calibri"/>
              </a:rPr>
              <a:t>provera 10mg 10 days</a:t>
            </a:r>
            <a:br/>
            <a:r>
              <a:rPr b="false" i="false" strike="noStrike" sz="1200" u="none">
                <a:solidFill>
                  <a:srgbClr val="FFFFFF"/>
                </a:solidFill>
                <a:latin typeface="Calibri"/>
              </a:rPr>
              <a:t>So honestly, I just want to say thank you from his sisters perspective.</a:t>
            </a:r>
            <a:br/>
            <a:r>
              <a:rPr b="false" i="false" strike="noStrike" sz="1200" u="none">
                <a:solidFill>
                  <a:srgbClr val="FFFFFF"/>
                </a:solidFill>
                <a:latin typeface="Calibri"/>
              </a:rPr>
              <a:t>depo provera cost at walmart</a:t>
            </a:r>
            <a:br/>
            <a:r>
              <a:rPr b="false" i="false" strike="noStrike" sz="1200" u="none">
                <a:solidFill>
                  <a:srgbClr val="FFFFFF"/>
                </a:solidFill>
                <a:latin typeface="Calibri"/>
              </a:rPr>
              <a:t>buy cheap provera</a:t>
            </a:r>
            <a:br/>
            <a:r>
              <a:rPr b="false" i="false" strike="noStrike" sz="1200" u="none">
                <a:solidFill>
                  <a:srgbClr val="FFFFFF"/>
                </a:solidFill>
                <a:latin typeface="Calibri"/>
              </a:rPr>
              <a:t>provera online pharmacy</a:t>
            </a:r>
            <a:br/>
            <a:r>
              <a:rPr b="false" i="false" strike="noStrike" sz="1200" u="none">
                <a:solidFill>
                  <a:srgbClr val="FFFFFF"/>
                </a:solidFill>
                <a:latin typeface="Calibri"/>
              </a:rPr>
              <a:t>depo provera cost canada ontario</a:t>
            </a:r>
            <a:br/>
            <a:r>
              <a:rPr b="false" i="false" strike="noStrike" sz="1200" u="none">
                <a:solidFill>
                  <a:srgbClr val="FFFFFF"/>
                </a:solidFill>
                <a:latin typeface="Calibri"/>
              </a:rPr>
              <a:t>buy provera uk</a:t>
            </a:r>
            <a:br/>
            <a:r>
              <a:rPr b="false" i="false" strike="noStrike" sz="1200" u="none">
                <a:solidFill>
                  <a:srgbClr val="FFFFFF"/>
                </a:solidFill>
                <a:latin typeface="Calibri"/>
              </a:rPr>
              <a:t>Offer valid on all purchases placed on GraciousHome.com</a:t>
            </a:r>
            <a:br/>
            <a:r>
              <a:rPr b="false" i="false" strike="noStrike" sz="1200" u="none">
                <a:solidFill>
                  <a:srgbClr val="FFFFFF"/>
                </a:solidFill>
                <a:latin typeface="Calibri"/>
              </a:rPr>
              <a:t>provera 2.5 mg daily</a:t>
            </a:r>
            <a:br/>
            <a:r>
              <a:rPr b="false" i="false" strike="noStrike" sz="1200" u="none">
                <a:solidFill>
                  <a:srgbClr val="FFFFFF"/>
                </a:solidFill>
                <a:latin typeface="Calibri"/>
              </a:rPr>
              <a:t>depo provera de 50mg engorda</a:t>
            </a:r>
            <a:br/>
            <a:r>
              <a:rPr b="false" i="false" strike="noStrike" sz="1200" u="none">
                <a:solidFill>
                  <a:srgbClr val="FFFFFF"/>
                </a:solidFill>
                <a:latin typeface="Calibri"/>
              </a:rPr>
              <a:t>Femara is the trade name under which Letrozole an aromatase inhibitor is marketed</a:t>
            </a:r>
            <a:br/>
            <a:r>
              <a:rPr b="false" i="false" strike="noStrike" sz="1200" u="none">
                <a:solidFill>
                  <a:srgbClr val="FFFFFF"/>
                </a:solidFill>
                <a:latin typeface="Calibri"/>
              </a:rPr>
              <a:t>depo provera cost ontario</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ndc for depo provera 50mg</a:t>
            </a:r>
            <a:br/>
            <a:r>
              <a:rPr b="false" i="false" strike="noStrike" sz="1200" u="none">
                <a:solidFill>
                  <a:srgbClr val="FFFFFF"/>
                </a:solidFill>
                <a:latin typeface="Calibri"/>
              </a:rPr>
              <a:t>crude futures for November, which were due toexpire at the end of trade on Tuesday, fell below $99, theirlowest since early July, before recovering to trade unchanged ataround $99.00 per barrel.</a:t>
            </a:r>
            <a:br/>
            <a:r>
              <a:rPr b="false" i="false" strike="noStrike" sz="1200" u="none">
                <a:solidFill>
                  <a:srgbClr val="FFFFFF"/>
                </a:solidFill>
                <a:latin typeface="Calibri"/>
              </a:rPr>
              <a:t>depo provera 50mg comprar</a:t>
            </a:r>
            <a:br/>
            <a:r>
              <a:rPr b="false" i="false" strike="noStrike" sz="1200" u="none">
                <a:solidFill>
                  <a:srgbClr val="FFFFFF"/>
                </a:solidFill>
                <a:latin typeface="Calibri"/>
              </a:rPr>
              <a:t>purchase provera</a:t>
            </a:r>
            <a:br/>
            <a:r>
              <a:rPr b="false" i="false" strike="noStrike" sz="1200" u="none">
                <a:solidFill>
                  <a:srgbClr val="FFFFFF"/>
                </a:solidFill>
                <a:latin typeface="Calibri"/>
              </a:rPr>
              <a:t>Honestly I would be concerned what pain is really under the med</a:t>
            </a:r>
            <a:br/>
            <a:r>
              <a:rPr b="false" i="false" strike="noStrike" sz="1200" u="none">
                <a:solidFill>
                  <a:srgbClr val="FFFFFF"/>
                </a:solidFill>
                <a:latin typeface="Calibri"/>
              </a:rPr>
              <a:t>generic provera medroxyprogesterone</a:t>
            </a:r>
            <a:br/>
            <a:r>
              <a:rPr b="false" i="false" strike="noStrike" sz="1200" u="none">
                <a:solidFill>
                  <a:srgbClr val="FFFFFF"/>
                </a:solidFill>
                <a:latin typeface="Calibri"/>
              </a:rPr>
              <a:t>depo provera 400 mg</a:t>
            </a:r>
            <a:br/>
            <a:r>
              <a:rPr b="false" i="false" strike="noStrike" sz="1200" u="none">
                <a:solidFill>
                  <a:srgbClr val="FFFFFF"/>
                </a:solidFill>
                <a:latin typeface="Calibri"/>
              </a:rPr>
              <a:t>provera 5mg reviews</a:t>
            </a:r>
            <a:br/>
            <a:r>
              <a:rPr b="false" i="false" strike="noStrike" sz="1200" u="none">
                <a:solidFill>
                  <a:srgbClr val="FFFFFF"/>
                </a:solidFill>
                <a:latin typeface="Calibri"/>
              </a:rPr>
              <a:t>Indigestion has a lot to do with your feelings and emotions</a:t>
            </a:r>
            <a:br/>
            <a:r>
              <a:rPr b="false" i="false" strike="noStrike" sz="1200" u="none">
                <a:solidFill>
                  <a:srgbClr val="FFFFFF"/>
                </a:solidFill>
                <a:latin typeface="Calibri"/>
              </a:rPr>
              <a:t>buy provera online</a:t>
            </a:r>
            <a:br/>
            <a:r>
              <a:rPr b="false" i="false" strike="noStrike" sz="1200" u="none">
                <a:solidFill>
                  <a:srgbClr val="FFFFFF"/>
                </a:solidFill>
                <a:latin typeface="Calibri"/>
              </a:rPr>
              <a:t>cost of generic depo provera</a:t>
            </a:r>
            <a:br/>
            <a:r>
              <a:rPr b="false" i="false" strike="noStrike" sz="1200" u="none">
                <a:solidFill>
                  <a:srgbClr val="FFFFFF"/>
                </a:solidFill>
                <a:latin typeface="Calibri"/>
              </a:rPr>
              <a:t>Od pre 5 meseci uzimam i cortizon</a:t>
            </a:r>
            <a:br/>
            <a:r>
              <a:rPr b="false" i="false" strike="noStrike" sz="1200" u="none">
                <a:solidFill>
                  <a:srgbClr val="FFFFFF"/>
                </a:solidFill>
                <a:latin typeface="Calibri"/>
              </a:rPr>
              <a:t>depo provera online uk</a:t>
            </a:r>
            <a:br/>
            <a:r>
              <a:rPr b="false" i="false" strike="noStrike" sz="1200" u="none">
                <a:solidFill>
                  <a:srgbClr val="FFFFFF"/>
                </a:solidFill>
                <a:latin typeface="Calibri"/>
              </a:rPr>
              <a:t>buy provera pills online</a:t>
            </a:r>
            <a:br/>
            <a:r>
              <a:rPr b="false" i="false" strike="noStrike" sz="1200" u="none">
                <a:solidFill>
                  <a:srgbClr val="FFFFFF"/>
                </a:solidFill>
                <a:latin typeface="Calibri"/>
              </a:rPr>
              <a:t>It is not related to penicillin</a:t>
            </a:r>
            <a:br/>
            <a:r>
              <a:rPr b="false" i="false" strike="noStrike" sz="1200" u="none">
                <a:solidFill>
                  <a:srgbClr val="FFFFFF"/>
                </a:solidFill>
                <a:latin typeface="Calibri"/>
              </a:rPr>
              <a:t>provera tablets 10mg</a:t>
            </a:r>
            <a:br/>
            <a:r>
              <a:rPr b="false" i="false" strike="noStrike" sz="1200" u="none">
                <a:solidFill>
                  <a:srgbClr val="FFFFFF"/>
                </a:solidFill>
                <a:latin typeface="Calibri"/>
              </a:rPr>
              <a:t>order provera</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provera 10 mg tabletas</a:t>
            </a:r>
            <a:br/>
            <a:r>
              <a:rPr b="false" i="false" strike="noStrike" sz="1200" u="none">
                <a:solidFill>
                  <a:srgbClr val="FFFFFF"/>
                </a:solidFill>
                <a:latin typeface="Calibri"/>
              </a:rPr>
              <a:t>buy provera online australia</a:t>
            </a:r>
            <a:br/>
            <a:r>
              <a:rPr b="false" i="false" strike="noStrike" sz="1200" u="none">
                <a:solidFill>
                  <a:srgbClr val="FFFFFF"/>
                </a:solidFill>
                <a:latin typeface="Calibri"/>
              </a:rPr>
              <a:t>My experiences with pharmacies have all been pretty great and 90% involve some kind of birth control</a:t>
            </a:r>
            <a:br/>
            <a:r>
              <a:rPr b="false" i="false" strike="noStrike" sz="1200" u="none">
                <a:solidFill>
                  <a:srgbClr val="FFFFFF"/>
                </a:solidFill>
                <a:latin typeface="Calibri"/>
              </a:rPr>
              <a:t>order provera online</a:t>
            </a:r>
            <a:br/>
            <a:r>
              <a:rPr b="false" i="false" strike="noStrike" sz="1200" u="none">
                <a:solidFill>
                  <a:srgbClr val="FFFFFF"/>
                </a:solidFill>
                <a:latin typeface="Calibri"/>
              </a:rPr>
              <a:t>buy depo provera injection online</a:t>
            </a:r>
            <a:br/>
            <a:r>
              <a:rPr b="false" i="false" strike="noStrike" sz="1200" u="none">
                <a:solidFill>
                  <a:srgbClr val="FFFFFF"/>
                </a:solidFill>
                <a:latin typeface="Calibri"/>
              </a:rPr>
              <a:t>provera 2.5 mg dosage</a:t>
            </a:r>
            <a:br/>
            <a:r>
              <a:rPr b="false" i="false" strike="noStrike" sz="1200" u="none">
                <a:solidFill>
                  <a:srgbClr val="FFFFFF"/>
                </a:solidFill>
                <a:latin typeface="Calibri"/>
              </a:rPr>
              <a:t>buy generic depo provera</a:t>
            </a:r>
            <a:br/>
            <a:r>
              <a:rPr b="false" i="false" strike="noStrike" sz="1200" u="none">
                <a:solidFill>
                  <a:srgbClr val="FFFFFF"/>
                </a:solidFill>
                <a:latin typeface="Calibri"/>
              </a:rPr>
              <a:t>This event will be co-hosted by National Parks Conservation Association.</a:t>
            </a:r>
            <a:br/>
            <a:r>
              <a:rPr b="false" i="false" strike="noStrike" sz="1200" u="none">
                <a:solidFill>
                  <a:srgbClr val="FFFFFF"/>
                </a:solidFill>
                <a:latin typeface="Calibri"/>
              </a:rPr>
              <a:t>depo provera 400 mg ml vial</a:t>
            </a:r>
            <a:br/>
            <a:r>
              <a:rPr b="false" i="false" strike="noStrike" sz="1200" u="none">
                <a:solidFill>
                  <a:srgbClr val="FFFFFF"/>
                </a:solidFill>
                <a:latin typeface="Calibri"/>
              </a:rPr>
              <a:t>You can have the injection immediately after a miscarriage or abortion, and you will be protected against pregnancy straight away</a:t>
            </a:r>
            <a:br/>
            <a:r>
              <a:rPr b="false" i="false" strike="noStrike" sz="1200" u="none">
                <a:solidFill>
                  <a:srgbClr val="FFFFFF"/>
                </a:solidFill>
                <a:latin typeface="Calibri"/>
              </a:rPr>
              <a:t>provera 5mg para que sirve</a:t>
            </a:r>
            <a:br/>
            <a:r>
              <a:rPr b="false" i="false" strike="noStrike" sz="1200" u="none">
                <a:solidFill>
                  <a:srgbClr val="FFFFFF"/>
                </a:solidFill>
                <a:latin typeface="Calibri"/>
              </a:rPr>
              <a:t>generic version of depo provera</a:t>
            </a:r>
            <a:br/>
            <a:r>
              <a:rPr b="false" i="false" strike="noStrike" sz="1200" u="none">
                <a:solidFill>
                  <a:srgbClr val="FFFFFF"/>
                </a:solidFill>
                <a:latin typeface="Calibri"/>
              </a:rPr>
              <a:t>provera mg</a:t>
            </a:r>
            <a:br/>
            <a:r>
              <a:rPr b="false" i="false" strike="noStrike" sz="1200" u="none">
                <a:solidFill>
                  <a:srgbClr val="FFFFFF"/>
                </a:solidFill>
                <a:latin typeface="Calibri"/>
              </a:rPr>
              <a:t>About 24 years ago I came down with Hyperthyroidism,/Graves Disease both sides of my thyroid gland had pretty much grown up both sides of my neck</a:t>
            </a:r>
            <a:br/>
            <a:r>
              <a:rPr b="false" i="false" strike="noStrike" sz="1200" u="none">
                <a:solidFill>
                  <a:srgbClr val="FFFFFF"/>
                </a:solidFill>
                <a:latin typeface="Calibri"/>
              </a:rPr>
              <a:t>provera 10mg cost</a:t>
            </a:r>
            <a:br/>
            <a:r>
              <a:rPr b="false" i="false" strike="noStrike" sz="1200" u="none">
                <a:solidFill>
                  <a:srgbClr val="FFFFFF"/>
                </a:solidFill>
                <a:latin typeface="Calibri"/>
              </a:rPr>
              <a:t>provera 10mg price</a:t>
            </a:r>
            <a:br/>
            <a:r>
              <a:rPr b="false" i="false" strike="noStrike" sz="1200" u="none">
                <a:solidFill>
                  <a:srgbClr val="FFFFFF"/>
                </a:solidFill>
                <a:latin typeface="Calibri"/>
              </a:rPr>
              <a:t>provera 5 mg en espanol</a:t>
            </a:r>
            <a:b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a side effect is stated here, it does not mean that all people using this medicine will experience that or any other side effect.</a:t>
            </a:r>
            <a:br/>
            <a:r>
              <a:rPr b="false" i="false" strike="noStrike" sz="1200" u="none">
                <a:solidFill>
                  <a:srgbClr val="FFFFFF"/>
                </a:solidFill>
                <a:latin typeface="Calibri"/>
              </a:rPr>
              <a:t>provera 10mg dosage</a:t>
            </a:r>
            <a:br/>
            <a:r>
              <a:rPr b="false" i="false" strike="noStrike" sz="1200" u="none">
                <a:solidFill>
                  <a:srgbClr val="FFFFFF"/>
                </a:solidFill>
                <a:latin typeface="Calibri"/>
              </a:rPr>
              <a:t>As long as you listen to your body and take precautions, you should be fine.</a:t>
            </a:r>
            <a:br/>
            <a:r>
              <a:rPr b="false" i="false" strike="noStrike" sz="1200" u="none">
                <a:solidFill>
                  <a:srgbClr val="FFFFFF"/>
                </a:solidFill>
                <a:latin typeface="Calibri"/>
              </a:rPr>
              <a:t>buy provera tablets uk</a:t>
            </a:r>
            <a:br/>
            <a:r>
              <a:rPr b="false" i="false" strike="noStrike" sz="1200" u="none">
                <a:solidFill>
                  <a:srgbClr val="FFFFFF"/>
                </a:solidFill>
                <a:latin typeface="Calibri"/>
              </a:rPr>
              <a:t>depo provera inj 150mg ml</a:t>
            </a:r>
            <a:br/>
            <a:r>
              <a:rPr b="false" i="false" strike="noStrike" sz="1200" u="none">
                <a:solidFill>
                  <a:srgbClr val="FFFFFF"/>
                </a:solidFill>
                <a:latin typeface="Calibri"/>
              </a:rPr>
              <a:t>provera price in mercury drug philippines</a:t>
            </a:r>
            <a:br/>
            <a:r>
              <a:rPr b="false" i="false" strike="noStrike" sz="1200" u="none">
                <a:solidFill>
                  <a:srgbClr val="FFFFFF"/>
                </a:solidFill>
                <a:latin typeface="Calibri"/>
              </a:rPr>
              <a:t>order depo provera online</a:t>
            </a:r>
            <a:br/>
            <a:r>
              <a:rPr b="false" i="false" strike="noStrike" sz="1200" u="none">
                <a:solidFill>
                  <a:srgbClr val="FFFFFF"/>
                </a:solidFill>
                <a:latin typeface="Calibri"/>
              </a:rPr>
              <a:t>what is provera 10mg tablets used for</a:t>
            </a:r>
            <a:br/>
            <a:r>
              <a:rPr b="false" i="false" strike="noStrike" sz="1200" u="none">
                <a:solidFill>
                  <a:srgbClr val="FFFFFF"/>
                </a:solidFill>
                <a:latin typeface="Calibri"/>
              </a:rPr>
              <a:t>depo provera 150 mg bula</a:t>
            </a:r>
            <a:br/>
            <a:r>
              <a:rPr b="false" i="false" strike="noStrike" sz="1200" u="none">
                <a:solidFill>
                  <a:srgbClr val="FFFFFF"/>
                </a:solidFill>
                <a:latin typeface="Calibri"/>
              </a:rPr>
              <a:t>order depo provera</a:t>
            </a:r>
            <a:br/>
            <a:r>
              <a:rPr b="false" i="false" strike="noStrike" sz="1200" u="none">
                <a:solidFill>
                  <a:srgbClr val="FFFFFF"/>
                </a:solidFill>
                <a:latin typeface="Calibri"/>
              </a:rPr>
              <a:t>where can i purchase provera</a:t>
            </a:r>
            <a:br/>
            <a:r>
              <a:rPr b="false" i="false" strike="noStrike" sz="1200" u="none">
                <a:solidFill>
                  <a:srgbClr val="FFFFFF"/>
                </a:solidFill>
                <a:latin typeface="Calibri"/>
              </a:rPr>
              <a:t>where to buy cheap provera</a:t>
            </a:r>
            <a:br/>
            <a:r>
              <a:rPr b="false" i="false" strike="noStrike" sz="1200" u="none">
                <a:solidFill>
                  <a:srgbClr val="FFFFFF"/>
                </a:solidFill>
                <a:latin typeface="Calibri"/>
              </a:rPr>
              <a:t>depo provera injection cost australia</a:t>
            </a:r>
            <a:br/>
            <a:r>
              <a:rPr b="false" i="false" strike="noStrike" sz="1200" u="none">
                <a:solidFill>
                  <a:srgbClr val="FFFFFF"/>
                </a:solidFill>
                <a:latin typeface="Calibri"/>
              </a:rPr>
              <a:t>price of provera 5 mg in india</a:t>
            </a:r>
            <a:br/>
            <a:r>
              <a:rPr b="false" i="false" strike="noStrike" sz="1200" u="none">
                <a:solidFill>
                  <a:srgbClr val="FFFFFF"/>
                </a:solidFill>
                <a:latin typeface="Calibri"/>
              </a:rPr>
              <a:t>It clearly states on the Ambien packet 8pm, yet the facility gives it to her at 5pm</a:t>
            </a:r>
            <a:br/>
            <a:r>
              <a:rPr b="false" i="false" strike="noStrike" sz="1200" u="none">
                <a:solidFill>
                  <a:srgbClr val="FFFFFF"/>
                </a:solidFill>
                <a:latin typeface="Calibri"/>
              </a:rPr>
              <a:t>depo provera 150mg ml injection</a:t>
            </a:r>
            <a:br/>
            <a:r>
              <a:rPr b="false" i="false" strike="noStrike" sz="1200" u="none">
                <a:solidFill>
                  <a:srgbClr val="FFFFFF"/>
                </a:solidFill>
                <a:latin typeface="Calibri"/>
              </a:rPr>
              <a:t>provera acetato de medroxiprogesterona 5 mg para que sirve</a:t>
            </a:r>
            <a:b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provera 10mg for 10 days no period</a:t>
            </a:r>
            <a:br/>
            <a:r>
              <a:rPr b="false" i="false" strike="noStrike" sz="1200" u="none">
                <a:solidFill>
                  <a:srgbClr val="FFFFFF"/>
                </a:solidFill>
                <a:latin typeface="Calibri"/>
              </a:rPr>
              <a:t>" TUMI  TUMI  TUMI I had been preparing with this 3yearold, inches says Doctor Tatum</a:t>
            </a:r>
            <a:br/>
            <a:r>
              <a:rPr b="false" i="false" strike="noStrike" sz="1200" u="none">
                <a:solidFill>
                  <a:srgbClr val="FFFFFF"/>
                </a:solidFill>
                <a:latin typeface="Calibri"/>
              </a:rPr>
              <a:t>provera 5mg uses</a:t>
            </a:r>
            <a:br/>
            <a:r>
              <a:rPr b="false" i="false" strike="noStrike" sz="1200" u="none">
                <a:solidFill>
                  <a:srgbClr val="FFFFFF"/>
                </a:solidFill>
                <a:latin typeface="Calibri"/>
              </a:rPr>
              <a:t>While Flagyl generally is safe for felines, like any medication it might cause side effects in some cats</a:t>
            </a:r>
            <a:br/>
            <a:r>
              <a:rPr b="false" i="false" strike="noStrike" sz="1200" u="none">
                <a:solidFill>
                  <a:srgbClr val="FFFFFF"/>
                </a:solidFill>
                <a:latin typeface="Calibri"/>
              </a:rPr>
              <a:t>generic for depo provera injection</a:t>
            </a:r>
            <a:br/>
            <a:r>
              <a:rPr b="false" i="false" strike="noStrike" sz="1200" u="none">
                <a:solidFill>
                  <a:srgbClr val="FFFFFF"/>
                </a:solidFill>
                <a:latin typeface="Calibri"/>
              </a:rPr>
              <a:t>provera 5 mg</a:t>
            </a:r>
            <a:br/>
            <a:r>
              <a:rPr b="false" i="false" strike="noStrike" sz="1200" u="none">
                <a:solidFill>
                  <a:srgbClr val="FFFFFF"/>
                </a:solidFill>
                <a:latin typeface="Calibri"/>
              </a:rPr>
              <a:t>Omeprazole is not likely to affect your ability to drive or use any tools or machines</a:t>
            </a:r>
            <a:br/>
            <a:r>
              <a:rPr b="false" i="false" strike="noStrike" sz="1200" u="none">
                <a:solidFill>
                  <a:srgbClr val="FFFFFF"/>
                </a:solidFill>
                <a:latin typeface="Calibri"/>
              </a:rPr>
              <a:t>depo provera online pharmacy</a:t>
            </a:r>
            <a:br/>
            <a:r>
              <a:rPr b="false" i="false" strike="noStrike" sz="1200" u="none">
                <a:solidFill>
                  <a:srgbClr val="FFFFFF"/>
                </a:solidFill>
                <a:latin typeface="Calibri"/>
              </a:rPr>
              <a:t>how much does depo provera cost in ontario</a:t>
            </a:r>
            <a:br/>
            <a:r>
              <a:rPr b="false" i="false" strike="noStrike" sz="1200" u="none">
                <a:solidFill>
                  <a:srgbClr val="FFFFFF"/>
                </a:solidFill>
                <a:latin typeface="Calibri"/>
              </a:rPr>
              <a:t>I&amp;rsquo;m not sure about strep (haven&amp;rsquo;t had that here, as far as we know), but it works for us for very sore throats.</a:t>
            </a:r>
            <a:br/>
            <a:r>
              <a:rPr b="false" i="false" strike="noStrike" sz="1200" u="none">
                <a:solidFill>
                  <a:srgbClr val="FFFFFF"/>
                </a:solidFill>
                <a:latin typeface="Calibri"/>
              </a:rPr>
              <a:t>provera 10 mg 10 tablets</a:t>
            </a:r>
            <a:br/>
            <a:r>
              <a:rPr b="false" i="false" strike="noStrike" sz="1200" u="none">
                <a:solidFill>
                  <a:srgbClr val="FFFFFF"/>
                </a:solidFill>
                <a:latin typeface="Calibri"/>
              </a:rPr>
              <a:t>depo provera 150 mg</a:t>
            </a:r>
            <a:br/>
            <a:r>
              <a:rPr b="false" i="false" strike="noStrike" sz="1200" u="none">
                <a:solidFill>
                  <a:srgbClr val="FFFFFF"/>
                </a:solidFill>
                <a:latin typeface="Calibri"/>
              </a:rPr>
              <a:t>provera cost in india</a:t>
            </a:r>
            <a:br/>
            <a:r>
              <a:rPr b="false" i="false" strike="noStrike" sz="1200" u="none">
                <a:solidFill>
                  <a:srgbClr val="FFFFFF"/>
                </a:solidFill>
                <a:latin typeface="Calibri"/>
              </a:rPr>
              <a:t>depo provera purchase online</a:t>
            </a:r>
            <a:br/>
            <a:r>
              <a:rPr b="false" i="false" strike="noStrike" sz="1200" u="none">
                <a:solidFill>
                  <a:srgbClr val="FFFFFF"/>
                </a:solidFill>
                <a:latin typeface="Calibri"/>
              </a:rPr>
              <a:t>It started in one eye and after her rubbing it now it&amp;rsquo;s in both</a:t>
            </a:r>
            <a:br/>
            <a:r>
              <a:rPr b="false" i="false" strike="noStrike" sz="1200" u="none">
                <a:solidFill>
                  <a:srgbClr val="FFFFFF"/>
                </a:solidFill>
                <a:latin typeface="Calibri"/>
              </a:rPr>
              <a:t>provera 10mg tablet</a:t>
            </a:r>
            <a:br/>
            <a:r>
              <a:rPr b="false" i="false" strike="noStrike" sz="1200" u="none">
                <a:solidFill>
                  <a:srgbClr val="FFFFFF"/>
                </a:solidFill>
                <a:latin typeface="Calibri"/>
              </a:rPr>
              <a:t>how to take provera 10mg to induce period</a:t>
            </a:r>
            <a:b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2015-12-20T01:17:04+04:00</dcterms:created>
  <dcterms:modified xsi:type="dcterms:W3CDTF">2015-12-20T01:17:04+04:00</dcterms:modified>
  <dc:title>Provera 10mg Tablets Price - Provera 2.5 Mg Uses</dc:title>
  <dc:description>Is there a generic for provera, provera 10 mg 10 days, provera 5mg dosage, can you order provera online, depo provera cost canada ontario, provera 5mg para que sirve, depo provera 150mg ml injection</dc:description>
  <dc:subject>Provera 10mg Tablets Price - Provera 2.5 Mg Uses</dc:subject>
  <cp:keywords>depo provera cost australia, provera cost, inje㸼o depo provera 50mg, provera price list, provera price malaysia, para que sirve el medicamento provera 5mg, where can i buy provera online, generic depo provera, provera 2.5 mg uses, provera price in mercury drug philippines</cp:keywords>
  <cp:category/>
</cp:coreProperties>
</file>