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9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Fluticasone Furoate Nasal Spray During Pregnancy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50 mcg ingredients</a:t>
            </a:r>
            <a:br/>
            <a:r>
              <a:rPr b="false" i="false" strike="noStrike" sz="1200" u="none">
                <a:solidFill>
                  <a:srgbClr val="FFFFFF"/>
                </a:solidFill>
                <a:latin typeface="Calibri"/>
              </a:rPr>
              <a:t>I have had three ultrasounds as my doctor really wants to keep checking on how many......to date only one, but she also says that it could take up to 5 months or more before multiples show up</a:t>
            </a:r>
            <a:br/>
            <a:r>
              <a:rPr b="false" i="false" strike="noStrike" sz="1200" u="none">
                <a:solidFill>
                  <a:srgbClr val="FFFFFF"/>
                </a:solidFill>
                <a:latin typeface="Calibri"/>
              </a:rPr>
              <a:t>generic fluticasone otc</a:t>
            </a:r>
            <a:br/>
            <a:r>
              <a:rPr b="false" i="false" strike="noStrike" sz="1200" u="none">
                <a:solidFill>
                  <a:srgbClr val="FFFFFF"/>
                </a:solidFill>
                <a:latin typeface="Calibri"/>
              </a:rPr>
              <a:t>fluticasone cream potency</a:t>
            </a:r>
            <a:br/>
            <a:r>
              <a:rPr b="false" i="false" strike="noStrike" sz="1200" u="none">
                <a:solidFill>
                  <a:srgbClr val="FFFFFF"/>
                </a:solidFill>
                <a:latin typeface="Calibri"/>
              </a:rPr>
              <a:t>fluticasone nasal spray cost</a:t>
            </a:r>
            <a:br/>
            <a:r>
              <a:rPr b="false" i="false" strike="noStrike" sz="1200" u="none">
                <a:solidFill>
                  <a:srgbClr val="FFFFFF"/>
                </a:solidFill>
                <a:latin typeface="Calibri"/>
              </a:rPr>
              <a:t>fluticasone furoate nasal spray pregnancy</a:t>
            </a:r>
            <a:br/>
            <a:r>
              <a:rPr b="false" i="false" strike="noStrike" sz="1200" u="none">
                <a:solidFill>
                  <a:srgbClr val="FFFFFF"/>
                </a:solidFill>
                <a:latin typeface="Calibri"/>
              </a:rPr>
              <a:t>Accutane treats severe, cystic acne</a:t>
            </a:r>
            <a:br/>
            <a:r>
              <a:rPr b="false" i="false" strike="noStrike" sz="1200" u="none">
                <a:solidFill>
                  <a:srgbClr val="FFFFFF"/>
                </a:solidFill>
                <a:latin typeface="Calibri"/>
              </a:rPr>
              <a:t>fluticasone spray 50 mcg</a:t>
            </a:r>
            <a:br/>
            <a:r>
              <a:rPr b="false" i="false" strike="noStrike" sz="1200" u="none">
                <a:solidFill>
                  <a:srgbClr val="FFFFFF"/>
                </a:solidFill>
                <a:latin typeface="Calibri"/>
              </a:rPr>
              <a:t>fluticasone furoate + vilanterol + umeclidinium</a:t>
            </a:r>
            <a:br/>
            <a:r>
              <a:rPr b="false" i="false" strike="noStrike" sz="1200" u="none">
                <a:solidFill>
                  <a:srgbClr val="FFFFFF"/>
                </a:solidFill>
                <a:latin typeface="Calibri"/>
              </a:rPr>
              <a:t>Yes, I still have the hypothyroidism but adding B-12 (I have to have injections since I have pernicious anemia) has helped in many ways, from emotions to giving me energy</a:t>
            </a:r>
            <a:br/>
            <a:r>
              <a:rPr b="false" i="false" strike="noStrike" sz="1200" u="none">
                <a:solidFill>
                  <a:srgbClr val="FFFFFF"/>
                </a:solidFill>
                <a:latin typeface="Calibri"/>
              </a:rPr>
              <a:t>proair nasal fluticasone</a:t>
            </a:r>
            <a:br/>
            <a:r>
              <a:rPr b="false" i="false" strike="noStrike" sz="1200" u="none">
                <a:solidFill>
                  <a:srgbClr val="FFFFFF"/>
                </a:solidFill>
                <a:latin typeface="Calibri"/>
              </a:rPr>
              <a:t>They can be classified as Organic, Chemical, Inorganic, and Soil Amendment</a:t>
            </a:r>
            <a:br/>
            <a:r>
              <a:rPr b="false" i="false" strike="noStrike" sz="1200" u="none">
                <a:solidFill>
                  <a:srgbClr val="FFFFFF"/>
                </a:solidFill>
                <a:latin typeface="Calibri"/>
              </a:rPr>
              <a:t>fluticasone propionate aqueous nasal spray in the treatment of nasal polyposis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allergy</a:t>
            </a:r>
            <a:br/>
            <a:r>
              <a:rPr b="false" i="false" strike="noStrike" sz="1200" u="none">
                <a:solidFill>
                  <a:srgbClr val="FFFFFF"/>
                </a:solidFill>
                <a:latin typeface="Calibri"/>
              </a:rPr>
              <a:t>As I couldn't have the normal pill due to family blood.</a:t>
            </a:r>
            <a:br/>
            <a:r>
              <a:rPr b="false" i="false" strike="noStrike" sz="1200" u="none">
                <a:solidFill>
                  <a:srgbClr val="FFFFFF"/>
                </a:solidFill>
                <a:latin typeface="Calibri"/>
              </a:rPr>
              <a:t>fluticasone propionate nasal spray doses</a:t>
            </a:r>
            <a:br/>
            <a:r>
              <a:rPr b="false" i="false" strike="noStrike" sz="1200" u="none">
                <a:solidFill>
                  <a:srgbClr val="FFFFFF"/>
                </a:solidFill>
                <a:latin typeface="Calibri"/>
              </a:rPr>
              <a:t>fluticasone furoate generic</a:t>
            </a:r>
            <a:br/>
            <a:r>
              <a:rPr b="false" i="false" strike="noStrike" sz="1200" u="none">
                <a:solidFill>
                  <a:srgbClr val="FFFFFF"/>
                </a:solidFill>
                <a:latin typeface="Calibri"/>
              </a:rPr>
              <a:t>cheap fluticasone propionate nasal spray</a:t>
            </a:r>
            <a:br/>
            <a:r>
              <a:rPr b="false" i="false" strike="noStrike" sz="1200" u="none">
                <a:solidFill>
                  <a:srgbClr val="FFFFFF"/>
                </a:solidFill>
                <a:latin typeface="Calibri"/>
              </a:rPr>
              <a:t>buy fluticasone inhaler</a:t>
            </a:r>
            <a:br/>
            <a:r>
              <a:rPr b="false" i="false" strike="noStrike" sz="1200" u="none">
                <a:solidFill>
                  <a:srgbClr val="FFFFFF"/>
                </a:solidFill>
                <a:latin typeface="Calibri"/>
              </a:rPr>
              <a:t>fluticasone propionate nasal spray 50 mcg is used for</a:t>
            </a:r>
            <a:br/>
            <a:r>
              <a:rPr b="false" i="false" strike="noStrike" sz="1200" u="none">
                <a:solidFill>
                  <a:srgbClr val="FFFFFF"/>
                </a:solidFill>
                <a:latin typeface="Calibri"/>
              </a:rPr>
              <a:t>nasal fluticasone</a:t>
            </a:r>
            <a:br/>
            <a:r>
              <a:rPr b="false" i="false" strike="noStrike" sz="1200" u="none">
                <a:solidFill>
                  <a:srgbClr val="FFFFFF"/>
                </a:solidFill>
                <a:latin typeface="Calibri"/>
              </a:rPr>
              <a:t>can you use fluticasone propionate nasal spray while pregnant</a:t>
            </a:r>
            <a:br/>
            <a:r>
              <a:rPr b="false" i="false" strike="noStrike" sz="1200" u="none">
                <a:solidFill>
                  <a:srgbClr val="FFFFFF"/>
                </a:solidFill>
                <a:latin typeface="Calibri"/>
              </a:rPr>
              <a:t>I have to drag myself through the day sometimes.</a:t>
            </a:r>
            <a:br/>
            <a:r>
              <a:rPr b="false" i="false" strike="noStrike" sz="1200" u="none">
                <a:solidFill>
                  <a:srgbClr val="FFFFFF"/>
                </a:solidFill>
                <a:latin typeface="Calibri"/>
              </a:rPr>
              <a:t>flovent cost canada</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flovent mg</a:t>
            </a:r>
            <a:br/>
            <a:r>
              <a:rPr b="false" i="false" strike="noStrike" sz="1200" u="none">
                <a:solidFill>
                  <a:srgbClr val="FFFFFF"/>
                </a:solidFill>
                <a:latin typeface="Calibri"/>
              </a:rPr>
              <a:t>flovent costco</a:t>
            </a:r>
            <a:br/>
            <a:r>
              <a:rPr b="false" i="false" strike="noStrike" sz="1200" u="none">
                <a:solidFill>
                  <a:srgbClr val="FFFFFF"/>
                </a:solidFill>
                <a:latin typeface="Calibri"/>
              </a:rPr>
              <a:t>fluticasone furoate nasal spray during pregnancy</a:t>
            </a:r>
            <a:br/>
            <a:r>
              <a:rPr b="false" i="false" strike="noStrike" sz="1200" u="none">
                <a:solidFill>
                  <a:srgbClr val="FFFFFF"/>
                </a:solidFill>
                <a:latin typeface="Calibri"/>
              </a:rPr>
              <a:t>nasal fluticasone pregnancy</a:t>
            </a:r>
            <a:br/>
            <a:r>
              <a:rPr b="false" i="false" strike="noStrike" sz="1200" u="none">
                <a:solidFill>
                  <a:srgbClr val="FFFFFF"/>
                </a:solidFill>
                <a:latin typeface="Calibri"/>
              </a:rPr>
              <a:t>what is fluticasone propionate nasal spray usp 50 mcg used for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She just yesterday broke her femur and the doctor said it was a classic nexium break I think we need to look into this a lot more.</a:t>
            </a:r>
            <a:br/>
            <a:r>
              <a:rPr b="false" i="false" strike="noStrike" sz="1200" u="none">
                <a:solidFill>
                  <a:srgbClr val="FFFFFF"/>
                </a:solidFill>
                <a:latin typeface="Calibri"/>
              </a:rPr>
              <a:t>fluticasone spray directions</a:t>
            </a:r>
            <a:br/>
            <a:r>
              <a:rPr b="false" i="false" strike="noStrike" sz="1200" u="none">
                <a:solidFill>
                  <a:srgbClr val="FFFFFF"/>
                </a:solidFill>
                <a:latin typeface="Calibri"/>
              </a:rPr>
              <a:t>fluticasone propionate inhaler generic</a:t>
            </a:r>
            <a:br/>
            <a:r>
              <a:rPr b="false" i="false" strike="noStrike" sz="1200" u="none">
                <a:solidFill>
                  <a:srgbClr val="FFFFFF"/>
                </a:solidFill>
                <a:latin typeface="Calibri"/>
              </a:rPr>
              <a:t>what is fluticasone prop spray used for</a:t>
            </a:r>
            <a:br/>
            <a:r>
              <a:rPr b="false" i="false" strike="noStrike" sz="1200" u="none">
                <a:solidFill>
                  <a:srgbClr val="FFFFFF"/>
                </a:solidFill>
                <a:latin typeface="Calibri"/>
              </a:rPr>
              <a:t>also had panic attacks, not recently, but over xmas and in jan, on prestiq, so that's not good.</a:t>
            </a:r>
            <a:br/>
            <a:r>
              <a:rPr b="false" i="false" strike="noStrike" sz="1200" u="none">
                <a:solidFill>
                  <a:srgbClr val="FFFFFF"/>
                </a:solidFill>
                <a:latin typeface="Calibri"/>
              </a:rPr>
              <a:t>flovent inhaler cost walmart</a:t>
            </a:r>
            <a:br/>
            <a:r>
              <a:rPr b="false" i="false" strike="noStrike" sz="1200" u="none">
                <a:solidFill>
                  <a:srgbClr val="FFFFFF"/>
                </a:solidFill>
                <a:latin typeface="Calibri"/>
              </a:rPr>
              <a:t>nasal spray fluticasone</a:t>
            </a:r>
            <a:br/>
            <a:r>
              <a:rPr b="false" i="false" strike="noStrike" sz="1200" u="none">
                <a:solidFill>
                  <a:srgbClr val="FFFFFF"/>
                </a:solidFill>
                <a:latin typeface="Calibri"/>
              </a:rPr>
              <a:t>Check this out other illnesses, different the start, men are simply shying away form treatment, your pc muscle</a:t>
            </a:r>
            <a:br/>
            <a:r>
              <a:rPr b="false" i="false" strike="noStrike" sz="1200" u="none">
                <a:solidFill>
                  <a:srgbClr val="FFFFFF"/>
                </a:solidFill>
                <a:latin typeface="Calibri"/>
              </a:rPr>
              <a:t>fluticasone prop 50 mcg spray (more)</a:t>
            </a:r>
            <a:br/>
            <a:r>
              <a:rPr b="false" i="false" strike="noStrike" sz="1200" u="none">
                <a:solidFill>
                  <a:srgbClr val="FFFFFF"/>
                </a:solidFill>
                <a:latin typeface="Calibri"/>
              </a:rPr>
              <a:t>fluticasone propionate nasal spray online</a:t>
            </a:r>
            <a:br/>
            <a:r>
              <a:rPr b="false" i="false" strike="noStrike" sz="1200" u="none">
                <a:solidFill>
                  <a:srgbClr val="FFFFFF"/>
                </a:solidFill>
                <a:latin typeface="Calibri"/>
              </a:rPr>
              <a:t>fluticasone nasal spray pregnancy</a:t>
            </a:r>
            <a:br/>
            <a:r>
              <a:rPr b="false" i="false" strike="noStrike" sz="1200" u="none">
                <a:solidFill>
                  <a:srgbClr val="FFFFFF"/>
                </a:solidFill>
                <a:latin typeface="Calibri"/>
              </a:rPr>
              <a:t>&amp;ldquo;The FDA continues to monitor the FDA Adverse Event Reporting System (FAERS) for reports relating to currently marketed metoprolol products</a:t>
            </a:r>
            <a:br/>
            <a:r>
              <a:rPr b="false" i="false" strike="noStrike" sz="1200" u="none">
                <a:solidFill>
                  <a:srgbClr val="FFFFFF"/>
                </a:solidFill>
                <a:latin typeface="Calibri"/>
              </a:rPr>
              <a:t>where can i buy fluticasone propionate ointment</a:t>
            </a:r>
            <a:br/>
            <a:r>
              <a:rPr b="false" i="false" strike="noStrike" sz="1200" u="none">
                <a:solidFill>
                  <a:srgbClr val="FFFFFF"/>
                </a:solidFill>
                <a:latin typeface="Calibri"/>
              </a:rPr>
              <a:t>Daar schrijft ze onder meer: "Het principe van een dergelijke "borstel" is dat de bovenste laag dode huidcellen verwijdert worden</a:t>
            </a:r>
            <a:br/>
            <a:r>
              <a:rPr b="false" i="false" strike="noStrike" sz="1200" u="none">
                <a:solidFill>
                  <a:srgbClr val="FFFFFF"/>
                </a:solidFill>
                <a:latin typeface="Calibri"/>
              </a:rPr>
              <a:t>fluticasone prop 50 mcg spray review</a:t>
            </a:r>
            <a:br/>
            <a:r>
              <a:rPr b="false" i="false" strike="noStrike" sz="1200" u="none">
                <a:solidFill>
                  <a:srgbClr val="FFFFFF"/>
                </a:solidFill>
                <a:latin typeface="Calibri"/>
              </a:rPr>
              <a:t>fluticasone furoate nasal spray boots</a:t>
            </a:r>
            <a:br/>
            <a:r>
              <a:rPr b="false" i="false" strike="noStrike" sz="1200" u="none">
                <a:solidFill>
                  <a:srgbClr val="FFFFFF"/>
                </a:solidFill>
                <a:latin typeface="Calibri"/>
              </a:rPr>
              <a:t>Then wait 1 hour before eating or drinking anything else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mail order flovent</a:t>
            </a:r>
            <a:br/>
            <a:r>
              <a:rPr b="false" i="false" strike="noStrike" sz="1200" u="none">
                <a:solidFill>
                  <a:srgbClr val="FFFFFF"/>
                </a:solidFill>
                <a:latin typeface="Calibri"/>
              </a:rPr>
              <a:t>fluticasone propionate nasal spray buy online</a:t>
            </a:r>
            <a:br/>
            <a:r>
              <a:rPr b="false" i="false" strike="noStrike" sz="1200" u="none">
                <a:solidFill>
                  <a:srgbClr val="FFFFFF"/>
                </a:solidFill>
                <a:latin typeface="Calibri"/>
              </a:rPr>
              <a:t>BTW: In retrospect I also started losing my hair at about 22, although very slowly</a:t>
            </a:r>
            <a:br/>
            <a:r>
              <a:rPr b="false" i="false" strike="noStrike" sz="1200" u="none">
                <a:solidFill>
                  <a:srgbClr val="FFFFFF"/>
                </a:solidFill>
                <a:latin typeface="Calibri"/>
              </a:rPr>
              <a:t>flovent online pharmacy</a:t>
            </a:r>
            <a:br/>
            <a:r>
              <a:rPr b="false" i="false" strike="noStrike" sz="1200" u="none">
                <a:solidFill>
                  <a:srgbClr val="FFFFFF"/>
                </a:solidFill>
                <a:latin typeface="Calibri"/>
              </a:rPr>
              <a:t>I feel normal I haven't felt so good and stable since I was a kid.</a:t>
            </a:r>
            <a:br/>
            <a:r>
              <a:rPr b="false" i="false" strike="noStrike" sz="1200" u="none">
                <a:solidFill>
                  <a:srgbClr val="FFFFFF"/>
                </a:solidFill>
                <a:latin typeface="Calibri"/>
              </a:rPr>
              <a:t>fluticasone cream 0.05 uses</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generic fluticasone propionate inhaler</a:t>
            </a:r>
            <a:br/>
            <a:r>
              <a:rPr b="false" i="false" strike="noStrike" sz="1200" u="none">
                <a:solidFill>
                  <a:srgbClr val="FFFFFF"/>
                </a:solidFill>
                <a:latin typeface="Calibri"/>
              </a:rPr>
              <a:t>fluticasone nose spray dosage</a:t>
            </a:r>
            <a:br/>
            <a:r>
              <a:rPr b="false" i="false" strike="noStrike" sz="1200" u="none">
                <a:solidFill>
                  <a:srgbClr val="FFFFFF"/>
                </a:solidFill>
                <a:latin typeface="Calibri"/>
              </a:rPr>
              <a:t>fluticasone propionate nasal spray 50mcg espanol</a:t>
            </a:r>
            <a:br/>
            <a:r>
              <a:rPr b="false" i="false" strike="noStrike" sz="1200" u="none">
                <a:solidFill>
                  <a:srgbClr val="FFFFFF"/>
                </a:solidFill>
                <a:latin typeface="Calibri"/>
              </a:rPr>
              <a:t>kitts who knows almost everything although this individual certainly not letting go of the secrets and techniques</a:t>
            </a:r>
            <a:br/>
            <a:r>
              <a:rPr b="false" i="false" strike="noStrike" sz="1200" u="none">
                <a:solidFill>
                  <a:srgbClr val="FFFFFF"/>
                </a:solidFill>
                <a:latin typeface="Calibri"/>
              </a:rPr>
              <a:t>mentor flovent price</a:t>
            </a:r>
            <a:br/>
            <a:r>
              <a:rPr b="false" i="false" strike="noStrike" sz="1200" u="none">
                <a:solidFill>
                  <a:srgbClr val="FFFFFF"/>
                </a:solidFill>
                <a:latin typeface="Calibri"/>
              </a:rPr>
              <a:t>what is fluticasone propionate nasal spray used for</a:t>
            </a:r>
            <a:br/>
            <a:r>
              <a:rPr b="false" i="false" strike="noStrike" sz="1200" u="none">
                <a:solidFill>
                  <a:srgbClr val="FFFFFF"/>
                </a:solidFill>
                <a:latin typeface="Calibri"/>
              </a:rPr>
              <a:t>fluticasone cream steroid class</a:t>
            </a:r>
            <a:br/>
            <a:r>
              <a:rPr b="false" i="false" strike="noStrike" sz="1200" u="none">
                <a:solidFill>
                  <a:srgbClr val="FFFFFF"/>
                </a:solidFill>
                <a:latin typeface="Calibri"/>
              </a:rPr>
              <a:t>fluticasone nasal spray pregnancy category</a:t>
            </a:r>
            <a:br/>
            <a:r>
              <a:rPr b="false" i="false" strike="noStrike" sz="1200" u="none">
                <a:solidFill>
                  <a:srgbClr val="FFFFFF"/>
                </a:solidFill>
                <a:latin typeface="Calibri"/>
              </a:rPr>
              <a:t>Because Telmisartan Teva Pharma is a generic medicine, studies in people have been limited to tests to determine that it is bioequivalent to the reference medicine, Micardis</a:t>
            </a:r>
            <a:br/>
            <a:r>
              <a:rPr b="false" i="false" strike="noStrike" sz="1200" u="none">
                <a:solidFill>
                  <a:srgbClr val="FFFFFF"/>
                </a:solidFill>
                <a:latin typeface="Calibri"/>
              </a:rPr>
              <a:t>how much does fluticasone propionate nasal spray cost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furoate</a:t>
            </a:r>
            <a:br/>
            <a:r>
              <a:rPr b="false" i="false" strike="noStrike" sz="1200" u="none">
                <a:solidFill>
                  <a:srgbClr val="FFFFFF"/>
                </a:solidFill>
                <a:latin typeface="Calibri"/>
              </a:rPr>
              <a:t>allergy nose spray fluticasone</a:t>
            </a:r>
            <a:br/>
            <a:r>
              <a:rPr b="false" i="false" strike="noStrike" sz="1200" u="none">
                <a:solidFill>
                  <a:srgbClr val="FFFFFF"/>
                </a:solidFill>
                <a:latin typeface="Calibri"/>
              </a:rPr>
              <a:t>nasal spray fluticasone furoate</a:t>
            </a:r>
            <a:br/>
            <a:r>
              <a:rPr b="false" i="false" strike="noStrike" sz="1200" u="none">
                <a:solidFill>
                  <a:srgbClr val="FFFFFF"/>
                </a:solidFill>
                <a:latin typeface="Calibri"/>
              </a:rPr>
              <a:t>indication of fluticasone ointment</a:t>
            </a:r>
            <a:br/>
            <a:r>
              <a:rPr b="false" i="false" strike="noStrike" sz="1200" u="none">
                <a:solidFill>
                  <a:srgbClr val="FFFFFF"/>
                </a:solidFill>
                <a:latin typeface="Calibri"/>
              </a:rPr>
              <a:t>I trust them more than other private manufacturers of Fin containing products.</a:t>
            </a:r>
            <a:br/>
            <a:r>
              <a:rPr b="false" i="false" strike="noStrike" sz="1200" u="none">
                <a:solidFill>
                  <a:srgbClr val="FFFFFF"/>
                </a:solidFill>
                <a:latin typeface="Calibri"/>
              </a:rPr>
              <a:t>costco pharmacy flovent</a:t>
            </a:r>
            <a:br/>
            <a:r>
              <a:rPr b="false" i="false" strike="noStrike" sz="1200" u="none">
                <a:solidFill>
                  <a:srgbClr val="FFFFFF"/>
                </a:solidFill>
                <a:latin typeface="Calibri"/>
              </a:rPr>
              <a:t>flovent hfa 220 mcg generic</a:t>
            </a:r>
            <a:br/>
            <a:r>
              <a:rPr b="false" i="false" strike="noStrike" sz="1200" u="none">
                <a:solidFill>
                  <a:srgbClr val="FFFFFF"/>
                </a:solidFill>
                <a:latin typeface="Calibri"/>
              </a:rPr>
              <a:t>I have not allowed acetaminophen in my house for decades, other than when it comes mixed with hydrocodone, and, even there, I avoid it unless absolutely necessary</a:t>
            </a:r>
            <a:br/>
            <a:r>
              <a:rPr b="false" i="false" strike="noStrike" sz="1200" u="none">
                <a:solidFill>
                  <a:srgbClr val="FFFFFF"/>
                </a:solidFill>
                <a:latin typeface="Calibri"/>
              </a:rPr>
              <a:t>generic fluticasone propionate nasal spray</a:t>
            </a:r>
            <a:br/>
            <a:r>
              <a:rPr b="false" i="false" strike="noStrike" sz="1200" u="none">
                <a:solidFill>
                  <a:srgbClr val="FFFFFF"/>
                </a:solidFill>
                <a:latin typeface="Calibri"/>
              </a:rPr>
              <a:t>walmart pharmacy flovent cost</a:t>
            </a:r>
            <a:br/>
            <a:r>
              <a:rPr b="false" i="false" strike="noStrike" sz="1200" u="none">
                <a:solidFill>
                  <a:srgbClr val="FFFFFF"/>
                </a:solidFill>
                <a:latin typeface="Calibri"/>
              </a:rPr>
              <a:t>what is fluticasone propionate cream used for</a:t>
            </a:r>
            <a:br/>
            <a:r>
              <a:rPr b="false" i="false" strike="noStrike" sz="1200" u="none">
                <a:solidFill>
                  <a:srgbClr val="FFFFFF"/>
                </a:solidFill>
                <a:latin typeface="Calibri"/>
              </a:rPr>
              <a:t>Ranitidine may be employed in the tablets according to the invention in the form ofeither its free base or a physiologically acceptable salt</a:t>
            </a:r>
            <a:br/>
            <a:r>
              <a:rPr b="false" i="false" strike="noStrike" sz="1200" u="none">
                <a:solidFill>
                  <a:srgbClr val="FFFFFF"/>
                </a:solidFill>
                <a:latin typeface="Calibri"/>
              </a:rPr>
              <a:t>fluticasone propionate nasal spray instructions</a:t>
            </a:r>
            <a:br/>
            <a:r>
              <a:rPr b="false" i="false" strike="noStrike" sz="1200" u="none">
                <a:solidFill>
                  <a:srgbClr val="FFFFFF"/>
                </a:solidFill>
                <a:latin typeface="Calibri"/>
              </a:rPr>
              <a:t>fluticasone furoate/vilanterol</a:t>
            </a:r>
            <a:br/>
            <a:r>
              <a:rPr b="false" i="false" strike="noStrike" sz="1200" u="none">
                <a:solidFill>
                  <a:srgbClr val="FFFFFF"/>
                </a:solidFill>
                <a:latin typeface="Calibri"/>
              </a:rPr>
              <a:t>32 for Risperdal; cholesterol increased 31 points for Zyprexa, 7 for Risperdal; and glucose increased 11 points for Zyprexa, 1 point for Risperdal.</a:t>
            </a:r>
            <a:br/>
            <a:r>
              <a:rPr b="false" i="false" strike="noStrike" sz="1200" u="none">
                <a:solidFill>
                  <a:srgbClr val="FFFFFF"/>
                </a:solidFill>
                <a:latin typeface="Calibri"/>
              </a:rPr>
              <a:t>instructions for using fluticasone propionate nasal spray</a:t>
            </a:r>
            <a:br/>
            <a:r>
              <a:rPr b="false" i="false" strike="noStrike" sz="1200" u="none">
                <a:solidFill>
                  <a:srgbClr val="FFFFFF"/>
                </a:solidFill>
                <a:latin typeface="Calibri"/>
              </a:rPr>
              <a:t>over the counter nasal spray comparable to fluticasone propionate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generic flovent 110 mcg</a:t>
            </a:r>
            <a:br/>
            <a:r>
              <a:rPr b="false" i="false" strike="noStrike" sz="1200" u="none">
                <a:solidFill>
                  <a:srgbClr val="FFFFFF"/>
                </a:solidFill>
                <a:latin typeface="Calibri"/>
              </a:rPr>
              <a:t>Manufacturers include: Amneal Pharmaceuticals, Apotex Corp., Aurobindo Pharma USA Inc., Dr</a:t>
            </a:r>
            <a:br/>
            <a:r>
              <a:rPr b="false" i="false" strike="noStrike" sz="1200" u="none">
                <a:solidFill>
                  <a:srgbClr val="FFFFFF"/>
                </a:solidFill>
                <a:latin typeface="Calibri"/>
              </a:rPr>
              <a:t>fluticasone propionate nasal spray for cough</a:t>
            </a:r>
            <a:br/>
            <a:r>
              <a:rPr b="false" i="false" strike="noStrike" sz="1200" u="none">
                <a:solidFill>
                  <a:srgbClr val="FFFFFF"/>
                </a:solidFill>
                <a:latin typeface="Calibri"/>
              </a:rPr>
              <a:t>buy flovent hfa online</a:t>
            </a:r>
            <a:br/>
            <a:r>
              <a:rPr b="false" i="false" strike="noStrike" sz="1200" u="none">
                <a:solidFill>
                  <a:srgbClr val="FFFFFF"/>
                </a:solidFill>
                <a:latin typeface="Calibri"/>
              </a:rPr>
              <a:t>Do you have a good integrative dr in your area to go to because they can help you with your c-reative protein being high</a:t>
            </a:r>
            <a:br/>
            <a:r>
              <a:rPr b="false" i="false" strike="noStrike" sz="1200" u="none">
                <a:solidFill>
                  <a:srgbClr val="FFFFFF"/>
                </a:solidFill>
                <a:latin typeface="Calibri"/>
              </a:rPr>
              <a:t>fluticasone prop 50 mcg spray</a:t>
            </a:r>
            <a:br/>
            <a:r>
              <a:rPr b="false" i="false" strike="noStrike" sz="1200" u="none">
                <a:solidFill>
                  <a:srgbClr val="FFFFFF"/>
                </a:solidFill>
                <a:latin typeface="Calibri"/>
              </a:rPr>
              <a:t>Patients should be maintained on lower doses if higher doses arenot tolerated</a:t>
            </a:r>
            <a:br/>
            <a:r>
              <a:rPr b="false" i="false" strike="noStrike" sz="1200" u="none">
                <a:solidFill>
                  <a:srgbClr val="FFFFFF"/>
                </a:solidFill>
                <a:latin typeface="Calibri"/>
              </a:rPr>
              <a:t>what is fluticasone furoate nasal spray used for</a:t>
            </a:r>
            <a:br/>
            <a:r>
              <a:rPr b="false" i="false" strike="noStrike" sz="1200" u="none">
                <a:solidFill>
                  <a:srgbClr val="FFFFFF"/>
                </a:solidFill>
                <a:latin typeface="Calibri"/>
              </a:rPr>
              <a:t>You have to find another way to manage your anxiety through the pregnancy besides the harmful chemicals put into any prescription med.</a:t>
            </a:r>
            <a:br/>
            <a:r>
              <a:rPr b="false" i="false" strike="noStrike" sz="1200" u="none">
                <a:solidFill>
                  <a:srgbClr val="FFFFFF"/>
                </a:solidFill>
                <a:latin typeface="Calibri"/>
              </a:rPr>
              <a:t>fluticasone propionate nasal spray while breastfeeding</a:t>
            </a:r>
            <a:br/>
            <a:r>
              <a:rPr b="false" i="false" strike="noStrike" sz="1200" u="none">
                <a:solidFill>
                  <a:srgbClr val="FFFFFF"/>
                </a:solidFill>
                <a:latin typeface="Calibri"/>
              </a:rPr>
              <a:t>Even if the parent threatens punishment often that will not change behavior</a:t>
            </a:r>
            <a:br/>
            <a:r>
              <a:rPr b="false" i="false" strike="noStrike" sz="1200" u="none">
                <a:solidFill>
                  <a:srgbClr val="FFFFFF"/>
                </a:solidFill>
                <a:latin typeface="Calibri"/>
              </a:rPr>
              <a:t>fluticasone propionate nasal spray usp 50 mcg</a:t>
            </a:r>
            <a:br/>
            <a:r>
              <a:rPr b="false" i="false" strike="noStrike" sz="1200" u="none">
                <a:solidFill>
                  <a:srgbClr val="FFFFFF"/>
                </a:solidFill>
                <a:latin typeface="Calibri"/>
              </a:rPr>
              <a:t>The remaining bacteria eventually die or are destroyed by the immune system.</a:t>
            </a:r>
            <a:br/>
            <a:r>
              <a:rPr b="false" i="false" strike="noStrike" sz="1200" u="none">
                <a:solidFill>
                  <a:srgbClr val="FFFFFF"/>
                </a:solidFill>
                <a:latin typeface="Calibri"/>
              </a:rPr>
              <a:t>flovent 110 mg cost</a:t>
            </a:r>
            <a:br/>
            <a:r>
              <a:rPr b="false" i="false" strike="noStrike" sz="1200" u="none">
                <a:solidFill>
                  <a:srgbClr val="FFFFFF"/>
                </a:solidFill>
                <a:latin typeface="Calibri"/>
              </a:rPr>
              <a:t>over the counter equivalent to fluticasone propionate nasal spray</a:t>
            </a:r>
            <a:br/>
            <a:r>
              <a:rPr b="false" i="false" strike="noStrike" sz="1200" u="none">
                <a:solidFill>
                  <a:srgbClr val="FFFFFF"/>
                </a:solidFill>
                <a:latin typeface="Calibri"/>
              </a:rPr>
              <a:t>how much does flovent cost in canada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package insert</a:t>
            </a:r>
            <a:br/>
            <a:r>
              <a:rPr b="false" i="false" strike="noStrike" sz="1200" u="none">
                <a:solidFill>
                  <a:srgbClr val="FFFFFF"/>
                </a:solidFill>
                <a:latin typeface="Calibri"/>
              </a:rPr>
              <a:t>what is fluticasone propionate nasal spray usp used for</a:t>
            </a:r>
            <a:br/>
            <a:r>
              <a:rPr b="false" i="false" strike="noStrike" sz="1200" u="none">
                <a:solidFill>
                  <a:srgbClr val="FFFFFF"/>
                </a:solidFill>
                <a:latin typeface="Calibri"/>
              </a:rPr>
              <a:t>I have to take it at the same time every day and with a meal or it upsets my stomach and gives me a headache</a:t>
            </a:r>
            <a:br/>
            <a:r>
              <a:rPr b="false" i="false" strike="noStrike" sz="1200" u="none">
                <a:solidFill>
                  <a:srgbClr val="FFFFFF"/>
                </a:solidFill>
                <a:latin typeface="Calibri"/>
              </a:rPr>
              <a:t>buy flovent online canada</a:t>
            </a:r>
            <a:br/>
            <a:r>
              <a:rPr b="false" i="false" strike="noStrike" sz="1200" u="none">
                <a:solidFill>
                  <a:srgbClr val="FFFFFF"/>
                </a:solidFill>
                <a:latin typeface="Calibri"/>
              </a:rPr>
              <a:t>fluticasone spray instructions</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fluticasone propionate nasal</a:t>
            </a:r>
            <a:br/>
            <a:r>
              <a:rPr b="false" i="false" strike="noStrike" sz="1200" u="none">
                <a:solidFill>
                  <a:srgbClr val="FFFFFF"/>
                </a:solidFill>
                <a:latin typeface="Calibri"/>
              </a:rPr>
              <a:t>fluticasone propionate nasal spray 50mcg for sinus infection</a:t>
            </a:r>
            <a:br/>
            <a:r>
              <a:rPr b="false" i="false" strike="noStrike" sz="1200" u="none">
                <a:solidFill>
                  <a:srgbClr val="FFFFFF"/>
                </a:solidFill>
                <a:latin typeface="Calibri"/>
              </a:rPr>
              <a:t>fluticasone propionate ointment 005 uses</a:t>
            </a:r>
            <a:br/>
            <a:r>
              <a:rPr b="false" i="false" strike="noStrike" sz="1200" u="none">
                <a:solidFill>
                  <a:srgbClr val="FFFFFF"/>
                </a:solidFill>
                <a:latin typeface="Calibri"/>
              </a:rPr>
              <a:t>The precipitate did not preclude continued use of ciprofloxacin, nor did it adversely affect the clinical course of the ulcer or visual outcome.</a:t>
            </a:r>
            <a:br/>
            <a:r>
              <a:rPr b="false" i="false" strike="noStrike" sz="1200" u="none">
                <a:solidFill>
                  <a:srgbClr val="FFFFFF"/>
                </a:solidFill>
                <a:latin typeface="Calibri"/>
              </a:rPr>
              <a:t>order flovent inhaler online</a:t>
            </a:r>
            <a:br/>
            <a:r>
              <a:rPr b="false" i="false" strike="noStrike" sz="1200" u="none">
                <a:solidFill>
                  <a:srgbClr val="FFFFFF"/>
                </a:solidFill>
                <a:latin typeface="Calibri"/>
              </a:rPr>
              <a:t>It clearly states on the Ambien packet 8pm, yet the facility gives it to her at 5pm</a:t>
            </a:r>
            <a:br/>
            <a:r>
              <a:rPr b="false" i="false" strike="noStrike" sz="1200" u="none">
                <a:solidFill>
                  <a:srgbClr val="FFFFFF"/>
                </a:solidFill>
                <a:latin typeface="Calibri"/>
              </a:rPr>
              <a:t>buy flovent diskus 100 mcg</a:t>
            </a:r>
            <a:br/>
            <a:r>
              <a:rPr b="false" i="false" strike="noStrike" sz="1200" u="none">
                <a:solidFill>
                  <a:srgbClr val="FFFFFF"/>
                </a:solidFill>
                <a:latin typeface="Calibri"/>
              </a:rPr>
              <a:t>She had been on antidepressants for 3 mos</a:t>
            </a:r>
            <a:br/>
            <a:r>
              <a:rPr b="false" i="false" strike="noStrike" sz="1200" u="none">
                <a:solidFill>
                  <a:srgbClr val="FFFFFF"/>
                </a:solidFill>
                <a:latin typeface="Calibri"/>
              </a:rPr>
              <a:t>generic fluticasone salmeterol diskus</a:t>
            </a:r>
            <a:br/>
            <a:r>
              <a:rPr b="false" i="false" strike="noStrike" sz="1200" u="none">
                <a:solidFill>
                  <a:srgbClr val="FFFFFF"/>
                </a:solidFill>
                <a:latin typeface="Calibri"/>
              </a:rPr>
              <a:t>when will generic flovent be available</a:t>
            </a:r>
            <a:br/>
            <a:r>
              <a:rPr b="false" i="false" strike="noStrike" sz="1200" u="none">
                <a:solidFill>
                  <a:srgbClr val="FFFFFF"/>
                </a:solidFill>
                <a:latin typeface="Calibri"/>
              </a:rPr>
              <a:t>generic fluticasone furoate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fougera fluticasone propionate cream used for</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fluticasone propionate nasal spray price</a:t>
            </a:r>
            <a:br/>
            <a:r>
              <a:rPr b="false" i="false" strike="noStrike" sz="1200" u="none">
                <a:solidFill>
                  <a:srgbClr val="FFFFFF"/>
                </a:solidFill>
                <a:latin typeface="Calibri"/>
              </a:rPr>
              <a:t>fluticasone spray pregnancy</a:t>
            </a:r>
            <a:br/>
            <a:r>
              <a:rPr b="false" i="false" strike="noStrike" sz="1200" u="none">
                <a:solidFill>
                  <a:srgbClr val="FFFFFF"/>
                </a:solidFill>
                <a:latin typeface="Calibri"/>
              </a:rPr>
              <a:t>This troche lets its operator attain sexy special offer buy Benadryl online r25hll83</a:t>
            </a:r>
            <a:br/>
            <a:r>
              <a:rPr b="false" i="false" strike="noStrike" sz="1200" u="none">
                <a:solidFill>
                  <a:srgbClr val="FFFFFF"/>
                </a:solidFill>
                <a:latin typeface="Calibri"/>
              </a:rPr>
              <a:t>can i use fluticasone propionate nasal spray while breastfeeding</a:t>
            </a:r>
            <a:br/>
            <a:r>
              <a:rPr b="false" i="false" strike="noStrike" sz="1200" u="none">
                <a:solidFill>
                  <a:srgbClr val="FFFFFF"/>
                </a:solidFill>
                <a:latin typeface="Calibri"/>
              </a:rPr>
              <a:t>can fluticasone propionate nasal spray be used for colds</a:t>
            </a:r>
            <a:br/>
            <a:r>
              <a:rPr b="false" i="false" strike="noStrike" sz="1200" u="none">
                <a:solidFill>
                  <a:srgbClr val="FFFFFF"/>
                </a:solidFill>
                <a:latin typeface="Calibri"/>
              </a:rPr>
              <a:t>flovent inhaler cost canada</a:t>
            </a:r>
            <a:br/>
            <a:r>
              <a:rPr b="false" i="false" strike="noStrike" sz="1200" u="none">
                <a:solidFill>
                  <a:srgbClr val="FFFFFF"/>
                </a:solidFill>
                <a:latin typeface="Calibri"/>
              </a:rPr>
              <a:t>The half-life in milk was about 30 hours.[10]</a:t>
            </a:r>
            <a:br/>
            <a:r>
              <a:rPr b="false" i="false" strike="noStrike" sz="1200" u="none">
                <a:solidFill>
                  <a:srgbClr val="FFFFFF"/>
                </a:solidFill>
                <a:latin typeface="Calibri"/>
              </a:rPr>
              <a:t>generic fluticasone/salmeterol</a:t>
            </a:r>
            <a:br/>
            <a:r>
              <a:rPr b="false" i="false" strike="noStrike" sz="1200" u="none">
                <a:solidFill>
                  <a:srgbClr val="FFFFFF"/>
                </a:solidFill>
                <a:latin typeface="Calibri"/>
              </a:rPr>
              <a:t>fluticasone prop 50mcg spray coupon</a:t>
            </a:r>
            <a:br/>
            <a:r>
              <a:rPr b="false" i="false" strike="noStrike" sz="1200" u="none">
                <a:solidFill>
                  <a:srgbClr val="FFFFFF"/>
                </a:solidFill>
                <a:latin typeface="Calibri"/>
              </a:rPr>
              <a:t>Don&amp;#39;t panic read gingers post on Bv it&amp;#39;s very good and very helpful</a:t>
            </a:r>
            <a:br/>
            <a:r>
              <a:rPr b="false" i="false" strike="noStrike" sz="1200" u="none">
                <a:solidFill>
                  <a:srgbClr val="FFFFFF"/>
                </a:solidFill>
                <a:latin typeface="Calibri"/>
              </a:rPr>
              <a:t>buy fluticasone propionate nasal spray 50mcg</a:t>
            </a:r>
            <a:br/>
            <a:r>
              <a:rPr b="false" i="false" strike="noStrike" sz="1200" u="none">
                <a:solidFill>
                  <a:srgbClr val="FFFFFF"/>
                </a:solidFill>
                <a:latin typeface="Calibri"/>
              </a:rPr>
              <a:t>costco flovent price</a:t>
            </a:r>
            <a:br/>
            <a:r>
              <a:rPr b="false" i="false" strike="noStrike" sz="1200" u="none">
                <a:solidFill>
                  <a:srgbClr val="FFFFFF"/>
                </a:solidFill>
                <a:latin typeface="Calibri"/>
              </a:rPr>
              <a:t>I had skin poisoning from the sun a few times in my teens</a:t>
            </a:r>
            <a:br/>
            <a:r>
              <a:rPr b="false" i="false" strike="noStrike" sz="1200" u="none">
                <a:solidFill>
                  <a:srgbClr val="FFFFFF"/>
                </a:solidFill>
                <a:latin typeface="Calibri"/>
              </a:rPr>
              <a:t>fluticasone nasal spray directions for use</a:t>
            </a:r>
            <a:br/>
            <a:r>
              <a:rPr b="false" i="false" strike="noStrike" sz="1200" u="none">
                <a:solidFill>
                  <a:srgbClr val="FFFFFF"/>
                </a:solidFill>
                <a:latin typeface="Calibri"/>
              </a:rPr>
              <a:t>generic fluticasone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Any person taking NSAIDs regularly should be monitored by a doctor.</a:t>
            </a:r>
            <a:br/>
            <a:r>
              <a:rPr b="false" i="false" strike="noStrike" sz="1200" u="none">
                <a:solidFill>
                  <a:srgbClr val="FFFFFF"/>
                </a:solidFill>
                <a:latin typeface="Calibri"/>
              </a:rPr>
              <a:t>roxane laboratories fluticasone propionate nasal spray reviews</a:t>
            </a:r>
            <a:br/>
            <a:r>
              <a:rPr b="false" i="false" strike="noStrike" sz="1200" u="none">
                <a:solidFill>
                  <a:srgbClr val="FFFFFF"/>
                </a:solidFill>
                <a:latin typeface="Calibri"/>
              </a:rPr>
              <a:t>fluticasone propionate nasal spray usp dosage</a:t>
            </a:r>
            <a:br/>
            <a:r>
              <a:rPr b="false" i="false" strike="noStrike" sz="1200" u="none">
                <a:solidFill>
                  <a:srgbClr val="FFFFFF"/>
                </a:solidFill>
                <a:latin typeface="Calibri"/>
              </a:rPr>
              <a:t>Drug Ciprofloxacin Urinary Tract Infection Protonix Generic Buy</a:t>
            </a:r>
            <a:br/>
            <a:r>
              <a:rPr b="false" i="false" strike="noStrike" sz="1200" u="none">
                <a:solidFill>
                  <a:srgbClr val="FFFFFF"/>
                </a:solidFill>
                <a:latin typeface="Calibri"/>
              </a:rPr>
              <a:t>what is fluticasone nose spray used for</a:t>
            </a:r>
            <a:br/>
            <a:r>
              <a:rPr b="false" i="false" strike="noStrike" sz="1200" u="none">
                <a:solidFill>
                  <a:srgbClr val="FFFFFF"/>
                </a:solidFill>
                <a:latin typeface="Calibri"/>
              </a:rPr>
              <a:t>efficacy of fluticasone propionate aqueous nasal spray</a:t>
            </a:r>
            <a:br/>
            <a:r>
              <a:rPr b="false" i="false" strike="noStrike" sz="1200" u="none">
                <a:solidFill>
                  <a:srgbClr val="FFFFFF"/>
                </a:solidFill>
                <a:latin typeface="Calibri"/>
              </a:rPr>
              <a:t>fluticasone propionate cream 0.05 for eczema</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buy avamys fluticasone furoate nasal spray</a:t>
            </a:r>
            <a:br/>
            <a:r>
              <a:rPr b="false" i="false" strike="noStrike" sz="1200" u="none">
                <a:solidFill>
                  <a:srgbClr val="FFFFFF"/>
                </a:solidFill>
                <a:latin typeface="Calibri"/>
              </a:rPr>
              <a:t>However, gradually I stopped noticing the benefits</a:t>
            </a:r>
            <a:br/>
            <a:r>
              <a:rPr b="false" i="false" strike="noStrike" sz="1200" u="none">
                <a:solidFill>
                  <a:srgbClr val="FFFFFF"/>
                </a:solidFill>
                <a:latin typeface="Calibri"/>
              </a:rPr>
              <a:t>nasal spray fluticasone propionate used</a:t>
            </a:r>
            <a:br/>
            <a:r>
              <a:rPr b="false" i="false" strike="noStrike" sz="1200" u="none">
                <a:solidFill>
                  <a:srgbClr val="FFFFFF"/>
                </a:solidFill>
                <a:latin typeface="Calibri"/>
              </a:rPr>
              <a:t>fluticasone nose spray</a:t>
            </a:r>
            <a:br/>
            <a:r>
              <a:rPr b="false" i="false" strike="noStrike" sz="1200" u="none">
                <a:solidFill>
                  <a:srgbClr val="FFFFFF"/>
                </a:solidFill>
                <a:latin typeface="Calibri"/>
              </a:rPr>
              <a:t>what is fluticasone propionate nasal spray 50 mcg used for</a:t>
            </a:r>
            <a:br/>
            <a:r>
              <a:rPr b="false" i="false" strike="noStrike" sz="1200" u="none">
                <a:solidFill>
                  <a:srgbClr val="FFFFFF"/>
                </a:solidFill>
                <a:latin typeface="Calibri"/>
              </a:rPr>
              <a:t>salmeterol fluticasone propionate powder inhalation</a:t>
            </a:r>
            <a:br/>
            <a:r>
              <a:rPr b="false" i="false" strike="noStrike" sz="1200" u="none">
                <a:solidFill>
                  <a:srgbClr val="FFFFFF"/>
                </a:solidFill>
                <a:latin typeface="Calibri"/>
              </a:rPr>
              <a:t>fluticasone cream dosage</a:t>
            </a:r>
            <a:br/>
            <a:r>
              <a:rPr b="false" i="false" strike="noStrike" sz="1200" u="none">
                <a:solidFill>
                  <a:srgbClr val="FFFFFF"/>
                </a:solidFill>
                <a:latin typeface="Calibri"/>
              </a:rPr>
              <a:t>buy flovent cheap</a:t>
            </a:r>
            <a:br/>
            <a:r>
              <a:rPr b="false" i="false" strike="noStrike" sz="1200" u="none">
                <a:solidFill>
                  <a:srgbClr val="FFFFFF"/>
                </a:solidFill>
                <a:latin typeface="Calibri"/>
              </a:rPr>
              <a:t>The latter condition affects the gums, making eating painful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flovent</a:t>
            </a:r>
            <a:br/>
            <a:r>
              <a:rPr b="false" i="false" strike="noStrike" sz="1200" u="none">
                <a:solidFill>
                  <a:srgbClr val="FFFFFF"/>
                </a:solidFill>
                <a:latin typeface="Calibri"/>
              </a:rPr>
              <a:t>fluticasone propionate nasal spray safe while breastfeeding</a:t>
            </a:r>
            <a:br/>
            <a:r>
              <a:rPr b="false" i="false" strike="noStrike" sz="1200" u="none">
                <a:solidFill>
                  <a:srgbClr val="FFFFFF"/>
                </a:solidFill>
                <a:latin typeface="Calibri"/>
              </a:rPr>
              <a:t>Providing it would be completely haphazard and irresponsible.</a:t>
            </a:r>
            <a:br/>
            <a:r>
              <a:rPr b="false" i="false" strike="noStrike" sz="1200" u="none">
                <a:solidFill>
                  <a:srgbClr val="FFFFFF"/>
                </a:solidFill>
                <a:latin typeface="Calibri"/>
              </a:rPr>
              <a:t>flovent 50 mg</a:t>
            </a:r>
            <a:br/>
            <a:r>
              <a:rPr b="false" i="false" strike="noStrike" sz="1200" u="none">
                <a:solidFill>
                  <a:srgbClr val="FFFFFF"/>
                </a:solidFill>
                <a:latin typeface="Calibri"/>
              </a:rPr>
              <a:t>Store the medication at room temperature and away from excess heat and moisture (not in the bathroom)</a:t>
            </a:r>
            <a:br/>
            <a:r>
              <a:rPr b="false" i="false" strike="noStrike" sz="1200" u="none">
                <a:solidFill>
                  <a:srgbClr val="FFFFFF"/>
                </a:solidFill>
                <a:latin typeface="Calibri"/>
              </a:rPr>
              <a:t>buy fluticasone propionate inhaler</a:t>
            </a:r>
            <a:br/>
            <a:r>
              <a:rPr b="false" i="false" strike="noStrike" sz="1200" u="none">
                <a:solidFill>
                  <a:srgbClr val="FFFFFF"/>
                </a:solidFill>
                <a:latin typeface="Calibri"/>
              </a:rPr>
              <a:t>This advantage was maintained through the remaining 3 years of the studies</a:t>
            </a:r>
            <a:br/>
            <a:r>
              <a:rPr b="false" i="false" strike="noStrike" sz="1200" u="none">
                <a:solidFill>
                  <a:srgbClr val="FFFFFF"/>
                </a:solidFill>
                <a:latin typeface="Calibri"/>
              </a:rPr>
              <a:t>allergy nasal spray fluticasone</a:t>
            </a:r>
            <a:br/>
            <a:r>
              <a:rPr b="false" i="false" strike="noStrike" sz="1200" u="none">
                <a:solidFill>
                  <a:srgbClr val="FFFFFF"/>
                </a:solidFill>
                <a:latin typeface="Calibri"/>
              </a:rPr>
              <a:t>fluticasone ointment bp uses</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over the counter fluticasone propionate cream 0.05</a:t>
            </a:r>
            <a:br/>
            <a:r>
              <a:rPr b="false" i="false" strike="noStrike" sz="1200" u="none">
                <a:solidFill>
                  <a:srgbClr val="FFFFFF"/>
                </a:solidFill>
                <a:latin typeface="Calibri"/>
              </a:rPr>
              <a:t>fluticasone cream is used for</a:t>
            </a:r>
            <a:br/>
            <a:r>
              <a:rPr b="false" i="false" strike="noStrike" sz="1200" u="none">
                <a:solidFill>
                  <a:srgbClr val="FFFFFF"/>
                </a:solidFill>
                <a:latin typeface="Calibri"/>
              </a:rPr>
              <a:t>online pharmacy flovent inhaler</a:t>
            </a:r>
            <a:br/>
            <a:r>
              <a:rPr b="false" i="false" strike="noStrike" sz="1200" u="none">
                <a:solidFill>
                  <a:srgbClr val="FFFFFF"/>
                </a:solidFill>
                <a:latin typeface="Calibri"/>
              </a:rPr>
              <a:t>In addition, 26% of oxcarbazepine-treated patients and 12% of placebo-treated patients experienced somnolence</a:t>
            </a:r>
            <a:br/>
            <a:r>
              <a:rPr b="false" i="false" strike="noStrike" sz="1200" u="none">
                <a:solidFill>
                  <a:srgbClr val="FFFFFF"/>
                </a:solidFill>
                <a:latin typeface="Calibri"/>
              </a:rPr>
              <a:t>inhaled salmeterol/fluticasone propionate a review of its use in asthma</a:t>
            </a:r>
            <a:br/>
            <a:r>
              <a:rPr b="false" i="false" strike="noStrike" sz="1200" u="none">
                <a:solidFill>
                  <a:srgbClr val="FFFFFF"/>
                </a:solidFill>
                <a:latin typeface="Calibri"/>
              </a:rPr>
              <a:t>what is fluticasone nasal spray used for</a:t>
            </a:r>
            <a:br/>
            <a:r>
              <a:rPr b="false" i="false" strike="noStrike" sz="1200" u="none">
                <a:solidFill>
                  <a:srgbClr val="FFFFFF"/>
                </a:solidFill>
                <a:latin typeface="Calibri"/>
              </a:rPr>
              <a:t>generic fluticasone inhaler price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it's sad how unaccessible prescription drugs are in the US and how confusing insurance can be.</a:t>
            </a:r>
            <a:br/>
            <a:r>
              <a:rPr b="false" i="false" strike="noStrike" sz="1200" u="none">
                <a:solidFill>
                  <a:srgbClr val="FFFFFF"/>
                </a:solidFill>
                <a:latin typeface="Calibri"/>
              </a:rPr>
              <a:t>fluticasone propionate nasal spray dose</a:t>
            </a:r>
            <a:br/>
            <a:r>
              <a:rPr b="false" i="false" strike="noStrike" sz="1200" u="none">
                <a:solidFill>
                  <a:srgbClr val="FFFFFF"/>
                </a:solidFill>
                <a:latin typeface="Calibri"/>
              </a:rPr>
              <a:t>avamys fluticasone furoate nasal spray review</a:t>
            </a:r>
            <a:br/>
            <a:r>
              <a:rPr b="false" i="false" strike="noStrike" sz="1200" u="none">
                <a:solidFill>
                  <a:srgbClr val="FFFFFF"/>
                </a:solidFill>
                <a:latin typeface="Calibri"/>
              </a:rPr>
              <a:t>It took around a month before I started to feel normal and then slowly but surely the dizzy spells reduced to nothing</a:t>
            </a:r>
            <a:br/>
            <a:r>
              <a:rPr b="false" i="false" strike="noStrike" sz="1200" u="none">
                <a:solidFill>
                  <a:srgbClr val="FFFFFF"/>
                </a:solidFill>
                <a:latin typeface="Calibri"/>
              </a:rPr>
              <a:t>fluticasone propionate nasal spray 50mcg use</a:t>
            </a:r>
            <a:br/>
            <a:r>
              <a:rPr b="false" i="false" strike="noStrike" sz="1200" u="none">
                <a:solidFill>
                  <a:srgbClr val="FFFFFF"/>
                </a:solidFill>
                <a:latin typeface="Calibri"/>
              </a:rPr>
              <a:t>order fluticasone online</a:t>
            </a:r>
            <a:br/>
            <a:r>
              <a:rPr b="false" i="false" strike="noStrike" sz="1200" u="none">
                <a:solidFill>
                  <a:srgbClr val="FFFFFF"/>
                </a:solidFill>
                <a:latin typeface="Calibri"/>
              </a:rPr>
              <a:t>fluticasone nasal spray package insert</a:t>
            </a:r>
            <a:br/>
            <a:r>
              <a:rPr b="false" i="false" strike="noStrike" sz="1200" u="none">
                <a:solidFill>
                  <a:srgbClr val="FFFFFF"/>
                </a:solidFill>
                <a:latin typeface="Calibri"/>
              </a:rPr>
              <a:t>flovent diskus 100 mg</a:t>
            </a:r>
            <a:br/>
            <a:r>
              <a:rPr b="false" i="false" strike="noStrike" sz="1200" u="none">
                <a:solidFill>
                  <a:srgbClr val="FFFFFF"/>
                </a:solidFill>
                <a:latin typeface="Calibri"/>
              </a:rPr>
              <a:t>purchase flovent inhaler</a:t>
            </a:r>
            <a:br/>
            <a:r>
              <a:rPr b="false" i="false" strike="noStrike" sz="1200" u="none">
                <a:solidFill>
                  <a:srgbClr val="FFFFFF"/>
                </a:solidFill>
                <a:latin typeface="Calibri"/>
              </a:rPr>
              <a:t>Our dangerous drug attorneys can help if you or someone you care about was harmed by Fosamax</a:t>
            </a:r>
            <a:br/>
            <a:r>
              <a:rPr b="false" i="false" strike="noStrike" sz="1200" u="none">
                <a:solidFill>
                  <a:srgbClr val="FFFFFF"/>
                </a:solidFill>
                <a:latin typeface="Calibri"/>
              </a:rPr>
              <a:t>generic flovent 220 mcg</a:t>
            </a:r>
            <a:br/>
            <a:r>
              <a:rPr b="false" i="false" strike="noStrike" sz="1200" u="none">
                <a:solidFill>
                  <a:srgbClr val="FFFFFF"/>
                </a:solidFill>
                <a:latin typeface="Calibri"/>
              </a:rPr>
              <a:t>Accutane has never been banned in the U.S</a:t>
            </a:r>
            <a:br/>
            <a:r>
              <a:rPr b="false" i="false" strike="noStrike" sz="1200" u="none">
                <a:solidFill>
                  <a:srgbClr val="FFFFFF"/>
                </a:solidFill>
                <a:latin typeface="Calibri"/>
              </a:rPr>
              <a:t>generic for flovent hfa 110 mcg</a:t>
            </a:r>
            <a:br/>
            <a:r>
              <a:rPr b="false" i="false" strike="noStrike" sz="1200" u="none">
                <a:solidFill>
                  <a:srgbClr val="FFFFFF"/>
                </a:solidFill>
                <a:latin typeface="Calibri"/>
              </a:rPr>
              <a:t>Double-blind placebo-controlled trial   of oral acyclovir in primary genital herpes simplex virus infection</a:t>
            </a:r>
            <a:br/>
            <a:r>
              <a:rPr b="false" i="false" strike="noStrike" sz="1200" u="none">
                <a:solidFill>
                  <a:srgbClr val="FFFFFF"/>
                </a:solidFill>
                <a:latin typeface="Calibri"/>
              </a:rPr>
              <a:t>cheap flovent online</a:t>
            </a:r>
            <a:br/>
            <a:r>
              <a:rPr b="false" i="false" strike="noStrike" sz="1200" u="none">
                <a:solidFill>
                  <a:srgbClr val="FFFFFF"/>
                </a:solidFill>
                <a:latin typeface="Calibri"/>
              </a:rPr>
              <a:t>fluticasone propionate nasal spray nosebleeds</a:t>
            </a:r>
            <a:br/>
            <a:r>
              <a:rPr b="false" i="false" strike="noStrike" sz="1200" u="none">
                <a:solidFill>
                  <a:srgbClr val="FFFFFF"/>
                </a:solidFill>
                <a:latin typeface="Calibri"/>
              </a:rPr>
              <a:t>fluticasone furoate/vilanterol inhalation powder 100/25 mcg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haven&amp;#39;t said from what quantity they cut you down to</a:t>
            </a:r>
            <a:br/>
            <a:r>
              <a:rPr b="false" i="false" strike="noStrike" sz="1200" u="none">
                <a:solidFill>
                  <a:srgbClr val="FFFFFF"/>
                </a:solidFill>
                <a:latin typeface="Calibri"/>
              </a:rPr>
              <a:t>purchase flovent online</a:t>
            </a:r>
            <a:br/>
            <a:r>
              <a:rPr b="false" i="false" strike="noStrike" sz="1200" u="none">
                <a:solidFill>
                  <a:srgbClr val="FFFFFF"/>
                </a:solidFill>
                <a:latin typeface="Calibri"/>
              </a:rPr>
              <a:t>fluticasone propionate nasal spray up directions</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fluticasone nasal</a:t>
            </a:r>
            <a:br/>
            <a:r>
              <a:rPr b="false" i="false" strike="noStrike" sz="1200" u="none">
                <a:solidFill>
                  <a:srgbClr val="FFFFFF"/>
                </a:solidFill>
                <a:latin typeface="Calibri"/>
              </a:rPr>
              <a:t>salmeterol fluticasone propionate inhaler</a:t>
            </a:r>
            <a:br/>
            <a:r>
              <a:rPr b="false" i="false" strike="noStrike" sz="1200" u="none">
                <a:solidFill>
                  <a:srgbClr val="FFFFFF"/>
                </a:solidFill>
                <a:latin typeface="Calibri"/>
              </a:rPr>
              <a:t>fluticasone propionate nasal spray india</a:t>
            </a:r>
            <a:br/>
            <a:r>
              <a:rPr b="false" i="false" strike="noStrike" sz="1200" u="none">
                <a:solidFill>
                  <a:srgbClr val="FFFFFF"/>
                </a:solidFill>
                <a:latin typeface="Calibri"/>
              </a:rPr>
              <a:t>flovent online</a:t>
            </a:r>
            <a:br/>
            <a:r>
              <a:rPr b="false" i="false" strike="noStrike" sz="1200" u="none">
                <a:solidFill>
                  <a:srgbClr val="FFFFFF"/>
                </a:solidFill>
                <a:latin typeface="Calibri"/>
              </a:rPr>
              <a:t>flovent price</a:t>
            </a:r>
            <a:br/>
            <a:r>
              <a:rPr b="false" i="false" strike="noStrike" sz="1200" u="none">
                <a:solidFill>
                  <a:srgbClr val="FFFFFF"/>
                </a:solidFill>
                <a:latin typeface="Calibri"/>
              </a:rPr>
              <a:t>fluticasone propionate nasal spray online pharmacy</a:t>
            </a:r>
            <a:br/>
            <a:r>
              <a:rPr b="false" i="false" strike="noStrike" sz="1200" u="none">
                <a:solidFill>
                  <a:srgbClr val="FFFFFF"/>
                </a:solidFill>
                <a:latin typeface="Calibri"/>
              </a:rPr>
              <a:t>buy fluticasone propionate nasal spray</a:t>
            </a:r>
            <a:br/>
            <a:r>
              <a:rPr b="false" i="false" strike="noStrike" sz="1200" u="none">
                <a:solidFill>
                  <a:srgbClr val="FFFFFF"/>
                </a:solidFill>
                <a:latin typeface="Calibri"/>
              </a:rPr>
              <a:t>This drug works by blocking the action of certain natural substances in your body, such as epinephrine, on the heart and blood vessels</a:t>
            </a:r>
            <a:br/>
            <a:r>
              <a:rPr b="false" i="false" strike="noStrike" sz="1200" u="none">
                <a:solidFill>
                  <a:srgbClr val="FFFFFF"/>
                </a:solidFill>
                <a:latin typeface="Calibri"/>
              </a:rPr>
              <a:t>fluticasone propionate ointment on face</a:t>
            </a:r>
            <a:br/>
            <a:r>
              <a:rPr b="false" i="false" strike="noStrike" sz="1200" u="none">
                <a:solidFill>
                  <a:srgbClr val="FFFFFF"/>
                </a:solidFill>
                <a:latin typeface="Calibri"/>
              </a:rPr>
              <a:t>My cousin just died two days ago from apparent complications after originally overdosing on Xanax</a:t>
            </a:r>
            <a:br/>
            <a:r>
              <a:rPr b="false" i="false" strike="noStrike" sz="1200" u="none">
                <a:solidFill>
                  <a:srgbClr val="FFFFFF"/>
                </a:solidFill>
                <a:latin typeface="Calibri"/>
              </a:rPr>
              <a:t>buy flovent for dogs</a:t>
            </a:r>
            <a:br/>
            <a:r>
              <a:rPr b="false" i="false" strike="noStrike" sz="1200" u="none">
                <a:solidFill>
                  <a:srgbClr val="FFFFFF"/>
                </a:solidFill>
                <a:latin typeface="Calibri"/>
              </a:rPr>
              <a:t>salmeterol fluticasone dosage</a:t>
            </a:r>
            <a:br/>
            <a:r>
              <a:rPr b="false" i="false" strike="noStrike" sz="1200" u="none">
                <a:solidFill>
                  <a:srgbClr val="FFFFFF"/>
                </a:solidFill>
                <a:latin typeface="Calibri"/>
              </a:rPr>
              <a:t>fluticasone propionate nasal spray dosage per day</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will need to discuss the benefits and risks of using Fluoxetine while you are pregnant</a:t>
            </a:r>
            <a:br/>
            <a:r>
              <a:rPr b="false" i="false" strike="noStrike" sz="1200" u="none">
                <a:solidFill>
                  <a:srgbClr val="FFFFFF"/>
                </a:solidFill>
                <a:latin typeface="Calibri"/>
              </a:rPr>
              <a:t>flovent hfa 220 mg</a:t>
            </a:r>
            <a:br/>
            <a:r>
              <a:rPr b="false" i="false" strike="noStrike" sz="1200" u="none">
                <a:solidFill>
                  <a:srgbClr val="FFFFFF"/>
                </a:solidFill>
                <a:latin typeface="Calibri"/>
              </a:rPr>
              <a:t>fluticasone propionate nasal dose</a:t>
            </a:r>
            <a:br/>
            <a:r>
              <a:rPr b="false" i="false" strike="noStrike" sz="1200" u="none">
                <a:solidFill>
                  <a:srgbClr val="FFFFFF"/>
                </a:solidFill>
                <a:latin typeface="Calibri"/>
              </a:rPr>
              <a:t>Also there have been more cybercrime, hackers communities growing in recent years as tech gets more widespread and available</a:t>
            </a:r>
            <a:br/>
            <a:r>
              <a:rPr b="false" i="false" strike="noStrike" sz="1200" u="none">
                <a:solidFill>
                  <a:srgbClr val="FFFFFF"/>
                </a:solidFill>
                <a:latin typeface="Calibri"/>
              </a:rPr>
              <a:t>fluticasone propionate aqueous nasal spray 0.05</a:t>
            </a:r>
            <a:br/>
            <a:r>
              <a:rPr b="false" i="false" strike="noStrike" sz="1200" u="none">
                <a:solidFill>
                  <a:srgbClr val="FFFFFF"/>
                </a:solidFill>
                <a:latin typeface="Calibri"/>
              </a:rPr>
              <a:t>fluticasone furoate nasal spray dosage</a:t>
            </a:r>
            <a:br/>
            <a:r>
              <a:rPr b="false" i="false" strike="noStrike" sz="1200" u="none">
                <a:solidFill>
                  <a:srgbClr val="FFFFFF"/>
                </a:solidFill>
                <a:latin typeface="Calibri"/>
              </a:rPr>
              <a:t>fluticasone propionate cream buy online</a:t>
            </a:r>
            <a:br/>
            <a:r>
              <a:rPr b="false" i="false" strike="noStrike" sz="1200" u="none">
                <a:solidFill>
                  <a:srgbClr val="FFFFFF"/>
                </a:solidFill>
                <a:latin typeface="Calibri"/>
              </a:rPr>
              <a:t>buy flovent online</a:t>
            </a:r>
            <a:br/>
            <a:r>
              <a:rPr b="false" i="false" strike="noStrike" sz="1200" u="none">
                <a:solidFill>
                  <a:srgbClr val="FFFFFF"/>
                </a:solidFill>
                <a:latin typeface="Calibri"/>
              </a:rPr>
              <a:t>� � 20        �� �� ��������������  ,</a:t>
            </a:r>
            <a:br/>
            <a:r>
              <a:rPr b="false" i="false" strike="noStrike" sz="1200" u="none">
                <a:solidFill>
                  <a:srgbClr val="FFFFFF"/>
                </a:solidFill>
                <a:latin typeface="Calibri"/>
              </a:rPr>
              <a:t>fluticasone furoate vilanterol trifenatate</a:t>
            </a:r>
            <a:br/>
            <a:r>
              <a:rPr b="false" i="false" strike="noStrike" sz="1200" u="none">
                <a:solidFill>
                  <a:srgbClr val="FFFFFF"/>
                </a:solidFill>
                <a:latin typeface="Calibri"/>
              </a:rPr>
              <a:t>During the first three months, I got probably one pimple every few days</a:t>
            </a:r>
            <a:br/>
            <a:r>
              <a:rPr b="false" i="false" strike="noStrike" sz="1200" u="none">
                <a:solidFill>
                  <a:srgbClr val="FFFFFF"/>
                </a:solidFill>
                <a:latin typeface="Calibri"/>
              </a:rPr>
              <a:t>fluticasone salmeterol classification</a:t>
            </a:r>
            <a:br/>
            <a:r>
              <a:rPr b="false" i="false" strike="noStrike" sz="1200" u="none">
                <a:solidFill>
                  <a:srgbClr val="FFFFFF"/>
                </a:solidFill>
                <a:latin typeface="Calibri"/>
              </a:rPr>
              <a:t>Hurricanes are a demon that we live with, and not to be able to protect against them is very short-sighted."</a:t>
            </a:r>
            <a:br/>
            <a:r>
              <a:rPr b="false" i="false" strike="noStrike" sz="1200" u="none">
                <a:solidFill>
                  <a:srgbClr val="FFFFFF"/>
                </a:solidFill>
                <a:latin typeface="Calibri"/>
              </a:rPr>
              <a:t>fluticasone propionate cream 0.05 price</a:t>
            </a:r>
            <a:br/>
            <a:r>
              <a:rPr b="false" i="false" strike="noStrike" sz="1200" u="none">
                <a:solidFill>
                  <a:srgbClr val="FFFFFF"/>
                </a:solidFill>
                <a:latin typeface="Calibri"/>
              </a:rPr>
              <a:t>de effects of fluticasone propionate nasal spray usp</a:t>
            </a:r>
            <a:br/>
            <a:r>
              <a:rPr b="false" i="false" strike="noStrike" sz="1200" u="none">
                <a:solidFill>
                  <a:srgbClr val="FFFFFF"/>
                </a:solidFill>
                <a:latin typeface="Calibri"/>
              </a:rPr>
              <a:t>The systems of control that all of our institutions are based on wanted to take the power away from those that it feared</a:t>
            </a:r>
            <a:br/>
            <a:r>
              <a:rPr b="false" i="false" strike="noStrike" sz="1200" u="none">
                <a:solidFill>
                  <a:srgbClr val="FFFFFF"/>
                </a:solidFill>
                <a:latin typeface="Calibri"/>
              </a:rPr>
              <a:t>generic flovent cost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50 mcg directions</a:t>
            </a:r>
            <a:br/>
            <a:r>
              <a:rPr b="false" i="false" strike="noStrike" sz="1200" u="none">
                <a:solidFill>
                  <a:srgbClr val="FFFFFF"/>
                </a:solidFill>
                <a:latin typeface="Calibri"/>
              </a:rPr>
              <a:t>fluticasone nasal spray generic price</a:t>
            </a:r>
            <a:br/>
            <a:r>
              <a:rPr b="false" i="false" strike="noStrike" sz="1200" u="none">
                <a:solidFill>
                  <a:srgbClr val="FFFFFF"/>
                </a:solidFill>
                <a:latin typeface="Calibri"/>
              </a:rPr>
              <a:t>buy fluticasone online</a:t>
            </a:r>
            <a:br/>
            <a:r>
              <a:rPr b="false" i="false" strike="noStrike" sz="1200" u="none">
                <a:solidFill>
                  <a:srgbClr val="FFFFFF"/>
                </a:solidFill>
                <a:latin typeface="Calibri"/>
              </a:rPr>
              <a:t>fluticasone nasal spray maximum dose</a:t>
            </a:r>
            <a:br/>
            <a:r>
              <a:rPr b="false" i="false" strike="noStrike" sz="1200" u="none">
                <a:solidFill>
                  <a:srgbClr val="FFFFFF"/>
                </a:solidFill>
                <a:latin typeface="Calibri"/>
              </a:rPr>
              <a:t>fluticasone salmeterol action</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using fluticasone propionate nasal spray while pregnant</a:t>
            </a:r>
            <a:br/>
            <a:r>
              <a:rPr b="false" i="false" strike="noStrike" sz="1200" u="none">
                <a:solidFill>
                  <a:srgbClr val="FFFFFF"/>
                </a:solidFill>
                <a:latin typeface="Calibri"/>
              </a:rPr>
              <a:t>fluticasone nasal spray</a:t>
            </a:r>
            <a:br/>
            <a:r>
              <a:rPr b="false" i="false" strike="noStrike" sz="1200" u="none">
                <a:solidFill>
                  <a:srgbClr val="FFFFFF"/>
                </a:solidFill>
                <a:latin typeface="Calibri"/>
              </a:rPr>
              <a:t>fluticasone propionate nasal spray usage</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fluticasone ointment strength</a:t>
            </a:r>
            <a:br/>
            <a:r>
              <a:rPr b="false" i="false" strike="noStrike" sz="1200" u="none">
                <a:solidFill>
                  <a:srgbClr val="FFFFFF"/>
                </a:solidFill>
                <a:latin typeface="Calibri"/>
              </a:rPr>
              <a:t>and one physician thought I might have lupus but another says no</a:t>
            </a:r>
            <a:br/>
            <a:r>
              <a:rPr b="false" i="false" strike="noStrike" sz="1200" u="none">
                <a:solidFill>
                  <a:srgbClr val="FFFFFF"/>
                </a:solidFill>
                <a:latin typeface="Calibri"/>
              </a:rPr>
              <a:t>buy fluticasone propionate cream</a:t>
            </a:r>
            <a:br/>
            <a:r>
              <a:rPr b="false" i="false" strike="noStrike" sz="1200" u="none">
                <a:solidFill>
                  <a:srgbClr val="FFFFFF"/>
                </a:solidFill>
                <a:latin typeface="Calibri"/>
              </a:rPr>
              <a:t>generic salmeterol fluticasone</a:t>
            </a:r>
            <a:br/>
            <a:r>
              <a:rPr b="false" i="false" strike="noStrike" sz="1200" u="none">
                <a:solidFill>
                  <a:srgbClr val="FFFFFF"/>
                </a:solidFill>
                <a:latin typeface="Calibri"/>
              </a:rPr>
              <a:t>order flovent inhaler</a:t>
            </a:r>
            <a:br/>
            <a:r>
              <a:rPr b="false" i="false" strike="noStrike" sz="1200" u="none">
                <a:solidFill>
                  <a:srgbClr val="FFFFFF"/>
                </a:solidFill>
                <a:latin typeface="Calibri"/>
              </a:rPr>
              <a:t>The doctors don't tell you this, or maybe most of them don't know</a:t>
            </a:r>
            <a:br/>
            <a:r>
              <a:rPr b="false" i="false" strike="noStrike" sz="1200" u="none">
                <a:solidFill>
                  <a:srgbClr val="FFFFFF"/>
                </a:solidFill>
                <a:latin typeface="Calibri"/>
              </a:rPr>
              <a:t>how much does fluticasone propionate nasal spray 50 mcg cost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salmeterol/fluticasone propionate a review of its use in asthma</a:t>
            </a:r>
            <a:br/>
            <a:r>
              <a:rPr b="false" i="false" strike="noStrike" sz="1200" u="none">
                <a:solidFill>
                  <a:srgbClr val="FFFFFF"/>
                </a:solidFill>
                <a:latin typeface="Calibri"/>
              </a:rPr>
              <a:t>flovent hfa 250 mg</a:t>
            </a:r>
            <a:br/>
            <a:r>
              <a:rPr b="false" i="false" strike="noStrike" sz="1200" u="none">
                <a:solidFill>
                  <a:srgbClr val="FFFFFF"/>
                </a:solidFill>
                <a:latin typeface="Calibri"/>
              </a:rPr>
              <a:t>Compruebe con su mco regularmente la evoluciel trastorno que motiva la administracie gemfibrozilo</a:t>
            </a:r>
            <a:br/>
            <a:r>
              <a:rPr b="false" i="false" strike="noStrike" sz="1200" u="none">
                <a:solidFill>
                  <a:srgbClr val="FFFFFF"/>
                </a:solidFill>
                <a:latin typeface="Calibri"/>
              </a:rPr>
              <a:t>fluticasone propionate nasal spray usp 50 mcg per spray</a:t>
            </a:r>
            <a:br/>
            <a:r>
              <a:rPr b="false" i="false" strike="noStrike" sz="1200" u="none">
                <a:solidFill>
                  <a:srgbClr val="FFFFFF"/>
                </a:solidFill>
                <a:latin typeface="Calibri"/>
              </a:rPr>
              <a:t>Kosta samo simbolicno i kupuje se u makrobiotickim radnjama</a:t>
            </a:r>
            <a:br/>
            <a:r>
              <a:rPr b="false" i="false" strike="noStrike" sz="1200" u="none">
                <a:solidFill>
                  <a:srgbClr val="FFFFFF"/>
                </a:solidFill>
                <a:latin typeface="Calibri"/>
              </a:rPr>
              <a:t>fluticasone furoate/vilanterol 100/25 mcg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Buy Fluticasone Inhaler - Fluticasone Propionate Nasal Spray Dosage Per Day</dc:title>
  <dc:description>What is fluticasone propionate nasal spray used for, fluticasone propionate nasal spray for cough, what is fluticasone propionate nasal spray usp used for, what is fluticasone nose spray used for, efficacy of fluticasone propionate aqueous nasal spray, flovent 50 mg, fluticasone propionate cream 0.05 price</dc:description>
  <dc:subject>Buy Fluticasone Inhaler - Fluticasone Propionate Nasal Spray Dosage Per Day</dc:subject>
  <cp:keywords>where can i buy fluticasone propionate ointment, generic fluticasone propionate inhaler, mentor flovent price, can fluticasone propionate nasal spray be used for colds, fluticasone propionate nasal spray usp dosage, fluticasone propionate cream 0.05 for eczema, fluticasone ointment bp uses, fluticasone furoate nasal spray dosage, fluticasone furoate vilanterol trifenatate, fluticasone salmeterol classification</cp:keywords>
  <cp:category/>
</cp:coreProperties>
</file>