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8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9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Cost Of Flagyl 500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metronidazole alcohol</a:t>
            </a:r>
            <a:br/>
            <a:r>
              <a:rPr b="false" i="false" strike="noStrike" sz="1200" u="none">
                <a:solidFill>
                  <a:srgbClr val="FFFFFF"/>
                </a:solidFill>
                <a:latin typeface="Calibri"/>
              </a:rPr>
              <a:t>flagyl bula</a:t>
            </a:r>
            <a:br/>
            <a:r>
              <a:rPr b="false" i="false" strike="noStrike" sz="1200" u="none">
                <a:solidFill>
                  <a:srgbClr val="FFFFFF"/>
                </a:solidFill>
                <a:latin typeface="Calibri"/>
              </a:rPr>
              <a:t>I took it occassionally because I thought the depression was predominantely from the chronic pain, but now I realize the gabapentin was the root of it</a:t>
            </a:r>
            <a:br/>
            <a:r>
              <a:rPr b="false" i="false" strike="noStrike" sz="1200" u="none">
                <a:solidFill>
                  <a:srgbClr val="FFFFFF"/>
                </a:solidFill>
                <a:latin typeface="Calibri"/>
              </a:rPr>
              <a:t>buy metronidazole or tinidazole</a:t>
            </a:r>
            <a:br/>
            <a:r>
              <a:rPr b="false" i="false" strike="noStrike" sz="1200" u="none">
                <a:solidFill>
                  <a:srgbClr val="FFFFFF"/>
                </a:solidFill>
                <a:latin typeface="Calibri"/>
              </a:rPr>
              <a:t>buy flagyl online overnight delivery</a:t>
            </a:r>
            <a:br/>
            <a:r>
              <a:rPr b="false" i="false" strike="noStrike" sz="1200" u="none">
                <a:solidFill>
                  <a:srgbClr val="FFFFFF"/>
                </a:solidFill>
                <a:latin typeface="Calibri"/>
              </a:rPr>
              <a:t>order metronidazole online uk</a:t>
            </a:r>
            <a:br/>
            <a:r>
              <a:rPr b="false" i="false" strike="noStrike" sz="1200" u="none">
                <a:solidFill>
                  <a:srgbClr val="FFFFFF"/>
                </a:solidFill>
                <a:latin typeface="Calibri"/>
              </a:rPr>
              <a:t>can you buy metronidazole tablets</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how many mg of flagyl for bv</a:t>
            </a:r>
            <a:br/>
            <a:r>
              <a:rPr b="false" i="false" strike="noStrike" sz="1200" u="none">
                <a:solidFill>
                  <a:srgbClr val="FFFFFF"/>
                </a:solidFill>
                <a:latin typeface="Calibri"/>
              </a:rPr>
              <a:t>Procrit Shipped By Ups.Isotretinoin Echeck, Isotretinoin Online NO PRESCRIPTION Needed.Formoterol Overnight Cheap, Buy Formoterol VisaBuy Cheap Medrol Cod, Buy Cheap MedrolEtodolac</a:t>
            </a:r>
            <a:br/>
            <a:r>
              <a:rPr b="false" i="false" strike="noStrike" sz="1200" u="none">
                <a:solidFill>
                  <a:srgbClr val="FFFFFF"/>
                </a:solidFill>
                <a:latin typeface="Calibri"/>
              </a:rPr>
              <a:t>buy metronidazole online 500mg</a:t>
            </a:r>
            <a:br/>
            <a:r>
              <a:rPr b="false" i="false" strike="noStrike" sz="1200" u="none">
                <a:solidFill>
                  <a:srgbClr val="FFFFFF"/>
                </a:solidFill>
                <a:latin typeface="Calibri"/>
              </a:rPr>
              <a:t>Doses can vary as can the duration of treatment</a:t>
            </a:r>
            <a:br/>
            <a:r>
              <a:rPr b="false" i="false" strike="noStrike" sz="1200" u="none">
                <a:solidFill>
                  <a:srgbClr val="FFFFFF"/>
                </a:solidFill>
                <a:latin typeface="Calibri"/>
              </a:rPr>
              <a:t>can i take metronidazole 500mg while breastfeeding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 metronidazole 500 mg flagyl</a:t>
            </a:r>
            <a:br/>
            <a:r>
              <a:rPr b="false" i="false" strike="noStrike" sz="1200" u="none">
                <a:solidFill>
                  <a:srgbClr val="FFFFFF"/>
                </a:solidFill>
                <a:latin typeface="Calibri"/>
              </a:rPr>
              <a:t>bula do medicamento flagyl 400mg</a:t>
            </a:r>
            <a:br/>
            <a:r>
              <a:rPr b="false" i="false" strike="noStrike" sz="1200" u="none">
                <a:solidFill>
                  <a:srgbClr val="FFFFFF"/>
                </a:solidFill>
                <a:latin typeface="Calibri"/>
              </a:rPr>
              <a:t>buy metronidazole online free shipping</a:t>
            </a:r>
            <a:br/>
            <a:r>
              <a:rPr b="false" i="false" strike="noStrike" sz="1200" u="none">
                <a:solidFill>
                  <a:srgbClr val="FFFFFF"/>
                </a:solidFill>
                <a:latin typeface="Calibri"/>
              </a:rPr>
              <a:t>flagyl 400 dose</a:t>
            </a:r>
            <a:br/>
            <a:r>
              <a:rPr b="false" i="false" strike="noStrike" sz="1200" u="none">
                <a:solidFill>
                  <a:srgbClr val="FFFFFF"/>
                </a:solidFill>
                <a:latin typeface="Calibri"/>
              </a:rPr>
              <a:t>flagyl 500mg online</a:t>
            </a:r>
            <a:br/>
            <a:r>
              <a:rPr b="false" i="false" strike="noStrike" sz="1200" u="none">
                <a:solidFill>
                  <a:srgbClr val="FFFFFF"/>
                </a:solidFill>
                <a:latin typeface="Calibri"/>
              </a:rPr>
              <a:t>flagyl blastocystis hominis treatment</a:t>
            </a:r>
            <a:br/>
            <a:r>
              <a:rPr b="false" i="false" strike="noStrike" sz="1200" u="none">
                <a:solidFill>
                  <a:srgbClr val="FFFFFF"/>
                </a:solidFill>
                <a:latin typeface="Calibri"/>
              </a:rPr>
              <a:t>flagyl 500 mg po tid</a:t>
            </a:r>
            <a:br/>
            <a:r>
              <a:rPr b="false" i="false" strike="noStrike" sz="1200" u="none">
                <a:solidFill>
                  <a:srgbClr val="FFFFFF"/>
                </a:solidFill>
                <a:latin typeface="Calibri"/>
              </a:rPr>
              <a:t>flagyl bladder infection</a:t>
            </a:r>
            <a:br/>
            <a:r>
              <a:rPr b="false" i="false" strike="noStrike" sz="1200" u="none">
                <a:solidFill>
                  <a:srgbClr val="FFFFFF"/>
                </a:solidFill>
                <a:latin typeface="Calibri"/>
              </a:rPr>
              <a:t>flagyl generic for canine</a:t>
            </a:r>
            <a:br/>
            <a:r>
              <a:rPr b="false" i="false" strike="noStrike" sz="1200" u="none">
                <a:solidFill>
                  <a:srgbClr val="FFFFFF"/>
                </a:solidFill>
                <a:latin typeface="Calibri"/>
              </a:rPr>
              <a:t>average price flagyl</a:t>
            </a:r>
            <a:br/>
            <a:r>
              <a:rPr b="false" i="false" strike="noStrike" sz="1200" u="none">
                <a:solidFill>
                  <a:srgbClr val="FFFFFF"/>
                </a:solidFill>
                <a:latin typeface="Calibri"/>
              </a:rPr>
              <a:t>discount flagyl</a:t>
            </a:r>
            <a:br/>
            <a:r>
              <a:rPr b="false" i="false" strike="noStrike" sz="1200" u="none">
                <a:solidFill>
                  <a:srgbClr val="FFFFFF"/>
                </a:solidFill>
                <a:latin typeface="Calibri"/>
              </a:rPr>
              <a:t>buy flagyl metronidazole 500mg</a:t>
            </a:r>
            <a:br/>
            <a:r>
              <a:rPr b="false" i="false" strike="noStrike" sz="1200" u="none">
                <a:solidFill>
                  <a:srgbClr val="FFFFFF"/>
                </a:solidFill>
                <a:latin typeface="Calibri"/>
              </a:rPr>
              <a:t>flagyl 500 mg uses</a:t>
            </a:r>
            <a:br/>
            <a:r>
              <a:rPr b="false" i="false" strike="noStrike" sz="1200" u="none">
                <a:solidFill>
                  <a:srgbClr val="FFFFFF"/>
                </a:solidFill>
                <a:latin typeface="Calibri"/>
              </a:rPr>
              <a:t>cost of flagyl 500 mg</a:t>
            </a:r>
            <a:br/>
            <a:r>
              <a:rPr b="false" i="false" strike="noStrike" sz="1200" u="none">
                <a:solidFill>
                  <a:srgbClr val="FFFFFF"/>
                </a:solidFill>
                <a:latin typeface="Calibri"/>
              </a:rPr>
              <a:t>bula do remedio flagyl 400mg</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where to buy metronidazole gel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750 mg tid</a:t>
            </a:r>
            <a:br/>
            <a:r>
              <a:rPr b="false" i="false" strike="noStrike" sz="1200" u="none">
                <a:solidFill>
                  <a:srgbClr val="FFFFFF"/>
                </a:solidFill>
                <a:latin typeface="Calibri"/>
              </a:rPr>
              <a:t>flagyl uses</a:t>
            </a:r>
            <a:br/>
            <a:r>
              <a:rPr b="false" i="false" strike="noStrike" sz="1200" u="none">
                <a:solidFill>
                  <a:srgbClr val="FFFFFF"/>
                </a:solidFill>
                <a:latin typeface="Calibri"/>
              </a:rPr>
              <a:t>Do not use Differin on skin with cuts, abrasions or sunburned</a:t>
            </a:r>
            <a:br/>
            <a:r>
              <a:rPr b="false" i="false" strike="noStrike" sz="1200" u="none">
                <a:solidFill>
                  <a:srgbClr val="FFFFFF"/>
                </a:solidFill>
                <a:latin typeface="Calibri"/>
              </a:rPr>
              <a:t>bula remedio flagyl 400 mg</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buy flagyl cheap online</a:t>
            </a:r>
            <a:br/>
            <a:r>
              <a:rPr b="false" i="false" strike="noStrike" sz="1200" u="none">
                <a:solidFill>
                  <a:srgbClr val="FFFFFF"/>
                </a:solidFill>
                <a:latin typeface="Calibri"/>
              </a:rPr>
              <a:t>will 2000 mg of flagyl cure bv</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flagyl 500 mg/100 ml</a:t>
            </a:r>
            <a:br/>
            <a:r>
              <a:rPr b="false" i="false" strike="noStrike" sz="1200" u="none">
                <a:solidFill>
                  <a:srgbClr val="FFFFFF"/>
                </a:solidFill>
                <a:latin typeface="Calibri"/>
              </a:rPr>
              <a:t>flagyl 500mg tablet</a:t>
            </a:r>
            <a:br/>
            <a:r>
              <a:rPr b="false" i="false" strike="noStrike" sz="1200" u="none">
                <a:solidFill>
                  <a:srgbClr val="FFFFFF"/>
                </a:solidFill>
                <a:latin typeface="Calibri"/>
              </a:rPr>
              <a:t>flagyl online usa</a:t>
            </a:r>
            <a:br/>
            <a:r>
              <a:rPr b="false" i="false" strike="noStrike" sz="1200" u="none">
                <a:solidFill>
                  <a:srgbClr val="FFFFFF"/>
                </a:solidFill>
                <a:latin typeface="Calibri"/>
              </a:rPr>
              <a:t>cheap flagyl pills</a:t>
            </a:r>
            <a:br/>
            <a:r>
              <a:rPr b="false" i="false" strike="noStrike" sz="1200" u="none">
                <a:solidFill>
                  <a:srgbClr val="FFFFFF"/>
                </a:solidFill>
                <a:latin typeface="Calibri"/>
              </a:rPr>
              <a:t>metronidazole oral tablet 500 mg information</a:t>
            </a:r>
            <a:br/>
            <a:r>
              <a:rPr b="false" i="false" strike="noStrike" sz="1200" u="none">
                <a:solidFill>
                  <a:srgbClr val="FFFFFF"/>
                </a:solidFill>
                <a:latin typeface="Calibri"/>
              </a:rPr>
              <a:t>how to write a prescription for flagyl</a:t>
            </a:r>
            <a:br/>
            <a:r>
              <a:rPr b="false" i="false" strike="noStrike" sz="1200" u="none">
                <a:solidFill>
                  <a:srgbClr val="FFFFFF"/>
                </a:solidFill>
                <a:latin typeface="Calibri"/>
              </a:rPr>
              <a:t>flagyl 500 mg patients</a:t>
            </a:r>
            <a:br/>
            <a:r>
              <a:rPr b="false" i="false" strike="noStrike" sz="1200" u="none">
                <a:solidFill>
                  <a:srgbClr val="FFFFFF"/>
                </a:solidFill>
                <a:latin typeface="Calibri"/>
              </a:rPr>
              <a:t>Die heb ik in het verleden ook gehad samen met eryacne</a:t>
            </a:r>
            <a:br/>
            <a:r>
              <a:rPr b="false" i="false" strike="noStrike" sz="1200" u="none">
                <a:solidFill>
                  <a:srgbClr val="FFFFFF"/>
                </a:solidFill>
                <a:latin typeface="Calibri"/>
              </a:rPr>
              <a:t>flagyl 500 mg tablet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flagyl 500mg online</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flagyl used to treat trichomoniasis</a:t>
            </a:r>
            <a:br/>
            <a:r>
              <a:rPr b="false" i="false" strike="noStrike" sz="1200" u="none">
                <a:solidFill>
                  <a:srgbClr val="FFFFFF"/>
                </a:solidFill>
                <a:latin typeface="Calibri"/>
              </a:rPr>
              <a:t>But voters had other ideas: The party won too few votes to qualify for seats in parliament for the first time since 1949</a:t>
            </a:r>
            <a:br/>
            <a:r>
              <a:rPr b="false" i="false" strike="noStrike" sz="1200" u="none">
                <a:solidFill>
                  <a:srgbClr val="FFFFFF"/>
                </a:solidFill>
                <a:latin typeface="Calibri"/>
              </a:rPr>
              <a:t>purchase metronidazole cream</a:t>
            </a:r>
            <a:br/>
            <a:r>
              <a:rPr b="false" i="false" strike="noStrike" sz="1200" u="none">
                <a:solidFill>
                  <a:srgbClr val="FFFFFF"/>
                </a:solidFill>
                <a:latin typeface="Calibri"/>
              </a:rPr>
              <a:t>flagyl 5 mg /ml</a:t>
            </a:r>
            <a:br/>
            <a:r>
              <a:rPr b="false" i="false" strike="noStrike" sz="1200" u="none">
                <a:solidFill>
                  <a:srgbClr val="FFFFFF"/>
                </a:solidFill>
                <a:latin typeface="Calibri"/>
              </a:rPr>
              <a:t>flagyl 250 mg tablets for dogs</a:t>
            </a:r>
            <a:br/>
            <a:r>
              <a:rPr b="false" i="false" strike="noStrike" sz="1200" u="none">
                <a:solidFill>
                  <a:srgbClr val="FFFFFF"/>
                </a:solidFill>
                <a:latin typeface="Calibri"/>
              </a:rPr>
              <a:t>flagyl 500 mg filmtabletten</a:t>
            </a:r>
            <a:br/>
            <a:r>
              <a:rPr b="false" i="false" strike="noStrike" sz="1200" u="none">
                <a:solidFill>
                  <a:srgbClr val="FFFFFF"/>
                </a:solidFill>
                <a:latin typeface="Calibri"/>
              </a:rPr>
              <a:t>flagyl online no rx</a:t>
            </a:r>
            <a:br/>
            <a:r>
              <a:rPr b="false" i="false" strike="noStrike" sz="1200" u="none">
                <a:solidFill>
                  <a:srgbClr val="FFFFFF"/>
                </a:solidFill>
                <a:latin typeface="Calibri"/>
              </a:rPr>
              <a:t>tac dung thuoc flagyl 250mg</a:t>
            </a:r>
            <a:br/>
            <a:r>
              <a:rPr b="false" i="false" strike="noStrike" sz="1200" u="none">
                <a:solidFill>
                  <a:srgbClr val="FFFFFF"/>
                </a:solidFill>
                <a:latin typeface="Calibri"/>
              </a:rPr>
              <a:t>flagyl comprimidos bula pdf</a:t>
            </a:r>
            <a:br/>
            <a:r>
              <a:rPr b="false" i="false" strike="noStrike" sz="1200" u="none">
                <a:solidFill>
                  <a:srgbClr val="FFFFFF"/>
                </a:solidFill>
                <a:latin typeface="Calibri"/>
              </a:rPr>
              <a:t>flagyl 500 mg iv</a:t>
            </a:r>
            <a:br/>
            <a:r>
              <a:rPr b="false" i="false" strike="noStrike" sz="1200" u="none">
                <a:solidFill>
                  <a:srgbClr val="FFFFFF"/>
                </a:solidFill>
                <a:latin typeface="Calibri"/>
              </a:rPr>
              <a:t>order metronidazole online</a:t>
            </a:r>
            <a:br/>
            <a:r>
              <a:rPr b="false" i="false" strike="noStrike" sz="1200" u="none">
                <a:solidFill>
                  <a:srgbClr val="FFFFFF"/>
                </a:solidFill>
                <a:latin typeface="Calibri"/>
              </a:rPr>
              <a:t>500mg metronidazole used</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buy flagyl 250mg</a:t>
            </a:r>
            <a:br/>
            <a:r>
              <a:rPr b="false" i="false" strike="noStrike" sz="1200" u="none">
                <a:solidFill>
                  <a:srgbClr val="FFFFFF"/>
                </a:solidFill>
                <a:latin typeface="Calibri"/>
              </a:rPr>
              <a:t>4 500 mg metronidazole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flagyl generic</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flagyl 750 mg tablets</a:t>
            </a:r>
            <a:br/>
            <a:r>
              <a:rPr b="false" i="false" strike="noStrike" sz="1200" u="none">
                <a:solidFill>
                  <a:srgbClr val="FFFFFF"/>
                </a:solidFill>
                <a:latin typeface="Calibri"/>
              </a:rPr>
              <a:t>flagyl suspension mg/ml</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cost flagyl</a:t>
            </a:r>
            <a:br/>
            <a:r>
              <a:rPr b="false" i="false" strike="noStrike" sz="1200" u="none">
                <a:solidFill>
                  <a:srgbClr val="FFFFFF"/>
                </a:solidFill>
                <a:latin typeface="Calibri"/>
              </a:rPr>
              <a:t>bula flagyl pediatrico 4</a:t>
            </a:r>
            <a:br/>
            <a:r>
              <a:rPr b="false" i="false" strike="noStrike" sz="1200" u="none">
                <a:solidFill>
                  <a:srgbClr val="FFFFFF"/>
                </a:solidFill>
                <a:latin typeface="Calibri"/>
              </a:rPr>
              <a:t>can i buy metronidazole online uk</a:t>
            </a:r>
            <a:br/>
            <a:r>
              <a:rPr b="false" i="false" strike="noStrike" sz="1200" u="none">
                <a:solidFill>
                  <a:srgbClr val="FFFFFF"/>
                </a:solidFill>
                <a:latin typeface="Calibri"/>
              </a:rPr>
              <a:t>flagyl 125 mg 5 ml bebeklerde kullan䰭俚do you need a prescription for flagyl</a:t>
            </a:r>
            <a:br/>
            <a:r>
              <a:rPr b="false" i="false" strike="noStrike" sz="1200" u="none">
                <a:solidFill>
                  <a:srgbClr val="FFFFFF"/>
                </a:solidFill>
                <a:latin typeface="Calibri"/>
              </a:rPr>
              <a:t>flagyl 500 mg iv bolus</a:t>
            </a:r>
            <a:br/>
            <a:r>
              <a:rPr b="false" i="false" strike="noStrike" sz="1200" u="none">
                <a:solidFill>
                  <a:srgbClr val="FFFFFF"/>
                </a:solidFill>
                <a:latin typeface="Calibri"/>
              </a:rPr>
              <a:t>buy flagyl tablets uk</a:t>
            </a:r>
            <a:br/>
            <a:r>
              <a:rPr b="false" i="false" strike="noStrike" sz="1200" u="none">
                <a:solidFill>
                  <a:srgbClr val="FFFFFF"/>
                </a:solidFill>
                <a:latin typeface="Calibri"/>
              </a:rPr>
              <a:t>where can i buy metronidazole online uk</a:t>
            </a:r>
            <a:br/>
            <a:r>
              <a:rPr b="false" i="false" strike="noStrike" sz="1200" u="none">
                <a:solidFill>
                  <a:srgbClr val="FFFFFF"/>
                </a:solidFill>
                <a:latin typeface="Calibri"/>
              </a:rPr>
              <a:t>bula do remedio flagyl metronidazol</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flagyl metronidazole 500 mg comprimidos</a:t>
            </a:r>
            <a:br/>
            <a:r>
              <a:rPr b="false" i="false" strike="noStrike" sz="1200" u="none">
                <a:solidFill>
                  <a:srgbClr val="FFFFFF"/>
                </a:solidFill>
                <a:latin typeface="Calibri"/>
              </a:rPr>
              <a:t>flagyl 40mg /ml</a:t>
            </a:r>
            <a:br/>
            <a:r>
              <a:rPr b="false" i="false" strike="noStrike" sz="1200" u="none">
                <a:solidFill>
                  <a:srgbClr val="FFFFFF"/>
                </a:solidFill>
                <a:latin typeface="Calibri"/>
              </a:rPr>
              <a:t>is it safe to buy metronidazole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flagyl benzoyl metronidazole bula</a:t>
            </a:r>
            <a:br/>
            <a:r>
              <a:rPr b="false" i="false" strike="noStrike" sz="1200" u="none">
                <a:solidFill>
                  <a:srgbClr val="FFFFFF"/>
                </a:solidFill>
                <a:latin typeface="Calibri"/>
              </a:rPr>
              <a:t>As of October 2006, the cost for a typical three-month supply of levothyroxine -- 90 pills of 88 mcg Synthroid -- is $41.99 at Drugstore.com.</a:t>
            </a:r>
            <a:br/>
            <a:r>
              <a:rPr b="false" i="false" strike="noStrike" sz="1200" u="none">
                <a:solidFill>
                  <a:srgbClr val="FFFFFF"/>
                </a:solidFill>
                <a:latin typeface="Calibri"/>
              </a:rPr>
              <a:t>flagyl black tongue</a:t>
            </a:r>
            <a:br/>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order flagyl 500 mg online no prescription</a:t>
            </a:r>
            <a:br/>
            <a:r>
              <a:rPr b="false" i="false" strike="noStrike" sz="1200" u="none">
                <a:solidFill>
                  <a:srgbClr val="FFFFFF"/>
                </a:solidFill>
                <a:latin typeface="Calibri"/>
              </a:rPr>
              <a:t>i also took 150mg from round 3 to round 11..</a:t>
            </a:r>
            <a:br/>
            <a:r>
              <a:rPr b="false" i="false" strike="noStrike" sz="1200" u="none">
                <a:solidFill>
                  <a:srgbClr val="FFFFFF"/>
                </a:solidFill>
                <a:latin typeface="Calibri"/>
              </a:rPr>
              <a:t>buy flagyl 500 mg online</a:t>
            </a:r>
            <a:br/>
            <a:r>
              <a:rPr b="false" i="false" strike="noStrike" sz="1200" u="none">
                <a:solidFill>
                  <a:srgbClr val="FFFFFF"/>
                </a:solidFill>
                <a:latin typeface="Calibri"/>
              </a:rPr>
              <a:t>metronidazol 250 mg flagyl</a:t>
            </a:r>
            <a:br/>
            <a:r>
              <a:rPr b="false" i="false" strike="noStrike" sz="1200" u="none">
                <a:solidFill>
                  <a:srgbClr val="FFFFFF"/>
                </a:solidFill>
                <a:latin typeface="Calibri"/>
              </a:rPr>
              <a:t>buying flagyl online fast</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canine flagyl diarrhea</a:t>
            </a:r>
            <a:br/>
            <a:r>
              <a:rPr b="false" i="false" strike="noStrike" sz="1200" u="none">
                <a:solidFill>
                  <a:srgbClr val="FFFFFF"/>
                </a:solidFill>
                <a:latin typeface="Calibri"/>
              </a:rPr>
              <a:t>flagyl tablets uses</a:t>
            </a:r>
            <a:br/>
            <a:r>
              <a:rPr b="false" i="false" strike="noStrike" sz="1200" u="none">
                <a:solidFill>
                  <a:srgbClr val="FFFFFF"/>
                </a:solidFill>
                <a:latin typeface="Calibri"/>
              </a:rPr>
              <a:t>can i order flagyl online</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buy metronidazole topical cream 75</a:t>
            </a:r>
            <a:br/>
            <a:r>
              <a:rPr b="false" i="false" strike="noStrike" sz="1200" u="none">
                <a:solidFill>
                  <a:srgbClr val="FFFFFF"/>
                </a:solidFill>
                <a:latin typeface="Calibri"/>
              </a:rPr>
              <a:t>Note: I've been battling acne since I have been a teenager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1000 mg of flagyl cure trich</a:t>
            </a:r>
            <a:br/>
            <a:r>
              <a:rPr b="false" i="false" strike="noStrike" sz="1200" u="none">
                <a:solidFill>
                  <a:srgbClr val="FFFFFF"/>
                </a:solidFill>
                <a:latin typeface="Calibri"/>
              </a:rPr>
              <a:t>Stratterais indicated for the treatment of Attention-Deficit/Hyperactivity Disorder (ADHD)</a:t>
            </a:r>
            <a:br/>
            <a:r>
              <a:rPr b="false" i="false" strike="noStrike" sz="1200" u="none">
                <a:solidFill>
                  <a:srgbClr val="FFFFFF"/>
                </a:solidFill>
                <a:latin typeface="Calibri"/>
              </a:rPr>
              <a:t>order flagyl overnight</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buy metronidazole tablets 200mg</a:t>
            </a:r>
            <a:br/>
            <a:r>
              <a:rPr b="false" i="false" strike="noStrike" sz="1200" u="none">
                <a:solidFill>
                  <a:srgbClr val="FFFFFF"/>
                </a:solidFill>
                <a:latin typeface="Calibri"/>
              </a:rPr>
              <a:t>buy flagyl online us</a:t>
            </a:r>
            <a:br/>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where can i buy metronidazole or tinidazole</a:t>
            </a:r>
            <a:br/>
            <a:r>
              <a:rPr b="false" i="false" strike="noStrike" sz="1200" u="none">
                <a:solidFill>
                  <a:srgbClr val="FFFFFF"/>
                </a:solidFill>
                <a:latin typeface="Calibri"/>
              </a:rPr>
              <a:t>para que sirve el flagyl 250 mg</a:t>
            </a:r>
            <a:br/>
            <a:r>
              <a:rPr b="false" i="false" strike="noStrike" sz="1200" u="none">
                <a:solidFill>
                  <a:srgbClr val="FFFFFF"/>
                </a:solidFill>
                <a:latin typeface="Calibri"/>
              </a:rPr>
              <a:t>If this is the case, you may wish to consider switching to the vaginal cream to complete the treatment.</a:t>
            </a:r>
            <a:br/>
            <a:r>
              <a:rPr b="false" i="false" strike="noStrike" sz="1200" u="none">
                <a:solidFill>
                  <a:srgbClr val="FFFFFF"/>
                </a:solidFill>
                <a:latin typeface="Calibri"/>
              </a:rPr>
              <a:t>500 mg flagyl twice a day</a:t>
            </a:r>
            <a:br/>
            <a:r>
              <a:rPr b="false" i="false" strike="noStrike" sz="1200" u="none">
                <a:solidFill>
                  <a:srgbClr val="FFFFFF"/>
                </a:solidFill>
                <a:latin typeface="Calibri"/>
              </a:rPr>
              <a:t>flagyl metronidazole 400 mg</a:t>
            </a:r>
            <a:br/>
            <a:r>
              <a:rPr b="false" i="false" strike="noStrike" sz="1200" u="none">
                <a:solidFill>
                  <a:srgbClr val="FFFFFF"/>
                </a:solidFill>
                <a:latin typeface="Calibri"/>
              </a:rPr>
              <a:t>is it safe to buy flagyl online</a:t>
            </a:r>
            <a:br/>
            <a:r>
              <a:rPr b="false" i="false" strike="noStrike" sz="1200" u="none">
                <a:solidFill>
                  <a:srgbClr val="FFFFFF"/>
                </a:solidFill>
                <a:latin typeface="Calibri"/>
              </a:rPr>
              <a:t>can flagyl be used to treat bv</a:t>
            </a:r>
            <a:br/>
            <a:r>
              <a:rPr b="false" i="false" strike="noStrike" sz="1200" u="none">
                <a:solidFill>
                  <a:srgbClr val="FFFFFF"/>
                </a:solidFill>
                <a:latin typeface="Calibri"/>
              </a:rPr>
              <a:t>metronidazole gel generic name</a:t>
            </a:r>
            <a:br/>
            <a:r>
              <a:rPr b="false" i="false" strike="noStrike" sz="1200" u="none">
                <a:solidFill>
                  <a:srgbClr val="FFFFFF"/>
                </a:solidFill>
                <a:latin typeface="Calibri"/>
              </a:rPr>
              <a:t>In the treatment of streptococcal infections of the upper respiratory tract (e.g., tonsillitis or pharyngitis), the therapeutic dosage of erythromycin should be administered for at least ten days.</a:t>
            </a:r>
            <a:br/>
            <a:r>
              <a:rPr b="false" i="false" strike="noStrike" sz="1200" u="none">
                <a:solidFill>
                  <a:srgbClr val="FFFFFF"/>
                </a:solidFill>
                <a:latin typeface="Calibri"/>
              </a:rPr>
              <a:t>buying flagyl online overnight delivery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experience has been about 8 months in total</a:t>
            </a:r>
            <a:br/>
            <a:r>
              <a:rPr b="false" i="false" strike="noStrike" sz="1200" u="none">
                <a:solidFill>
                  <a:srgbClr val="FFFFFF"/>
                </a:solidFill>
                <a:latin typeface="Calibri"/>
              </a:rPr>
              <a:t>can i order metronidazole online</a:t>
            </a:r>
            <a:br/>
            <a:r>
              <a:rPr b="false" i="false" strike="noStrike" sz="1200" u="none">
                <a:solidFill>
                  <a:srgbClr val="FFFFFF"/>
                </a:solidFill>
                <a:latin typeface="Calibri"/>
              </a:rPr>
              <a:t>The health information contained herein is provided for educational purposes only and is not intended to replace discussions with a health care provider</a:t>
            </a:r>
            <a:br/>
            <a:r>
              <a:rPr b="false" i="false" strike="noStrike" sz="1200" u="none">
                <a:solidFill>
                  <a:srgbClr val="FFFFFF"/>
                </a:solidFill>
                <a:latin typeface="Calibri"/>
              </a:rPr>
              <a:t>flagyl 500 mg tablet sea</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bula de flagyl metronidazol</a:t>
            </a:r>
            <a:br/>
            <a:r>
              <a:rPr b="false" i="false" strike="noStrike" sz="1200" u="none">
                <a:solidFill>
                  <a:srgbClr val="FFFFFF"/>
                </a:solidFill>
                <a:latin typeface="Calibri"/>
              </a:rPr>
              <a:t>This leads many people to distrust it.</a:t>
            </a:r>
            <a:br/>
            <a:r>
              <a:rPr b="false" i="false" strike="noStrike" sz="1200" u="none">
                <a:solidFill>
                  <a:srgbClr val="FFFFFF"/>
                </a:solidFill>
                <a:latin typeface="Calibri"/>
              </a:rPr>
              <a:t>metronidazole or tinidazole for trich</a:t>
            </a:r>
            <a:br/>
            <a:r>
              <a:rPr b="false" i="false" strike="noStrike" sz="1200" u="none">
                <a:solidFill>
                  <a:srgbClr val="FFFFFF"/>
                </a:solidFill>
                <a:latin typeface="Calibri"/>
              </a:rPr>
              <a:t>generic flagyl er</a:t>
            </a:r>
            <a:br/>
            <a:r>
              <a:rPr b="false" i="false" strike="noStrike" sz="1200" u="none">
                <a:solidFill>
                  <a:srgbClr val="FFFFFF"/>
                </a:solidFill>
                <a:latin typeface="Calibri"/>
              </a:rPr>
              <a:t>The risk of clotting is further increased in women with other conditions</a:t>
            </a:r>
            <a:br/>
            <a:r>
              <a:rPr b="false" i="false" strike="noStrike" sz="1200" u="none">
                <a:solidFill>
                  <a:srgbClr val="FFFFFF"/>
                </a:solidFill>
                <a:latin typeface="Calibri"/>
              </a:rPr>
              <a:t>buy 500 mg flagyl</a:t>
            </a:r>
            <a:br/>
            <a:r>
              <a:rPr b="false" i="false" strike="noStrike" sz="1200" u="none">
                <a:solidFill>
                  <a:srgbClr val="FFFFFF"/>
                </a:solidFill>
                <a:latin typeface="Calibri"/>
              </a:rPr>
              <a:t>metronidazole 500mg dosage for diarrhea</a:t>
            </a:r>
            <a:br/>
            <a:r>
              <a:rPr b="false" i="false" strike="noStrike" sz="1200" u="none">
                <a:solidFill>
                  <a:srgbClr val="FFFFFF"/>
                </a:solidFill>
                <a:latin typeface="Calibri"/>
              </a:rPr>
              <a:t>purchase flagyl antibiotic</a:t>
            </a:r>
            <a:br/>
            <a:r>
              <a:rPr b="false" i="false" strike="noStrike" sz="1200" u="none">
                <a:solidFill>
                  <a:srgbClr val="FFFFFF"/>
                </a:solidFill>
                <a:latin typeface="Calibri"/>
              </a:rPr>
              <a:t>flagyl compresse per acne rosacea</a:t>
            </a:r>
            <a:br/>
            <a:r>
              <a:rPr b="false" i="false" strike="noStrike" sz="1200" u="none">
                <a:solidFill>
                  <a:srgbClr val="FFFFFF"/>
                </a:solidFill>
                <a:latin typeface="Calibri"/>
              </a:rPr>
              <a:t>metronidazole 500mg for dogs</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flagyl 250mg tab</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400 mg for trich</a:t>
            </a:r>
            <a:br/>
            <a:r>
              <a:rPr b="false" i="false" strike="noStrike" sz="1200" u="none">
                <a:solidFill>
                  <a:srgbClr val="FFFFFF"/>
                </a:solidFill>
                <a:latin typeface="Calibri"/>
              </a:rPr>
              <a:t>flagyl uses chlamydia</a:t>
            </a:r>
            <a:br/>
            <a:r>
              <a:rPr b="false" i="false" strike="noStrike" sz="1200" u="none">
                <a:solidFill>
                  <a:srgbClr val="FFFFFF"/>
                </a:solidFill>
                <a:latin typeface="Calibri"/>
              </a:rPr>
              <a:t>order flagyl er</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flagyl mg/ml</a:t>
            </a:r>
            <a:br/>
            <a:r>
              <a:rPr b="false" i="false" strike="noStrike" sz="1200" u="none">
                <a:solidFill>
                  <a:srgbClr val="FFFFFF"/>
                </a:solidFill>
                <a:latin typeface="Calibri"/>
              </a:rPr>
              <a:t>500 mg flagyl twice day</a:t>
            </a:r>
            <a:br/>
            <a:r>
              <a:rPr b="false" i="false" strike="noStrike" sz="1200" u="none">
                <a:solidFill>
                  <a:srgbClr val="FFFFFF"/>
                </a:solidFill>
                <a:latin typeface="Calibri"/>
              </a:rPr>
              <a:t>flagyl 50mg/ml</a:t>
            </a:r>
            <a:br/>
            <a:r>
              <a:rPr b="false" i="false" strike="noStrike" sz="1200" u="none">
                <a:solidFill>
                  <a:srgbClr val="FFFFFF"/>
                </a:solidFill>
                <a:latin typeface="Calibri"/>
              </a:rPr>
              <a:t>where can i purchase metronidazole</a:t>
            </a:r>
            <a:br/>
            <a:r>
              <a:rPr b="false" i="false" strike="noStrike" sz="1200" u="none">
                <a:solidFill>
                  <a:srgbClr val="FFFFFF"/>
                </a:solidFill>
                <a:latin typeface="Calibri"/>
              </a:rPr>
              <a:t>flagyl 125 mg suspension dosis</a:t>
            </a:r>
            <a:br/>
            <a:r>
              <a:rPr b="false" i="false" strike="noStrike" sz="1200" u="none">
                <a:solidFill>
                  <a:srgbClr val="FFFFFF"/>
                </a:solidFill>
                <a:latin typeface="Calibri"/>
              </a:rPr>
              <a:t>I have been eating a lot of fruits and vegies, lots of warm tea and good snacks</a:t>
            </a:r>
            <a:br/>
            <a:r>
              <a:rPr b="false" i="false" strike="noStrike" sz="1200" u="none">
                <a:solidFill>
                  <a:srgbClr val="FFFFFF"/>
                </a:solidFill>
                <a:latin typeface="Calibri"/>
              </a:rPr>
              <a:t>can you buy flagyl over the counter uk</a:t>
            </a:r>
            <a:br/>
            <a:r>
              <a:rPr b="false" i="false" strike="noStrike" sz="1200" u="none">
                <a:solidFill>
                  <a:srgbClr val="FFFFFF"/>
                </a:solidFill>
                <a:latin typeface="Calibri"/>
              </a:rPr>
              <a:t>metronidazole buy uk</a:t>
            </a:r>
            <a:br/>
            <a:r>
              <a:rPr b="false" i="false" strike="noStrike" sz="1200" u="none">
                <a:solidFill>
                  <a:srgbClr val="FFFFFF"/>
                </a:solidFill>
                <a:latin typeface="Calibri"/>
              </a:rPr>
              <a:t>flagyl 500mg antibiotic infections</a:t>
            </a:r>
            <a:br/>
            <a:r>
              <a:rPr b="false" i="false" strike="noStrike" sz="1200" u="none">
                <a:solidFill>
                  <a:srgbClr val="FFFFFF"/>
                </a:solidFill>
                <a:latin typeface="Calibri"/>
              </a:rPr>
              <a:t>buy flagyl 500 mg online no prescription</a:t>
            </a:r>
            <a:br/>
            <a:r>
              <a:rPr b="false" i="false" strike="noStrike" sz="1200" u="none">
                <a:solidFill>
                  <a:srgbClr val="FFFFFF"/>
                </a:solidFill>
                <a:latin typeface="Calibri"/>
              </a:rPr>
              <a:t>At 12 months, the investigators rated 65% of men treated with PROPECIA as having increased hair growth compared with 37% in the placebo group</a:t>
            </a:r>
            <a:br/>
            <a:r>
              <a:rPr b="false" i="false" strike="noStrike" sz="1200" u="none">
                <a:solidFill>
                  <a:srgbClr val="FFFFFF"/>
                </a:solidFill>
                <a:latin typeface="Calibri"/>
              </a:rPr>
              <a:t>flagyl prescription online</a:t>
            </a:r>
            <a:br/>
            <a:r>
              <a:rPr b="false" i="false" strike="noStrike" sz="1200" u="none">
                <a:solidFill>
                  <a:srgbClr val="FFFFFF"/>
                </a:solidFill>
                <a:latin typeface="Calibri"/>
              </a:rPr>
              <a:t>flagyl 400mg tablets dosage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flagyl 400 mg for gum infection</a:t>
            </a:r>
            <a:br/>
            <a:r>
              <a:rPr b="false" i="false" strike="noStrike" sz="1200" u="none">
                <a:solidFill>
                  <a:srgbClr val="FFFFFF"/>
                </a:solidFill>
                <a:latin typeface="Calibri"/>
              </a:rPr>
              <a:t>average cost flagyl</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flagyl 500 mg price</a:t>
            </a:r>
            <a:br/>
            <a:r>
              <a:rPr b="false" i="false" strike="noStrike" sz="1200" u="none">
                <a:solidFill>
                  <a:srgbClr val="FFFFFF"/>
                </a:solidFill>
                <a:latin typeface="Calibri"/>
              </a:rPr>
              <a:t>bula remedio flagyl 250 mg</a:t>
            </a:r>
            <a:br/>
            <a:r>
              <a:rPr b="false" i="false" strike="noStrike" sz="1200" u="none">
                <a:solidFill>
                  <a:srgbClr val="FFFFFF"/>
                </a:solidFill>
                <a:latin typeface="Calibri"/>
              </a:rPr>
              <a:t>flagyl 125 mg 5 ml kullanma</a:t>
            </a:r>
            <a:br/>
            <a:r>
              <a:rPr b="false" i="false" strike="noStrike" sz="1200" u="none">
                <a:solidFill>
                  <a:srgbClr val="FFFFFF"/>
                </a:solidFill>
                <a:latin typeface="Calibri"/>
              </a:rPr>
              <a:t>flagyl metronidazole for cats</a:t>
            </a:r>
            <a:br/>
            <a:r>
              <a:rPr b="false" i="false" strike="noStrike" sz="1200" u="none">
                <a:solidFill>
                  <a:srgbClr val="FFFFFF"/>
                </a:solidFill>
                <a:latin typeface="Calibri"/>
              </a:rPr>
              <a:t>purchase flagyl for dogs</a:t>
            </a:r>
            <a:br/>
            <a:r>
              <a:rPr b="false" i="false" strike="noStrike" sz="1200" u="none">
                <a:solidFill>
                  <a:srgbClr val="FFFFFF"/>
                </a:solidFill>
                <a:latin typeface="Calibri"/>
              </a:rPr>
              <a:t>buy flagyl online cheap</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can flagyl be used to treat diverticulitis</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metronidazole cream generic name</a:t>
            </a:r>
            <a:br/>
            <a:r>
              <a:rPr b="false" i="false" strike="noStrike" sz="1200" u="none">
                <a:solidFill>
                  <a:srgbClr val="FFFFFF"/>
                </a:solidFill>
                <a:latin typeface="Calibri"/>
              </a:rPr>
              <a:t>metronidazole gel buy uk</a:t>
            </a:r>
            <a:br/>
            <a:r>
              <a:rPr b="false" i="false" strike="noStrike" sz="1200" u="none">
                <a:solidFill>
                  <a:srgbClr val="FFFFFF"/>
                </a:solidFill>
                <a:latin typeface="Calibri"/>
              </a:rPr>
              <a:t>metronidazole 500mg what is it for</a:t>
            </a:r>
            <a:br/>
            <a:r>
              <a:rPr b="false" i="false" strike="noStrike" sz="1200" u="none">
                <a:solidFill>
                  <a:srgbClr val="FFFFFF"/>
                </a:solidFill>
                <a:latin typeface="Calibri"/>
              </a:rPr>
              <a:t>generic flagyl ep 400mg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250 mg comprimidos para perros</a:t>
            </a:r>
            <a:br/>
            <a:r>
              <a:rPr b="false" i="false" strike="noStrike" sz="1200" u="none">
                <a:solidFill>
                  <a:srgbClr val="FFFFFF"/>
                </a:solidFill>
                <a:latin typeface="Calibri"/>
              </a:rPr>
              <a:t>Paxil works really well really fast but as with any or most antidepressants there are disadvantages</a:t>
            </a:r>
            <a:br/>
            <a:r>
              <a:rPr b="false" i="false" strike="noStrike" sz="1200" u="none">
                <a:solidFill>
                  <a:srgbClr val="FFFFFF"/>
                </a:solidFill>
                <a:latin typeface="Calibri"/>
              </a:rPr>
              <a:t>flagyl online</a:t>
            </a:r>
            <a:br/>
            <a:r>
              <a:rPr b="false" i="false" strike="noStrike" sz="1200" u="none">
                <a:solidFill>
                  <a:srgbClr val="FFFFFF"/>
                </a:solidFill>
                <a:latin typeface="Calibri"/>
              </a:rPr>
              <a:t>flagyl 250 mg</a:t>
            </a:r>
            <a:br/>
            <a:r>
              <a:rPr b="false" i="false" strike="noStrike" sz="1200" u="none">
                <a:solidFill>
                  <a:srgbClr val="FFFFFF"/>
                </a:solidFill>
                <a:latin typeface="Calibri"/>
              </a:rPr>
              <a:t>flagyl 25 mg/ml</a:t>
            </a:r>
            <a:br/>
            <a:r>
              <a:rPr b="false" i="false" strike="noStrike" sz="1200" u="none">
                <a:solidFill>
                  <a:srgbClr val="FFFFFF"/>
                </a:solidFill>
                <a:latin typeface="Calibri"/>
              </a:rPr>
              <a:t>bula de flagyl 250 mg</a:t>
            </a:r>
            <a:br/>
            <a:r>
              <a:rPr b="false" i="false" strike="noStrike" sz="1200" u="none">
                <a:solidFill>
                  <a:srgbClr val="FFFFFF"/>
                </a:solidFill>
                <a:latin typeface="Calibri"/>
              </a:rPr>
              <a:t>I do take offense to people trying to pass off dodgy info as medically valid information</a:t>
            </a:r>
            <a:br/>
            <a:r>
              <a:rPr b="false" i="false" strike="noStrike" sz="1200" u="none">
                <a:solidFill>
                  <a:srgbClr val="FFFFFF"/>
                </a:solidFill>
                <a:latin typeface="Calibri"/>
              </a:rPr>
              <a:t>flagyl burning stomach</a:t>
            </a:r>
            <a:br/>
            <a:r>
              <a:rPr b="false" i="false" strike="noStrike" sz="1200" u="none">
                <a:solidFill>
                  <a:srgbClr val="FFFFFF"/>
                </a:solidFill>
                <a:latin typeface="Calibri"/>
              </a:rPr>
              <a:t>buy flagyl over the counter</a:t>
            </a:r>
            <a:br/>
            <a:r>
              <a:rPr b="false" i="false" strike="noStrike" sz="1200" u="none">
                <a:solidFill>
                  <a:srgbClr val="FFFFFF"/>
                </a:solidFill>
                <a:latin typeface="Calibri"/>
              </a:rPr>
              <a:t>how much does flagyl 500 mg cost</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buy metronidazole 500mg for humans</a:t>
            </a:r>
            <a:br/>
            <a:r>
              <a:rPr b="false" i="false" strike="noStrike" sz="1200" u="none">
                <a:solidFill>
                  <a:srgbClr val="FFFFFF"/>
                </a:solidFill>
                <a:latin typeface="Calibri"/>
              </a:rPr>
              <a:t>generic flagyl</a:t>
            </a:r>
            <a:br/>
            <a:r>
              <a:rPr b="false" i="false" strike="noStrike" sz="1200" u="none">
                <a:solidFill>
                  <a:srgbClr val="FFFFFF"/>
                </a:solidFill>
                <a:latin typeface="Calibri"/>
              </a:rPr>
              <a:t>flagyl forte price philippines</a:t>
            </a:r>
            <a:br/>
            <a:r>
              <a:rPr b="false" i="false" strike="noStrike" sz="1200" u="none">
                <a:solidFill>
                  <a:srgbClr val="FFFFFF"/>
                </a:solidFill>
                <a:latin typeface="Calibri"/>
              </a:rPr>
              <a:t>I pointed out that with all the anti-depressants available, you don't have to suffer while taking one that is certainly not working well</a:t>
            </a:r>
            <a:br/>
            <a:r>
              <a:rPr b="false" i="false" strike="noStrike" sz="1200" u="none">
                <a:solidFill>
                  <a:srgbClr val="FFFFFF"/>
                </a:solidFill>
                <a:latin typeface="Calibri"/>
              </a:rPr>
              <a:t>metronidazole 500mg tab what is it used for</a:t>
            </a:r>
            <a:br/>
            <a:r>
              <a:rPr b="false" i="false" strike="noStrike" sz="1200" u="none">
                <a:solidFill>
                  <a:srgbClr val="FFFFFF"/>
                </a:solidFill>
                <a:latin typeface="Calibri"/>
              </a:rPr>
              <a:t>where to buy metronidazole cream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order flagyl</a:t>
            </a:r>
            <a:br/>
            <a:r>
              <a:rPr b="false" i="false" strike="noStrike" sz="1200" u="none">
                <a:solidFill>
                  <a:srgbClr val="FFFFFF"/>
                </a:solidFill>
                <a:latin typeface="Calibri"/>
              </a:rPr>
              <a:t>can you purchase flagyl over the counter</a:t>
            </a:r>
            <a:br/>
            <a:r>
              <a:rPr b="false" i="false" strike="noStrike" sz="1200" u="none">
                <a:solidFill>
                  <a:srgbClr val="FFFFFF"/>
                </a:solidFill>
                <a:latin typeface="Calibri"/>
              </a:rPr>
              <a:t>I ill Uhow you that these Free D0ting strategies rk</a:t>
            </a:r>
            <a:br/>
            <a:r>
              <a:rPr b="false" i="false" strike="noStrike" sz="1200" u="none">
                <a:solidFill>
                  <a:srgbClr val="FFFFFF"/>
                </a:solidFill>
                <a:latin typeface="Calibri"/>
              </a:rPr>
              <a:t>flagyl metronidazol suspension 250 mg</a:t>
            </a:r>
            <a:br/>
            <a:r>
              <a:rPr b="false" i="false" strike="noStrike" sz="1200" u="none">
                <a:solidFill>
                  <a:srgbClr val="FFFFFF"/>
                </a:solidFill>
                <a:latin typeface="Calibri"/>
              </a:rPr>
              <a:t>flagyl mg</a:t>
            </a:r>
            <a:br/>
            <a:r>
              <a:rPr b="false" i="false" strike="noStrike" sz="1200" u="none">
                <a:solidFill>
                  <a:srgbClr val="FFFFFF"/>
                </a:solidFill>
                <a:latin typeface="Calibri"/>
              </a:rPr>
              <a:t>Generic promethazine injections are available.</a:t>
            </a:r>
            <a:br/>
            <a:r>
              <a:rPr b="false" i="false" strike="noStrike" sz="1200" u="none">
                <a:solidFill>
                  <a:srgbClr val="FFFFFF"/>
                </a:solidFill>
                <a:latin typeface="Calibri"/>
              </a:rPr>
              <a:t>how much is generic flagyl</a:t>
            </a:r>
            <a:br/>
            <a:r>
              <a:rPr b="false" i="false" strike="noStrike" sz="1200" u="none">
                <a:solidFill>
                  <a:srgbClr val="FFFFFF"/>
                </a:solidFill>
                <a:latin typeface="Calibri"/>
              </a:rPr>
              <a:t>where to buy metronidazole 500mg tablets</a:t>
            </a:r>
            <a:br/>
            <a:r>
              <a:rPr b="false" i="false" strike="noStrike" sz="1200" u="none">
                <a:solidFill>
                  <a:srgbClr val="FFFFFF"/>
                </a:solidFill>
                <a:latin typeface="Calibri"/>
              </a:rPr>
              <a:t>Hier kommen dann selektive Anti-strogene wie Tamoxifen Citrat ins Spiel.</a:t>
            </a:r>
            <a:br/>
            <a:r>
              <a:rPr b="false" i="false" strike="noStrike" sz="1200" u="none">
                <a:solidFill>
                  <a:srgbClr val="FFFFFF"/>
                </a:solidFill>
                <a:latin typeface="Calibri"/>
              </a:rPr>
              <a:t>metronidazole flagyl forte 500 mg</a:t>
            </a:r>
            <a:br/>
            <a:r>
              <a:rPr b="false" i="false" strike="noStrike" sz="1200" u="none">
                <a:solidFill>
                  <a:srgbClr val="FFFFFF"/>
                </a:solidFill>
                <a:latin typeface="Calibri"/>
              </a:rPr>
              <a:t>flagyl 500 mg iv dosage</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metronidazole flagyl rx</a:t>
            </a:r>
            <a:br/>
            <a:r>
              <a:rPr b="false" i="false" strike="noStrike" sz="1200" u="none">
                <a:solidFill>
                  <a:srgbClr val="FFFFFF"/>
                </a:solidFill>
                <a:latin typeface="Calibri"/>
              </a:rPr>
              <a:t>flagyl burning feet</a:t>
            </a:r>
            <a:br/>
            <a:r>
              <a:rPr b="false" i="false" strike="noStrike" sz="1200" u="none">
                <a:solidFill>
                  <a:srgbClr val="FFFFFF"/>
                </a:solidFill>
                <a:latin typeface="Calibri"/>
              </a:rPr>
              <a:t>there generic flagyl</a:t>
            </a:r>
            <a:br/>
            <a:r>
              <a:rPr b="false" i="false" strike="noStrike" sz="1200" u="none">
                <a:solidFill>
                  <a:srgbClr val="FFFFFF"/>
                </a:solidFill>
                <a:latin typeface="Calibri"/>
              </a:rPr>
              <a:t>I cant wait to see what they come up with next</a:t>
            </a:r>
            <a:br/>
            <a:r>
              <a:rPr b="false" i="false" strike="noStrike" sz="1200" u="none">
                <a:solidFill>
                  <a:srgbClr val="FFFFFF"/>
                </a:solidFill>
                <a:latin typeface="Calibri"/>
              </a:rPr>
              <a:t>buy metronidazole for fish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flagyl use in early pregnancy</a:t>
            </a:r>
            <a:br/>
            <a:r>
              <a:rPr b="false" i="false" strike="noStrike" sz="1200" u="none">
                <a:solidFill>
                  <a:srgbClr val="FFFFFF"/>
                </a:solidFill>
                <a:latin typeface="Calibri"/>
              </a:rPr>
              <a:t>dose flagyl blastocystis hominis</a:t>
            </a:r>
            <a:br/>
            <a:r>
              <a:rPr b="false" i="false" strike="noStrike" sz="1200" u="none">
                <a:solidFill>
                  <a:srgbClr val="FFFFFF"/>
                </a:solidFill>
                <a:latin typeface="Calibri"/>
              </a:rPr>
              <a:t>flagyl uses in humans</a:t>
            </a:r>
            <a:br/>
            <a:r>
              <a:rPr b="false" i="false" strike="noStrike" sz="1200" u="none">
                <a:solidFill>
                  <a:srgbClr val="FFFFFF"/>
                </a:solidFill>
                <a:latin typeface="Calibri"/>
              </a:rPr>
              <a:t>Know that we don't allow self-promotion, advertisements, spam, commercial messages, or links to other websites or blogs</a:t>
            </a:r>
            <a:br/>
            <a:r>
              <a:rPr b="false" i="false" strike="noStrike" sz="1200" u="none">
                <a:solidFill>
                  <a:srgbClr val="FFFFFF"/>
                </a:solidFill>
                <a:latin typeface="Calibri"/>
              </a:rPr>
              <a:t>flagyl creme ginecologico bula</a:t>
            </a:r>
            <a:br/>
            <a:r>
              <a:rPr b="false" i="false" strike="noStrike" sz="1200" u="none">
                <a:solidFill>
                  <a:srgbClr val="FFFFFF"/>
                </a:solidFill>
                <a:latin typeface="Calibri"/>
              </a:rPr>
              <a:t>buy flagyl cheap</a:t>
            </a:r>
            <a:br/>
            <a:r>
              <a:rPr b="false" i="false" strike="noStrike" sz="1200" u="none">
                <a:solidFill>
                  <a:srgbClr val="FFFFFF"/>
                </a:solidFill>
                <a:latin typeface="Calibri"/>
              </a:rPr>
              <a:t>generic form flagyl</a:t>
            </a:r>
            <a:br/>
            <a:r>
              <a:rPr b="false" i="false" strike="noStrike" sz="1200" u="none">
                <a:solidFill>
                  <a:srgbClr val="FFFFFF"/>
                </a:solidFill>
                <a:latin typeface="Calibri"/>
              </a:rPr>
              <a:t>efek samping flagyl forte 500mg</a:t>
            </a:r>
            <a:br/>
            <a:r>
              <a:rPr b="false" i="false" strike="noStrike" sz="1200" u="none">
                <a:solidFill>
                  <a:srgbClr val="FFFFFF"/>
                </a:solidFill>
                <a:latin typeface="Calibri"/>
              </a:rPr>
              <a:t>Ik zal er binnenkort een blog over schrijven</a:t>
            </a:r>
            <a:br/>
            <a:r>
              <a:rPr b="false" i="false" strike="noStrike" sz="1200" u="none">
                <a:solidFill>
                  <a:srgbClr val="FFFFFF"/>
                </a:solidFill>
                <a:latin typeface="Calibri"/>
              </a:rPr>
              <a:t>what is the prescription drug flagyl used for</a:t>
            </a:r>
            <a:br/>
            <a:r>
              <a:rPr b="false" i="false" strike="noStrike" sz="1200" u="none">
                <a:solidFill>
                  <a:srgbClr val="FFFFFF"/>
                </a:solidFill>
                <a:latin typeface="Calibri"/>
              </a:rPr>
              <a:t>Professional and amateur gardeners can depend on these tools because of their heavy-duty and durable design</a:t>
            </a:r>
            <a:br/>
            <a:r>
              <a:rPr b="false" i="false" strike="noStrike" sz="1200" u="none">
                <a:solidFill>
                  <a:srgbClr val="FFFFFF"/>
                </a:solidFill>
                <a:latin typeface="Calibri"/>
              </a:rPr>
              <a:t>much does flagyl cost insurance</a:t>
            </a:r>
            <a:br/>
            <a:r>
              <a:rPr b="false" i="false" strike="noStrike" sz="1200" u="none">
                <a:solidFill>
                  <a:srgbClr val="FFFFFF"/>
                </a:solidFill>
                <a:latin typeface="Calibri"/>
              </a:rPr>
              <a:t>apo metronidazole 500mg alcohol</a:t>
            </a:r>
            <a:br/>
            <a:r>
              <a:rPr b="false" i="false" strike="noStrike" sz="1200" u="none">
                <a:solidFill>
                  <a:srgbClr val="FFFFFF"/>
                </a:solidFill>
                <a:latin typeface="Calibri"/>
              </a:rPr>
              <a:t>I ill Uhow you that these Free D0ting strategies rk</a:t>
            </a:r>
            <a:br/>
            <a:r>
              <a:rPr b="false" i="false" strike="noStrike" sz="1200" u="none">
                <a:solidFill>
                  <a:srgbClr val="FFFFFF"/>
                </a:solidFill>
                <a:latin typeface="Calibri"/>
              </a:rPr>
              <a:t>flagyl price rite aid</a:t>
            </a:r>
            <a:br/>
            <a:r>
              <a:rPr b="false" i="false" strike="noStrike" sz="1200" u="none">
                <a:solidFill>
                  <a:srgbClr val="FFFFFF"/>
                </a:solidFill>
                <a:latin typeface="Calibri"/>
              </a:rPr>
              <a:t>metronidazole (flagyl) 2000 mg</a:t>
            </a:r>
            <a:br/>
            <a:r>
              <a:rPr b="false" i="false" strike="noStrike" sz="1200" u="none">
                <a:solidFill>
                  <a:srgbClr val="FFFFFF"/>
                </a:solidFill>
                <a:latin typeface="Calibri"/>
              </a:rPr>
              <a:t>flagyl 500 mg 20 film tablet ne i垴 yarar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flagyl no prescription needed</a:t>
            </a:r>
            <a:br/>
            <a:r>
              <a:rPr b="false" i="false" strike="noStrike" sz="1200" u="none">
                <a:solidFill>
                  <a:srgbClr val="FFFFFF"/>
                </a:solidFill>
                <a:latin typeface="Calibri"/>
              </a:rPr>
              <a:t>cheap generic flagyl</a:t>
            </a:r>
            <a:br/>
            <a:r>
              <a:rPr b="false" i="false" strike="noStrike" sz="1200" u="none">
                <a:solidFill>
                  <a:srgbClr val="FFFFFF"/>
                </a:solidFill>
                <a:latin typeface="Calibri"/>
              </a:rPr>
              <a:t>metronidazole flagyl buying</a:t>
            </a:r>
            <a:br/>
            <a:r>
              <a:rPr b="false" i="false" strike="noStrike" sz="1200" u="none">
                <a:solidFill>
                  <a:srgbClr val="FFFFFF"/>
                </a:solidFill>
                <a:latin typeface="Calibri"/>
              </a:rPr>
              <a:t>flagyl 500 mg antibiotic</a:t>
            </a:r>
            <a:br/>
            <a:r>
              <a:rPr b="false" i="false" strike="noStrike" sz="1200" u="none">
                <a:solidFill>
                  <a:srgbClr val="FFFFFF"/>
                </a:solidFill>
                <a:latin typeface="Calibri"/>
              </a:rPr>
              <a:t>ݿ � ݿ ,Hepburn's commission foreshadowed bespoke jeans collections launched 5 years ago by means of Timothy Everest and also Evisu.</a:t>
            </a:r>
            <a:br/>
            <a:r>
              <a:rPr b="false" i="false" strike="noStrike" sz="1200" u="none">
                <a:solidFill>
                  <a:srgbClr val="FFFFFF"/>
                </a:solidFill>
                <a:latin typeface="Calibri"/>
              </a:rPr>
              <a:t>flagyl 500mg antibiotics</a:t>
            </a:r>
            <a:br/>
            <a:r>
              <a:rPr b="false" i="false" strike="noStrike" sz="1200" u="none">
                <a:solidFill>
                  <a:srgbClr val="FFFFFF"/>
                </a:solidFill>
                <a:latin typeface="Calibri"/>
              </a:rPr>
              <a:t>flagyl 250 mg bula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Where Can I Buy Metronidazole Online Uk - Flagyl Mg/ml</dc:title>
  <dc:description>Buy flagyl cheap online, flagyl suspension mg/ml, can i buy metronidazole online uk, can i order metronidazole online, flagyl burning stomach, buy metronidazole for fish uk, flagyl use in early pregnancy</dc:description>
  <dc:subject>Where Can I Buy Metronidazole Online Uk - Flagyl Mg/ml</dc:subject>
  <cp:keywords>will 1000 mg of flagyl cure trich, buy metronidazole tablets 200mg, 500 mg flagyl twice a day, flagyl 400 mg for trich, buy flagyl 500 mg online no prescription, average cost flagyl, flagyl burning stomach, where to buy metronidazole 500mg tablets, buy flagyl cheap, efek samping flagyl forte 500mg</cp:keywords>
  <cp:category/>
</cp:coreProperties>
</file>