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Finasteride Online Usa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finpecia cost south africa</a:t>
            </a:r>
            <a:br/>
            <a:r>
              <a:rPr b="false" i="false" strike="noStrike" sz="1200" u="none">
                <a:solidFill>
                  <a:srgbClr val="FFFFFF"/>
                </a:solidFill>
                <a:latin typeface="Calibri"/>
              </a:rPr>
              <a:t>Less than half of the states within the United States have laws requiring insurers to cover infertility treatment.</a:t>
            </a:r>
            <a:br/>
            <a:r>
              <a:rPr b="false" i="false" strike="noStrike" sz="1200" u="none">
                <a:solidFill>
                  <a:srgbClr val="FFFFFF"/>
                </a:solidFill>
                <a:latin typeface="Calibri"/>
              </a:rPr>
              <a:t>best site to order finasteride</a:t>
            </a:r>
            <a:br/>
            <a:r>
              <a:rPr b="false" i="false" strike="noStrike" sz="1200" u="none">
                <a:solidFill>
                  <a:srgbClr val="FFFFFF"/>
                </a:solidFill>
                <a:latin typeface="Calibri"/>
              </a:rPr>
              <a:t>There is no experience regarding the safety and efficacy of the long-term application of azithromycin for the above mentioned indications</a:t>
            </a:r>
            <a:br/>
            <a:r>
              <a:rPr b="false" i="false" strike="noStrike" sz="1200" u="none">
                <a:solidFill>
                  <a:srgbClr val="FFFFFF"/>
                </a:solidFill>
                <a:latin typeface="Calibri"/>
              </a:rPr>
              <a:t>best place to buy finpecia</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finpecia online australia</a:t>
            </a:r>
            <a:br/>
            <a:r>
              <a:rPr b="false" i="false" strike="noStrike" sz="1200" u="none">
                <a:solidFill>
                  <a:srgbClr val="FFFFFF"/>
                </a:solidFill>
                <a:latin typeface="Calibri"/>
              </a:rPr>
              <a:t>They can occur every day, or at least most days</a:t>
            </a:r>
            <a:br/>
            <a:r>
              <a:rPr b="false" i="false" strike="noStrike" sz="1200" u="none">
                <a:solidFill>
                  <a:srgbClr val="FFFFFF"/>
                </a:solidFill>
                <a:latin typeface="Calibri"/>
              </a:rPr>
              <a:t>where to buy finasteride (proscar propecia)</a:t>
            </a:r>
            <a:br/>
            <a:r>
              <a:rPr b="false" i="false" strike="noStrike" sz="1200" u="none">
                <a:solidFill>
                  <a:srgbClr val="FFFFFF"/>
                </a:solidFill>
                <a:latin typeface="Calibri"/>
              </a:rPr>
              <a:t>Organizational moves will continue to occur to ensure we have the right people in the right roles to drive new opportunities."</a:t>
            </a:r>
            <a:br/>
            <a:r>
              <a:rPr b="false" i="false" strike="noStrike" sz="1200" u="none">
                <a:solidFill>
                  <a:srgbClr val="FFFFFF"/>
                </a:solidFill>
                <a:latin typeface="Calibri"/>
              </a:rPr>
              <a:t>can i buy finasteride at walmart</a:t>
            </a:r>
            <a:br/>
            <a:r>
              <a:rPr b="false" i="false" strike="noStrike" sz="1200" u="none">
                <a:solidFill>
                  <a:srgbClr val="FFFFFF"/>
                </a:solidFill>
                <a:latin typeface="Calibri"/>
              </a:rPr>
              <a:t>cheap finpecia uk</a:t>
            </a:r>
            <a:br/>
            <a:r>
              <a:rPr b="false" i="false" strike="noStrike" sz="1200" u="none">
                <a:solidFill>
                  <a:srgbClr val="FFFFFF"/>
                </a:solidFill>
                <a:latin typeface="Calibri"/>
              </a:rPr>
              <a:t>buy finasteride 1mg uk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Her vet suggested Napier call Phoenix-based Roadrunner Pharmacy, a compounding pharmacy that custom-makes drugs for animals.</a:t>
            </a:r>
            <a:br/>
            <a:r>
              <a:rPr b="false" i="false" strike="noStrike" sz="1200" u="none">
                <a:solidFill>
                  <a:srgbClr val="FFFFFF"/>
                </a:solidFill>
                <a:latin typeface="Calibri"/>
              </a:rPr>
              <a:t>finasteride 1mg generic cost</a:t>
            </a:r>
            <a:br/>
            <a:r>
              <a:rPr b="false" i="false" strike="noStrike" sz="1200" u="none">
                <a:solidFill>
                  <a:srgbClr val="FFFFFF"/>
                </a:solidFill>
                <a:latin typeface="Calibri"/>
              </a:rPr>
              <a:t>Can Buy Equetro Online, Cheap Equetro Free DeliveryEfexor With Free Dr Consultation - Efexor Generic CostBuy Cheapest Locoid Cod - Locoid Delivery FastZocor Order Online Canada</a:t>
            </a:r>
            <a:br/>
            <a:r>
              <a:rPr b="false" i="false" strike="noStrike" sz="1200" u="none">
                <a:solidFill>
                  <a:srgbClr val="FFFFFF"/>
                </a:solidFill>
                <a:latin typeface="Calibri"/>
              </a:rPr>
              <a:t>finpecia online pharmacy</a:t>
            </a:r>
            <a:br/>
            <a:r>
              <a:rPr b="false" i="false" strike="noStrike" sz="1200" u="none">
                <a:solidFill>
                  <a:srgbClr val="FFFFFF"/>
                </a:solidFill>
                <a:latin typeface="Calibri"/>
              </a:rPr>
              <a:t>finpecia online uk</a:t>
            </a:r>
            <a:br/>
            <a:r>
              <a:rPr b="false" i="false" strike="noStrike" sz="1200" u="none">
                <a:solidFill>
                  <a:srgbClr val="FFFFFF"/>
                </a:solidFill>
                <a:latin typeface="Calibri"/>
              </a:rPr>
              <a:t>buy finpecia online</a:t>
            </a:r>
            <a:br/>
            <a:r>
              <a:rPr b="false" i="false" strike="noStrike" sz="1200" u="none">
                <a:solidFill>
                  <a:srgbClr val="FFFFFF"/>
                </a:solidFill>
                <a:latin typeface="Calibri"/>
              </a:rPr>
              <a:t>Schlfrigkeit, verwirrung und blieb dann eingependelt zu</a:t>
            </a:r>
            <a:br/>
            <a:r>
              <a:rPr b="false" i="false" strike="noStrike" sz="1200" u="none">
                <a:solidFill>
                  <a:srgbClr val="FFFFFF"/>
                </a:solidFill>
                <a:latin typeface="Calibri"/>
              </a:rPr>
              <a:t>buy propecia finasteride online</a:t>
            </a:r>
            <a:br/>
            <a:r>
              <a:rPr b="false" i="false" strike="noStrike" sz="1200" u="none">
                <a:solidFill>
                  <a:srgbClr val="FFFFFF"/>
                </a:solidFill>
                <a:latin typeface="Calibri"/>
              </a:rPr>
              <a:t>Medical difference associated at the 1968 winter olympics attributed in grenoble, france, as the station changed its elderly title team</a:t>
            </a:r>
            <a:br/>
            <a:r>
              <a:rPr b="false" i="false" strike="noStrike" sz="1200" u="none">
                <a:solidFill>
                  <a:srgbClr val="FFFFFF"/>
                </a:solidFill>
                <a:latin typeface="Calibri"/>
              </a:rPr>
              <a:t>buy finasteride for hair loss</a:t>
            </a:r>
            <a:br/>
            <a:r>
              <a:rPr b="false" i="false" strike="noStrike" sz="1200" u="none">
                <a:solidFill>
                  <a:srgbClr val="FFFFFF"/>
                </a:solidFill>
                <a:latin typeface="Calibri"/>
              </a:rPr>
              <a:t>Tamsulosin kann bei Operationen von grauem Star (Katarakt) zu Komplikationen fhren, weil die Pupille nicht dauerhaft geweitet bleibt</a:t>
            </a:r>
            <a:br/>
            <a:r>
              <a:rPr b="false" i="false" strike="noStrike" sz="1200" u="none">
                <a:solidFill>
                  <a:srgbClr val="FFFFFF"/>
                </a:solidFill>
                <a:latin typeface="Calibri"/>
              </a:rPr>
              <a:t>finpecia online mastercard</a:t>
            </a:r>
            <a:br/>
            <a:r>
              <a:rPr b="false" i="false" strike="noStrike" sz="1200" u="none">
                <a:solidFill>
                  <a:srgbClr val="FFFFFF"/>
                </a:solidFill>
                <a:latin typeface="Calibri"/>
              </a:rPr>
              <a:t>In addition to these, inform your doctor about all the drugs you are taking at present, including prescription drugs, over-the-counter drugs, herbal preparations and health or nutritional supplements</a:t>
            </a:r>
            <a:br/>
            <a:r>
              <a:rPr b="false" i="false" strike="noStrike" sz="1200" u="none">
                <a:solidFill>
                  <a:srgbClr val="FFFFFF"/>
                </a:solidFill>
                <a:latin typeface="Calibri"/>
              </a:rPr>
              <a:t>mail order finasteride</a:t>
            </a:r>
            <a:br/>
            <a:r>
              <a:rPr b="false" i="false" strike="noStrike" sz="1200" u="none">
                <a:solidFill>
                  <a:srgbClr val="FFFFFF"/>
                </a:solidFill>
                <a:latin typeface="Calibri"/>
              </a:rPr>
              <a:t>finpecia online india</a:t>
            </a:r>
            <a:br/>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finpecia india cost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Griseofulvin is an antifungal medication used to treat fungal infections of the skin, hair, fingernails and toenails, which include barber's itch, jock itch, and athlete's foot</a:t>
            </a:r>
            <a:br/>
            <a:r>
              <a:rPr b="false" i="false" strike="noStrike" sz="1200" u="none">
                <a:solidFill>
                  <a:srgbClr val="FFFFFF"/>
                </a:solidFill>
                <a:latin typeface="Calibri"/>
              </a:rPr>
              <a:t>propecia finasteride price in india</a:t>
            </a:r>
            <a:br/>
            <a:r>
              <a:rPr b="false" i="false" strike="noStrike" sz="1200" u="none">
                <a:solidFill>
                  <a:srgbClr val="FFFFFF"/>
                </a:solidFill>
                <a:latin typeface="Calibri"/>
              </a:rPr>
              <a:t>finasteride online cheap</a:t>
            </a:r>
            <a:br/>
            <a:r>
              <a:rPr b="false" i="false" strike="noStrike" sz="1200" u="none">
                <a:solidFill>
                  <a:srgbClr val="FFFFFF"/>
                </a:solidFill>
                <a:latin typeface="Calibri"/>
              </a:rPr>
              <a:t>where to buy finpecia uk</a:t>
            </a:r>
            <a:br/>
            <a:r>
              <a:rPr b="false" i="false" strike="noStrike" sz="1200" u="none">
                <a:solidFill>
                  <a:srgbClr val="FFFFFF"/>
                </a:solidFill>
                <a:latin typeface="Calibri"/>
              </a:rPr>
              <a:t>purchase finasteride</a:t>
            </a:r>
            <a:br/>
            <a:r>
              <a:rPr b="false" i="false" strike="noStrike" sz="1200" u="none">
                <a:solidFill>
                  <a:srgbClr val="FFFFFF"/>
                </a:solidFill>
                <a:latin typeface="Calibri"/>
              </a:rPr>
              <a:t>order finpecia from india</a:t>
            </a:r>
            <a:br/>
            <a:r>
              <a:rPr b="false" i="false" strike="noStrike" sz="1200" u="none">
                <a:solidFill>
                  <a:srgbClr val="FFFFFF"/>
                </a:solidFill>
                <a:latin typeface="Calibri"/>
              </a:rPr>
              <a:t>Br J Obstet Gynaecol 108:738, 2001</a:t>
            </a:r>
            <a:br/>
            <a:r>
              <a:rPr b="false" i="false" strike="noStrike" sz="1200" u="none">
                <a:solidFill>
                  <a:srgbClr val="FFFFFF"/>
                </a:solidFill>
                <a:latin typeface="Calibri"/>
              </a:rPr>
              <a:t>proscar finasteride 5mg</a:t>
            </a:r>
            <a:br/>
            <a:r>
              <a:rPr b="false" i="false" strike="noStrike" sz="1200" u="none">
                <a:solidFill>
                  <a:srgbClr val="FFFFFF"/>
                </a:solidFill>
                <a:latin typeface="Calibri"/>
              </a:rPr>
              <a:t>finpecia 1mg uk</a:t>
            </a:r>
            <a:br/>
            <a:r>
              <a:rPr b="false" i="false" strike="noStrike" sz="1200" u="none">
                <a:solidFill>
                  <a:srgbClr val="FFFFFF"/>
                </a:solidFill>
                <a:latin typeface="Calibri"/>
              </a:rPr>
              <a:t>finasteride online australia</a:t>
            </a:r>
            <a:br/>
            <a:r>
              <a:rPr b="false" i="false" strike="noStrike" sz="1200" u="none">
                <a:solidFill>
                  <a:srgbClr val="FFFFFF"/>
                </a:solidFill>
                <a:latin typeface="Calibri"/>
              </a:rPr>
              <a:t>generic finasteride price</a:t>
            </a:r>
            <a:br/>
            <a:r>
              <a:rPr b="false" i="false" strike="noStrike" sz="1200" u="none">
                <a:solidFill>
                  <a:srgbClr val="FFFFFF"/>
                </a:solidFill>
                <a:latin typeface="Calibri"/>
              </a:rPr>
              <a:t>generic finasteride good propecia</a:t>
            </a:r>
            <a:br/>
            <a:r>
              <a:rPr b="false" i="false" strike="noStrike" sz="1200" u="none">
                <a:solidFill>
                  <a:srgbClr val="FFFFFF"/>
                </a:solidFill>
                <a:latin typeface="Calibri"/>
              </a:rPr>
              <a:t>Unclear the way to get typically the conversation commenced?  ,When your little one feedback with diverse body hues, which a fairly easy with</a:t>
            </a:r>
            <a:br/>
            <a:r>
              <a:rPr b="false" i="false" strike="noStrike" sz="1200" u="none">
                <a:solidFill>
                  <a:srgbClr val="FFFFFF"/>
                </a:solidFill>
                <a:latin typeface="Calibri"/>
              </a:rPr>
              <a:t>buy finpecia online us</a:t>
            </a:r>
            <a:br/>
            <a:r>
              <a:rPr b="false" i="false" strike="noStrike" sz="1200" u="none">
                <a:solidFill>
                  <a:srgbClr val="FFFFFF"/>
                </a:solidFill>
                <a:latin typeface="Calibri"/>
              </a:rPr>
              <a:t>finpecia 1mg dosage</a:t>
            </a:r>
            <a:br/>
            <a:r>
              <a:rPr b="false" i="false" strike="noStrike" sz="1200" u="none">
                <a:solidFill>
                  <a:srgbClr val="FFFFFF"/>
                </a:solidFill>
                <a:latin typeface="Calibri"/>
              </a:rPr>
              <a:t>finpecia buy online</a:t>
            </a:r>
            <a:br/>
            <a:r>
              <a:rPr b="false" i="false" strike="noStrike" sz="1200" u="none">
                <a:solidFill>
                  <a:srgbClr val="FFFFFF"/>
                </a:solidFill>
                <a:latin typeface="Calibri"/>
              </a:rPr>
              <a:t>buy finpecia online india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finpecia (generic propecia finasteride 1mg)</a:t>
            </a:r>
            <a:br/>
            <a:r>
              <a:rPr b="false" i="false" strike="noStrike" sz="1200" u="none">
                <a:solidFill>
                  <a:srgbClr val="FFFFFF"/>
                </a:solidFill>
                <a:latin typeface="Calibri"/>
              </a:rPr>
              <a:t>buy cheap finasteride</a:t>
            </a:r>
            <a:br/>
            <a:r>
              <a:rPr b="false" i="false" strike="noStrike" sz="1200" u="none">
                <a:solidFill>
                  <a:srgbClr val="FFFFFF"/>
                </a:solidFill>
                <a:latin typeface="Calibri"/>
              </a:rPr>
              <a:t>cipla finpecia price</a:t>
            </a:r>
            <a:br/>
            <a:r>
              <a:rPr b="false" i="false" strike="noStrike" sz="1200" u="none">
                <a:solidFill>
                  <a:srgbClr val="FFFFFF"/>
                </a:solidFill>
                <a:latin typeface="Calibri"/>
              </a:rPr>
              <a:t>cipla finpecia buy</a:t>
            </a:r>
            <a:br/>
            <a:r>
              <a:rPr b="false" i="false" strike="noStrike" sz="1200" u="none">
                <a:solidFill>
                  <a:srgbClr val="FFFFFF"/>
                </a:solidFill>
                <a:latin typeface="Calibri"/>
              </a:rPr>
              <a:t>online pharmacy finasteride 1mg</a:t>
            </a:r>
            <a:br/>
            <a:r>
              <a:rPr b="false" i="false" strike="noStrike" sz="1200" u="none">
                <a:solidFill>
                  <a:srgbClr val="FFFFFF"/>
                </a:solidFill>
                <a:latin typeface="Calibri"/>
              </a:rPr>
              <a:t>propecia generic finasteride</a:t>
            </a:r>
            <a:br/>
            <a:r>
              <a:rPr b="false" i="false" strike="noStrike" sz="1200" u="none">
                <a:solidFill>
                  <a:srgbClr val="FFFFFF"/>
                </a:solidFill>
                <a:latin typeface="Calibri"/>
              </a:rPr>
              <a:t>generic finasteride 5mg canada</a:t>
            </a:r>
            <a:br/>
            <a:r>
              <a:rPr b="false" i="false" strike="noStrike" sz="1200" u="none">
                <a:solidFill>
                  <a:srgbClr val="FFFFFF"/>
                </a:solidFill>
                <a:latin typeface="Calibri"/>
              </a:rPr>
              <a:t>Since bacterial antibiotics, such as the tetracycline class of antibiotics, may interfere with the bactericidal action of members of the -lactam (e.g</a:t>
            </a:r>
            <a:br/>
            <a:r>
              <a:rPr b="false" i="false" strike="noStrike" sz="1200" u="none">
                <a:solidFill>
                  <a:srgbClr val="FFFFFF"/>
                </a:solidFill>
                <a:latin typeface="Calibri"/>
              </a:rPr>
              <a:t>generic finasteride 1mg cost</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buy finasteride</a:t>
            </a:r>
            <a:br/>
            <a:r>
              <a:rPr b="false" i="false" strike="noStrike" sz="1200" u="none">
                <a:solidFill>
                  <a:srgbClr val="FFFFFF"/>
                </a:solidFill>
                <a:latin typeface="Calibri"/>
              </a:rPr>
              <a:t>finpecia online bestellen</a:t>
            </a:r>
            <a:br/>
            <a:r>
              <a:rPr b="false" i="false" strike="noStrike" sz="1200" u="none">
                <a:solidFill>
                  <a:srgbClr val="FFFFFF"/>
                </a:solidFill>
                <a:latin typeface="Calibri"/>
              </a:rPr>
              <a:t>propecia finasteride</a:t>
            </a:r>
            <a:br/>
            <a:r>
              <a:rPr b="false" i="false" strike="noStrike" sz="1200" u="none">
                <a:solidFill>
                  <a:srgbClr val="FFFFFF"/>
                </a:solidFill>
                <a:latin typeface="Calibri"/>
              </a:rPr>
              <a:t>best online pharmacy for finasteride</a:t>
            </a:r>
            <a:br/>
            <a:r>
              <a:rPr b="false" i="false" strike="noStrike" sz="1200" u="none">
                <a:solidFill>
                  <a:srgbClr val="FFFFFF"/>
                </a:solidFill>
                <a:latin typeface="Calibri"/>
              </a:rPr>
              <a:t>order finpecia uk</a:t>
            </a:r>
            <a:br/>
            <a:r>
              <a:rPr b="false" i="false" strike="noStrike" sz="1200" u="none">
                <a:solidFill>
                  <a:srgbClr val="FFFFFF"/>
                </a:solidFill>
                <a:latin typeface="Calibri"/>
              </a:rPr>
              <a:t>For someone using Anabolic drugs during a fat loss cycle, they should be used regardless because of steroids aromatizing into estrogen, and also they will keep water down and give you a "dry" look.</a:t>
            </a:r>
            <a:br/>
            <a:r>
              <a:rPr b="false" i="false" strike="noStrike" sz="1200" u="none">
                <a:solidFill>
                  <a:srgbClr val="FFFFFF"/>
                </a:solidFill>
                <a:latin typeface="Calibri"/>
              </a:rPr>
              <a:t>best place to buy finpecia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finasteride tablets</a:t>
            </a:r>
            <a:br/>
            <a:r>
              <a:rPr b="false" i="false" strike="noStrike" sz="1200" u="none">
                <a:solidFill>
                  <a:srgbClr val="FFFFFF"/>
                </a:solidFill>
                <a:latin typeface="Calibri"/>
              </a:rPr>
              <a:t>cheap finasteride canada</a:t>
            </a:r>
            <a:br/>
            <a:r>
              <a:rPr b="false" i="false" strike="noStrike" sz="1200" u="none">
                <a:solidFill>
                  <a:srgbClr val="FFFFFF"/>
                </a:solidFill>
                <a:latin typeface="Calibri"/>
              </a:rPr>
              <a:t>finpecia hair loss forum</a:t>
            </a:r>
            <a:br/>
            <a:r>
              <a:rPr b="false" i="false" strike="noStrike" sz="1200" u="none">
                <a:solidFill>
                  <a:srgbClr val="FFFFFF"/>
                </a:solidFill>
                <a:latin typeface="Calibri"/>
              </a:rPr>
              <a:t>El principio activo es fluconazol</a:t>
            </a:r>
            <a:br/>
            <a:r>
              <a:rPr b="false" i="false" strike="noStrike" sz="1200" u="none">
                <a:solidFill>
                  <a:srgbClr val="FFFFFF"/>
                </a:solidFill>
                <a:latin typeface="Calibri"/>
              </a:rPr>
              <a:t>finpecia tablets price india</a:t>
            </a:r>
            <a:br/>
            <a:r>
              <a:rPr b="false" i="false" strike="noStrike" sz="1200" u="none">
                <a:solidFill>
                  <a:srgbClr val="FFFFFF"/>
                </a:solidFill>
                <a:latin typeface="Calibri"/>
              </a:rPr>
              <a:t>Er er mg mg sol ivermectin dosage</a:t>
            </a:r>
            <a:br/>
            <a:r>
              <a:rPr b="false" i="false" strike="noStrike" sz="1200" u="none">
                <a:solidFill>
                  <a:srgbClr val="FFFFFF"/>
                </a:solidFill>
                <a:latin typeface="Calibri"/>
              </a:rPr>
              <a:t>finpecia hair loss</a:t>
            </a:r>
            <a:br/>
            <a:r>
              <a:rPr b="false" i="false" strike="noStrike" sz="1200" u="none">
                <a:solidFill>
                  <a:srgbClr val="FFFFFF"/>
                </a:solidFill>
                <a:latin typeface="Calibri"/>
              </a:rPr>
              <a:t>generic finasteride</a:t>
            </a:r>
            <a:br/>
            <a:r>
              <a:rPr b="false" i="false" strike="noStrike" sz="1200" u="none">
                <a:solidFill>
                  <a:srgbClr val="FFFFFF"/>
                </a:solidFill>
                <a:latin typeface="Calibri"/>
              </a:rPr>
              <a:t>Category C (first trimester); Category D (second and third trimesters)</a:t>
            </a:r>
            <a:br/>
            <a:r>
              <a:rPr b="false" i="false" strike="noStrike" sz="1200" u="none">
                <a:solidFill>
                  <a:srgbClr val="FFFFFF"/>
                </a:solidFill>
                <a:latin typeface="Calibri"/>
              </a:rPr>
              <a:t>finpecia online kaufen</a:t>
            </a:r>
            <a:br/>
            <a:r>
              <a:rPr b="false" i="false" strike="noStrike" sz="1200" u="none">
                <a:solidFill>
                  <a:srgbClr val="FFFFFF"/>
                </a:solidFill>
                <a:latin typeface="Calibri"/>
              </a:rPr>
              <a:t>finpecia cipla price</a:t>
            </a:r>
            <a:br/>
            <a:r>
              <a:rPr b="false" i="false" strike="noStrike" sz="1200" u="none">
                <a:solidFill>
                  <a:srgbClr val="FFFFFF"/>
                </a:solidFill>
                <a:latin typeface="Calibri"/>
              </a:rPr>
              <a:t>finpecia 1mg review</a:t>
            </a:r>
            <a:br/>
            <a:r>
              <a:rPr b="false" i="false" strike="noStrike" sz="1200" u="none">
                <a:solidFill>
                  <a:srgbClr val="FFFFFF"/>
                </a:solidFill>
                <a:latin typeface="Calibri"/>
              </a:rPr>
              <a:t>order finasteride canada</a:t>
            </a:r>
            <a:br/>
            <a:r>
              <a:rPr b="false" i="false" strike="noStrike" sz="1200" u="none">
                <a:solidFill>
                  <a:srgbClr val="FFFFFF"/>
                </a:solidFill>
                <a:latin typeface="Calibri"/>
              </a:rPr>
              <a:t>The pharmacist legally does not have to cover his ass beyond this point</a:t>
            </a:r>
            <a:br/>
            <a:r>
              <a:rPr b="false" i="false" strike="noStrike" sz="1200" u="none">
                <a:solidFill>
                  <a:srgbClr val="FFFFFF"/>
                </a:solidFill>
                <a:latin typeface="Calibri"/>
              </a:rPr>
              <a:t>purchase finpecia</a:t>
            </a:r>
            <a:br/>
            <a:r>
              <a:rPr b="false" i="false" strike="noStrike" sz="1200" u="none">
                <a:solidFill>
                  <a:srgbClr val="FFFFFF"/>
                </a:solidFill>
                <a:latin typeface="Calibri"/>
              </a:rPr>
              <a:t>A neck lift should not adversely affect your medication, but you need both of your doctors to discuss your case</a:t>
            </a:r>
            <a:br/>
            <a:r>
              <a:rPr b="false" i="false" strike="noStrike" sz="1200" u="none">
                <a:solidFill>
                  <a:srgbClr val="FFFFFF"/>
                </a:solidFill>
                <a:latin typeface="Calibri"/>
              </a:rPr>
              <a:t>propecia finasteride reviews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finasteride 1mg</a:t>
            </a:r>
            <a:br/>
            <a:r>
              <a:rPr b="false" i="false" strike="noStrike" sz="1200" u="none">
                <a:solidFill>
                  <a:srgbClr val="FFFFFF"/>
                </a:solidFill>
                <a:latin typeface="Calibri"/>
              </a:rPr>
              <a:t>If you are taking the rapidly disintegrating tablet, remove the tablet from the package just before you take your dose</a:t>
            </a:r>
            <a:br/>
            <a:r>
              <a:rPr b="false" i="false" strike="noStrike" sz="1200" u="none">
                <a:solidFill>
                  <a:srgbClr val="FFFFFF"/>
                </a:solidFill>
                <a:latin typeface="Calibri"/>
              </a:rPr>
              <a:t>propecia finasteride online</a:t>
            </a:r>
            <a:br/>
            <a:r>
              <a:rPr b="false" i="false" strike="noStrike" sz="1200" u="none">
                <a:solidFill>
                  <a:srgbClr val="FFFFFF"/>
                </a:solidFill>
                <a:latin typeface="Calibri"/>
              </a:rPr>
              <a:t>finpecia cipla cost</a:t>
            </a:r>
            <a:br/>
            <a:r>
              <a:rPr b="false" i="false" strike="noStrike" sz="1200" u="none">
                <a:solidFill>
                  <a:srgbClr val="FFFFFF"/>
                </a:solidFill>
                <a:latin typeface="Calibri"/>
              </a:rPr>
              <a:t>finpecia india price</a:t>
            </a:r>
            <a:br/>
            <a:r>
              <a:rPr b="false" i="false" strike="noStrike" sz="1200" u="none">
                <a:solidFill>
                  <a:srgbClr val="FFFFFF"/>
                </a:solidFill>
                <a:latin typeface="Calibri"/>
              </a:rPr>
              <a:t>I would be interested in what your readings were for tsh t3 and t4, I had my tsh done which was .08 and t4 was .18</a:t>
            </a:r>
            <a:br/>
            <a:r>
              <a:rPr b="false" i="false" strike="noStrike" sz="1200" u="none">
                <a:solidFill>
                  <a:srgbClr val="FFFFFF"/>
                </a:solidFill>
                <a:latin typeface="Calibri"/>
              </a:rPr>
              <a:t>propecia finasteride price philippines</a:t>
            </a:r>
            <a:br/>
            <a:r>
              <a:rPr b="false" i="false" strike="noStrike" sz="1200" u="none">
                <a:solidFill>
                  <a:srgbClr val="FFFFFF"/>
                </a:solidFill>
                <a:latin typeface="Calibri"/>
              </a:rPr>
              <a:t>finpecia price india</a:t>
            </a:r>
            <a:br/>
            <a:r>
              <a:rPr b="false" i="false" strike="noStrike" sz="1200" u="none">
                <a:solidFill>
                  <a:srgbClr val="FFFFFF"/>
                </a:solidFill>
                <a:latin typeface="Calibri"/>
              </a:rPr>
              <a:t>buy finasteride 1mg</a:t>
            </a:r>
            <a:br/>
            <a:r>
              <a:rPr b="false" i="false" strike="noStrike" sz="1200" u="none">
                <a:solidFill>
                  <a:srgbClr val="FFFFFF"/>
                </a:solidFill>
                <a:latin typeface="Calibri"/>
              </a:rPr>
              <a:t>order finasteride online uk</a:t>
            </a:r>
            <a:br/>
            <a:r>
              <a:rPr b="false" i="false" strike="noStrike" sz="1200" u="none">
                <a:solidFill>
                  <a:srgbClr val="FFFFFF"/>
                </a:solidFill>
                <a:latin typeface="Calibri"/>
              </a:rPr>
              <a:t>Because these events are reportedvoluntarily from a population of uncertain size, it is not always possible toreliably estimate their frequency or establish a causal relationship to drugexposure.</a:t>
            </a:r>
            <a:br/>
            <a:r>
              <a:rPr b="false" i="false" strike="noStrike" sz="1200" u="none">
                <a:solidFill>
                  <a:srgbClr val="FFFFFF"/>
                </a:solidFill>
                <a:latin typeface="Calibri"/>
              </a:rPr>
              <a:t>buy cheap finasteride uk</a:t>
            </a:r>
            <a:br/>
            <a:r>
              <a:rPr b="false" i="false" strike="noStrike" sz="1200" u="none">
                <a:solidFill>
                  <a:srgbClr val="FFFFFF"/>
                </a:solidFill>
                <a:latin typeface="Calibri"/>
              </a:rPr>
              <a:t>It should not be understood to indicate that the use of Generic for Crestor* is safe, appropriate or effective for you</a:t>
            </a:r>
            <a:br/>
            <a:r>
              <a:rPr b="false" i="false" strike="noStrike" sz="1200" u="none">
                <a:solidFill>
                  <a:srgbClr val="FFFFFF"/>
                </a:solidFill>
                <a:latin typeface="Calibri"/>
              </a:rPr>
              <a:t>generic finasteride walmart</a:t>
            </a:r>
            <a:br/>
            <a:r>
              <a:rPr b="false" i="false" strike="noStrike" sz="1200" u="none">
                <a:solidFill>
                  <a:srgbClr val="FFFFFF"/>
                </a:solidFill>
                <a:latin typeface="Calibri"/>
              </a:rPr>
              <a:t>buy finasteride online uk</a:t>
            </a:r>
            <a:br/>
            <a:r>
              <a:rPr b="false" i="false" strike="noStrike" sz="1200" u="none">
                <a:solidFill>
                  <a:srgbClr val="FFFFFF"/>
                </a:solidFill>
                <a:latin typeface="Calibri"/>
              </a:rPr>
              <a:t>where can i buy finpecia</a:t>
            </a:r>
            <a:br/>
            <a:r>
              <a:rPr b="false" i="false" strike="noStrike" sz="1200" u="none">
                <a:solidFill>
                  <a:srgbClr val="FFFFFF"/>
                </a:solidFill>
                <a:latin typeface="Calibri"/>
              </a:rPr>
              <a:t>There have been multiple studies of the combination in more than 17 000 patients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proscar (finasteride 5 mg) instead of propecia</a:t>
            </a:r>
            <a:br/>
            <a:r>
              <a:rPr b="false" i="false" strike="noStrike" sz="1200" u="none">
                <a:solidFill>
                  <a:srgbClr val="FFFFFF"/>
                </a:solidFill>
                <a:latin typeface="Calibri"/>
              </a:rPr>
              <a:t>I felt an "Activating" effect but was still getting horrendous anxiety attacks..</a:t>
            </a:r>
            <a:br/>
            <a:r>
              <a:rPr b="false" i="false" strike="noStrike" sz="1200" u="none">
                <a:solidFill>
                  <a:srgbClr val="FFFFFF"/>
                </a:solidFill>
                <a:latin typeface="Calibri"/>
              </a:rPr>
              <a:t>tamsulosin hydrochloride sustained release finasteride tablets</a:t>
            </a:r>
            <a:br/>
            <a:r>
              <a:rPr b="false" i="false" strike="noStrike" sz="1200" u="none">
                <a:solidFill>
                  <a:srgbClr val="FFFFFF"/>
                </a:solidFill>
                <a:latin typeface="Calibri"/>
              </a:rPr>
              <a:t>Es necesario, cuando se va a interrumpir el tratamiento, dejar de tomarlo paulatinamente en el transcurso de dos semanas.</a:t>
            </a:r>
            <a:br/>
            <a:r>
              <a:rPr b="false" i="false" strike="noStrike" sz="1200" u="none">
                <a:solidFill>
                  <a:srgbClr val="FFFFFF"/>
                </a:solidFill>
                <a:latin typeface="Calibri"/>
              </a:rPr>
              <a:t>buy finasteride online pharmacy</a:t>
            </a:r>
            <a:br/>
            <a:r>
              <a:rPr b="false" i="false" strike="noStrike" sz="1200" u="none">
                <a:solidFill>
                  <a:srgbClr val="FFFFFF"/>
                </a:solidFill>
                <a:latin typeface="Calibri"/>
              </a:rPr>
              <a:t>finpecia buy</a:t>
            </a:r>
            <a:br/>
            <a:r>
              <a:rPr b="false" i="false" strike="noStrike" sz="1200" u="none">
                <a:solidFill>
                  <a:srgbClr val="FFFFFF"/>
                </a:solidFill>
                <a:latin typeface="Calibri"/>
              </a:rPr>
              <a:t>finpecia buy uk</a:t>
            </a:r>
            <a:br/>
            <a:r>
              <a:rPr b="false" i="false" strike="noStrike" sz="1200" u="none">
                <a:solidFill>
                  <a:srgbClr val="FFFFFF"/>
                </a:solidFill>
                <a:latin typeface="Calibri"/>
              </a:rPr>
              <a:t>generic finasteride results</a:t>
            </a:r>
            <a:br/>
            <a:r>
              <a:rPr b="false" i="false" strike="noStrike" sz="1200" u="none">
                <a:solidFill>
                  <a:srgbClr val="FFFFFF"/>
                </a:solidFill>
                <a:latin typeface="Calibri"/>
              </a:rPr>
              <a:t>cipla finpecia india</a:t>
            </a:r>
            <a:br/>
            <a:r>
              <a:rPr b="false" i="false" strike="noStrike" sz="1200" u="none">
                <a:solidFill>
                  <a:srgbClr val="FFFFFF"/>
                </a:solidFill>
                <a:latin typeface="Calibri"/>
              </a:rPr>
              <a:t>finpecia dosage for hair loss</a:t>
            </a:r>
            <a:br/>
            <a:r>
              <a:rPr b="false" i="false" strike="noStrike" sz="1200" u="none">
                <a:solidFill>
                  <a:srgbClr val="FFFFFF"/>
                </a:solidFill>
                <a:latin typeface="Calibri"/>
              </a:rPr>
              <a:t>buy finasteride 5mg tablets</a:t>
            </a:r>
            <a:br/>
            <a:r>
              <a:rPr b="false" i="false" strike="noStrike" sz="1200" u="none">
                <a:solidFill>
                  <a:srgbClr val="FFFFFF"/>
                </a:solidFill>
                <a:latin typeface="Calibri"/>
              </a:rPr>
              <a:t>can you buy finasteride in australia</a:t>
            </a:r>
            <a:br/>
            <a:r>
              <a:rPr b="false" i="false" strike="noStrike" sz="1200" u="none">
                <a:solidFill>
                  <a:srgbClr val="FFFFFF"/>
                </a:solidFill>
                <a:latin typeface="Calibri"/>
              </a:rPr>
              <a:t>ta trustfromcanada.com This is the metre when homo sapiens comes into the dupe of erectile dysfunction</a:t>
            </a:r>
            <a:br/>
            <a:r>
              <a:rPr b="false" i="false" strike="noStrike" sz="1200" u="none">
                <a:solidFill>
                  <a:srgbClr val="FFFFFF"/>
                </a:solidFill>
                <a:latin typeface="Calibri"/>
              </a:rPr>
              <a:t>generic propecia finasteride 1mg</a:t>
            </a:r>
            <a:br/>
            <a:r>
              <a:rPr b="false" i="false" strike="noStrike" sz="1200" u="none">
                <a:solidFill>
                  <a:srgbClr val="FFFFFF"/>
                </a:solidFill>
                <a:latin typeface="Calibri"/>
              </a:rPr>
              <a:t>Die Erfassung des CYP2D6-Genotyps ermglicht die Identifizierung des Patientenkollektivs mit reduzierter Tamoxifen-Wirksamkeit</a:t>
            </a:r>
            <a:br/>
            <a:r>
              <a:rPr b="false" i="false" strike="noStrike" sz="1200" u="none">
                <a:solidFill>
                  <a:srgbClr val="FFFFFF"/>
                </a:solidFill>
                <a:latin typeface="Calibri"/>
              </a:rPr>
              <a:t>generic finasteride propecia finpecia review</a:t>
            </a:r>
            <a:br/>
            <a:r>
              <a:rPr b="false" i="false" strike="noStrike" sz="1200" u="none">
                <a:solidFill>
                  <a:srgbClr val="FFFFFF"/>
                </a:solidFill>
                <a:latin typeface="Calibri"/>
              </a:rPr>
              <a:t>finpecia 1mg cost india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minoxidil 5 finasteride 1mg</a:t>
            </a:r>
            <a:br/>
            <a:r>
              <a:rPr b="false" i="false" strike="noStrike" sz="1200" u="none">
                <a:solidFill>
                  <a:srgbClr val="FFFFFF"/>
                </a:solidFill>
                <a:latin typeface="Calibri"/>
              </a:rPr>
              <a:t>Diphenhydramine is an antihistamine that reduces the effects of natural chemical histamine in the body</a:t>
            </a:r>
            <a:br/>
            <a:r>
              <a:rPr b="false" i="false" strike="noStrike" sz="1200" u="none">
                <a:solidFill>
                  <a:srgbClr val="FFFFFF"/>
                </a:solidFill>
                <a:latin typeface="Calibri"/>
              </a:rPr>
              <a:t>generic finasteride 1mg walmart</a:t>
            </a:r>
            <a:br/>
            <a:r>
              <a:rPr b="false" i="false" strike="noStrike" sz="1200" u="none">
                <a:solidFill>
                  <a:srgbClr val="FFFFFF"/>
                </a:solidFill>
                <a:latin typeface="Calibri"/>
              </a:rPr>
              <a:t>Considering the experiences you have described with your brother, it sounds like real medical and psychological expertise is required.</a:t>
            </a:r>
            <a:br/>
            <a:r>
              <a:rPr b="false" i="false" strike="noStrike" sz="1200" u="none">
                <a:solidFill>
                  <a:srgbClr val="FFFFFF"/>
                </a:solidFill>
                <a:latin typeface="Calibri"/>
              </a:rPr>
              <a:t>proscar (finasteride) 5mg tablets</a:t>
            </a:r>
            <a:br/>
            <a:r>
              <a:rPr b="false" i="false" strike="noStrike" sz="1200" u="none">
                <a:solidFill>
                  <a:srgbClr val="FFFFFF"/>
                </a:solidFill>
                <a:latin typeface="Calibri"/>
              </a:rPr>
              <a:t>And the progestin needs to be low in androgens</a:t>
            </a:r>
            <a:br/>
            <a:r>
              <a:rPr b="false" i="false" strike="noStrike" sz="1200" u="none">
                <a:solidFill>
                  <a:srgbClr val="FFFFFF"/>
                </a:solidFill>
                <a:latin typeface="Calibri"/>
              </a:rPr>
              <a:t>finpecia 1 mg</a:t>
            </a:r>
            <a:br/>
            <a:r>
              <a:rPr b="false" i="false" strike="noStrike" sz="1200" u="none">
                <a:solidFill>
                  <a:srgbClr val="FFFFFF"/>
                </a:solidFill>
                <a:latin typeface="Calibri"/>
              </a:rPr>
              <a:t>finpecia hair loss tablets</a:t>
            </a:r>
            <a:br/>
            <a:r>
              <a:rPr b="false" i="false" strike="noStrike" sz="1200" u="none">
                <a:solidFill>
                  <a:srgbClr val="FFFFFF"/>
                </a:solidFill>
                <a:latin typeface="Calibri"/>
              </a:rPr>
              <a:t>cheap finasteride 1mg uk</a:t>
            </a:r>
            <a:br/>
            <a:r>
              <a:rPr b="false" i="false" strike="noStrike" sz="1200" u="none">
                <a:solidFill>
                  <a:srgbClr val="FFFFFF"/>
                </a:solidFill>
                <a:latin typeface="Calibri"/>
              </a:rPr>
              <a:t>finpecia 1mg</a:t>
            </a:r>
            <a:br/>
            <a:r>
              <a:rPr b="false" i="false" strike="noStrike" sz="1200" u="none">
                <a:solidFill>
                  <a:srgbClr val="FFFFFF"/>
                </a:solidFill>
                <a:latin typeface="Calibri"/>
              </a:rPr>
              <a:t>minoxidil 5 y finasteride 1mg</a:t>
            </a:r>
            <a:br/>
            <a:r>
              <a:rPr b="false" i="false" strike="noStrike" sz="1200" u="none">
                <a:solidFill>
                  <a:srgbClr val="FFFFFF"/>
                </a:solidFill>
                <a:latin typeface="Calibri"/>
              </a:rPr>
              <a:t>is generic finasteride as effective as propecia</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proscar generic finasteride</a:t>
            </a:r>
            <a:br/>
            <a:r>
              <a:rPr b="false" i="false" strike="noStrike" sz="1200" u="none">
                <a:solidFill>
                  <a:srgbClr val="FFFFFF"/>
                </a:solidFill>
                <a:latin typeface="Calibri"/>
              </a:rPr>
              <a:t>finpecia low price</a:t>
            </a:r>
            <a:br/>
            <a:r>
              <a:rPr b="false" i="false" strike="noStrike" sz="1200" u="none">
                <a:solidFill>
                  <a:srgbClr val="FFFFFF"/>
                </a:solidFill>
                <a:latin typeface="Calibri"/>
              </a:rPr>
              <a:t>finpecia uk buy</a:t>
            </a:r>
            <a:br/>
            <a:r>
              <a:rPr b="false" i="false" strike="noStrike" sz="1200" u="none">
                <a:solidFill>
                  <a:srgbClr val="FFFFFF"/>
                </a:solidFill>
                <a:latin typeface="Calibri"/>
              </a:rPr>
              <a:t>Then, his platelet count  dropped and could not be replenished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finpecia</a:t>
            </a:r>
            <a:br/>
            <a:r>
              <a:rPr b="false" i="false" strike="noStrike" sz="1200" u="none">
                <a:solidFill>
                  <a:srgbClr val="FFFFFF"/>
                </a:solidFill>
                <a:latin typeface="Calibri"/>
              </a:rPr>
              <a:t>order finasteride</a:t>
            </a:r>
            <a:br/>
            <a:r>
              <a:rPr b="false" i="false" strike="noStrike" sz="1200" u="none">
                <a:solidFill>
                  <a:srgbClr val="FFFFFF"/>
                </a:solidFill>
                <a:latin typeface="Calibri"/>
              </a:rPr>
              <a:t>I hope things work out for you.</a:t>
            </a:r>
            <a:br/>
            <a:r>
              <a:rPr b="false" i="false" strike="noStrike" sz="1200" u="none">
                <a:solidFill>
                  <a:srgbClr val="FFFFFF"/>
                </a:solidFill>
                <a:latin typeface="Calibri"/>
              </a:rPr>
              <a:t>where can i buy finasteride uk</a:t>
            </a:r>
            <a:br/>
            <a:r>
              <a:rPr b="false" i="false" strike="noStrike" sz="1200" u="none">
                <a:solidFill>
                  <a:srgbClr val="FFFFFF"/>
                </a:solidFill>
                <a:latin typeface="Calibri"/>
              </a:rPr>
              <a:t>buy finasteride 1mg canada</a:t>
            </a:r>
            <a:br/>
            <a:r>
              <a:rPr b="false" i="false" strike="noStrike" sz="1200" u="none">
                <a:solidFill>
                  <a:srgbClr val="FFFFFF"/>
                </a:solidFill>
                <a:latin typeface="Calibri"/>
              </a:rPr>
              <a:t>minoxidil 5 y finasteride 1mg s㳬o para hombres</a:t>
            </a:r>
            <a:br/>
            <a:r>
              <a:rPr b="false" i="false" strike="noStrike" sz="1200" u="none">
                <a:solidFill>
                  <a:srgbClr val="FFFFFF"/>
                </a:solidFill>
                <a:latin typeface="Calibri"/>
              </a:rPr>
              <a:t>generic finasteride online uk</a:t>
            </a:r>
            <a:br/>
            <a:r>
              <a:rPr b="false" i="false" strike="noStrike" sz="1200" u="none">
                <a:solidFill>
                  <a:srgbClr val="FFFFFF"/>
                </a:solidFill>
                <a:latin typeface="Calibri"/>
              </a:rPr>
              <a:t>generic finasteride (propecia finpecia)</a:t>
            </a:r>
            <a:br/>
            <a:r>
              <a:rPr b="false" i="false" strike="noStrike" sz="1200" u="none">
                <a:solidFill>
                  <a:srgbClr val="FFFFFF"/>
                </a:solidFill>
                <a:latin typeface="Calibri"/>
              </a:rPr>
              <a:t>finasteride online india</a:t>
            </a:r>
            <a:br/>
            <a:r>
              <a:rPr b="false" i="false" strike="noStrike" sz="1200" u="none">
                <a:solidFill>
                  <a:srgbClr val="FFFFFF"/>
                </a:solidFill>
                <a:latin typeface="Calibri"/>
              </a:rPr>
              <a:t>finpecia cost</a:t>
            </a:r>
            <a:br/>
            <a:r>
              <a:rPr b="false" i="false" strike="noStrike" sz="1200" u="none">
                <a:solidFill>
                  <a:srgbClr val="FFFFFF"/>
                </a:solidFill>
                <a:latin typeface="Calibri"/>
              </a:rPr>
              <a:t>You should not take Tamsulosin hydrochloride capsules if you are already taking certain blood pressure medicines.</a:t>
            </a:r>
            <a:br/>
            <a:r>
              <a:rPr b="false" i="false" strike="noStrike" sz="1200" u="none">
                <a:solidFill>
                  <a:srgbClr val="FFFFFF"/>
                </a:solidFill>
                <a:latin typeface="Calibri"/>
              </a:rPr>
              <a:t>order finasteride 5mg</a:t>
            </a:r>
            <a:br/>
            <a:r>
              <a:rPr b="false" i="false" strike="noStrike" sz="1200" u="none">
                <a:solidFill>
                  <a:srgbClr val="FFFFFF"/>
                </a:solidFill>
                <a:latin typeface="Calibri"/>
              </a:rPr>
              <a:t>finpecia online paypal</a:t>
            </a:r>
            <a:br/>
            <a:r>
              <a:rPr b="false" i="false" strike="noStrike" sz="1200" u="none">
                <a:solidFill>
                  <a:srgbClr val="FFFFFF"/>
                </a:solidFill>
                <a:latin typeface="Calibri"/>
              </a:rPr>
              <a:t>how much does generic finasteride cost</a:t>
            </a:r>
            <a:br/>
            <a:r>
              <a:rPr b="false" i="false" strike="noStrike" sz="1200" u="none">
                <a:solidFill>
                  <a:srgbClr val="FFFFFF"/>
                </a:solidFill>
                <a:latin typeface="Calibri"/>
              </a:rPr>
              <a:t>finpecia 1mg (finasteride) by cipla in goa</a:t>
            </a:r>
            <a:br/>
            <a:r>
              <a:rPr b="false" i="false" strike="noStrike" sz="1200" u="none">
                <a:solidFill>
                  <a:srgbClr val="FFFFFF"/>
                </a:solidFill>
                <a:latin typeface="Calibri"/>
              </a:rPr>
              <a:t>I developed bad IBS after being prescribed contraceptive pill</a:t>
            </a:r>
            <a:br/>
            <a:r>
              <a:rPr b="false" i="false" strike="noStrike" sz="1200" u="none">
                <a:solidFill>
                  <a:srgbClr val="FFFFFF"/>
                </a:solidFill>
                <a:latin typeface="Calibri"/>
              </a:rPr>
              <a:t>generic finasteride 1mg reviews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how much does finpecia cost</a:t>
            </a:r>
            <a:br/>
            <a:r>
              <a:rPr b="false" i="false" strike="noStrike" sz="1200" u="none">
                <a:solidFill>
                  <a:srgbClr val="FFFFFF"/>
                </a:solidFill>
                <a:latin typeface="Calibri"/>
              </a:rPr>
              <a:t>I have had no other problems with D.S</a:t>
            </a:r>
            <a:br/>
            <a:r>
              <a:rPr b="false" i="false" strike="noStrike" sz="1200" u="none">
                <a:solidFill>
                  <a:srgbClr val="FFFFFF"/>
                </a:solidFill>
                <a:latin typeface="Calibri"/>
              </a:rPr>
              <a:t>buy finasteride online usa</a:t>
            </a:r>
            <a:br/>
            <a:r>
              <a:rPr b="false" i="false" strike="noStrike" sz="1200" u="none">
                <a:solidFill>
                  <a:srgbClr val="FFFFFF"/>
                </a:solidFill>
                <a:latin typeface="Calibri"/>
              </a:rPr>
              <a:t>is generic finasteride as good as propecia</a:t>
            </a:r>
            <a:br/>
            <a:r>
              <a:rPr b="false" i="false" strike="noStrike" sz="1200" u="none">
                <a:solidFill>
                  <a:srgbClr val="FFFFFF"/>
                </a:solidFill>
                <a:latin typeface="Calibri"/>
              </a:rPr>
              <a:t>finpecia 1mg results</a:t>
            </a:r>
            <a:br/>
            <a:r>
              <a:rPr b="false" i="false" strike="noStrike" sz="1200" u="none">
                <a:solidFill>
                  <a:srgbClr val="FFFFFF"/>
                </a:solidFill>
                <a:latin typeface="Calibri"/>
              </a:rPr>
              <a:t>finpecia uk supplier</a:t>
            </a:r>
            <a:br/>
            <a:r>
              <a:rPr b="false" i="false" strike="noStrike" sz="1200" u="none">
                <a:solidFill>
                  <a:srgbClr val="FFFFFF"/>
                </a:solidFill>
                <a:latin typeface="Calibri"/>
              </a:rPr>
              <a:t>Day two was horrible, days three, four, and five ROCKED</a:t>
            </a:r>
            <a:br/>
            <a:r>
              <a:rPr b="false" i="false" strike="noStrike" sz="1200" u="none">
                <a:solidFill>
                  <a:srgbClr val="FFFFFF"/>
                </a:solidFill>
                <a:latin typeface="Calibri"/>
              </a:rPr>
              <a:t>finasteride 5 mg tablets generic proscar</a:t>
            </a:r>
            <a:br/>
            <a:r>
              <a:rPr b="false" i="false" strike="noStrike" sz="1200" u="none">
                <a:solidFill>
                  <a:srgbClr val="FFFFFF"/>
                </a:solidFill>
                <a:latin typeface="Calibri"/>
              </a:rPr>
              <a:t>buy finasteride uk</a:t>
            </a:r>
            <a:br/>
            <a:r>
              <a:rPr b="false" i="false" strike="noStrike" sz="1200" u="none">
                <a:solidFill>
                  <a:srgbClr val="FFFFFF"/>
                </a:solidFill>
                <a:latin typeface="Calibri"/>
              </a:rPr>
              <a:t>buy finasteride uk forum</a:t>
            </a:r>
            <a:br/>
            <a:r>
              <a:rPr b="false" i="false" strike="noStrike" sz="1200" u="none">
                <a:solidFill>
                  <a:srgbClr val="FFFFFF"/>
                </a:solidFill>
                <a:latin typeface="Calibri"/>
              </a:rPr>
              <a:t>finasteride online</a:t>
            </a:r>
            <a:br/>
            <a:r>
              <a:rPr b="false" i="false" strike="noStrike" sz="1200" u="none">
                <a:solidFill>
                  <a:srgbClr val="FFFFFF"/>
                </a:solidFill>
                <a:latin typeface="Calibri"/>
              </a:rPr>
              <a:t>proscar finasteride 5 mg precio</a:t>
            </a:r>
            <a:br/>
            <a:r>
              <a:rPr b="false" i="false" strike="noStrike" sz="1200" u="none">
                <a:solidFill>
                  <a:srgbClr val="FFFFFF"/>
                </a:solidFill>
                <a:latin typeface="Calibri"/>
              </a:rPr>
              <a:t>is propecia better than generic finasteride</a:t>
            </a:r>
            <a:br/>
            <a:r>
              <a:rPr b="false" i="false" strike="noStrike" sz="1200" u="none">
                <a:solidFill>
                  <a:srgbClr val="FFFFFF"/>
                </a:solidFill>
                <a:latin typeface="Calibri"/>
              </a:rPr>
              <a:t>buy finpecia australia</a:t>
            </a:r>
            <a:br/>
            <a:r>
              <a:rPr b="false" i="false" strike="noStrike" sz="1200" u="none">
                <a:solidFill>
                  <a:srgbClr val="FFFFFF"/>
                </a:solidFill>
                <a:latin typeface="Calibri"/>
              </a:rPr>
              <a:t>In cases of diarrhea, pull the rabbits pellets and offer steam rolled oats and plenty of hay</a:t>
            </a:r>
            <a:br/>
            <a:r>
              <a:rPr b="false" i="false" strike="noStrike" sz="1200" u="none">
                <a:solidFill>
                  <a:srgbClr val="FFFFFF"/>
                </a:solidFill>
                <a:latin typeface="Calibri"/>
              </a:rPr>
              <a:t>cheap generic propecia finasteride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finpecia price</a:t>
            </a:r>
            <a:br/>
            <a:r>
              <a:rPr b="false" i="false" strike="noStrike" sz="1200" u="none">
                <a:solidFill>
                  <a:srgbClr val="FFFFFF"/>
                </a:solidFill>
                <a:latin typeface="Calibri"/>
              </a:rPr>
              <a:t>Users also post their experiences and opinion about Differin gel, Differin cream and adapalene</a:t>
            </a:r>
            <a:br/>
            <a:r>
              <a:rPr b="false" i="false" strike="noStrike" sz="1200" u="none">
                <a:solidFill>
                  <a:srgbClr val="FFFFFF"/>
                </a:solidFill>
                <a:latin typeface="Calibri"/>
              </a:rPr>
              <a:t>finasteride online reddit</a:t>
            </a:r>
            <a:br/>
            <a:r>
              <a:rPr b="false" i="false" strike="noStrike" sz="1200" u="none">
                <a:solidFill>
                  <a:srgbClr val="FFFFFF"/>
                </a:solidFill>
                <a:latin typeface="Calibri"/>
              </a:rPr>
              <a:t>buy finasteride australia</a:t>
            </a:r>
            <a:br/>
            <a:r>
              <a:rPr b="false" i="false" strike="noStrike" sz="1200" u="none">
                <a:solidFill>
                  <a:srgbClr val="FFFFFF"/>
                </a:solidFill>
                <a:latin typeface="Calibri"/>
              </a:rPr>
              <a:t>order finasteride online</a:t>
            </a:r>
            <a:br/>
            <a:r>
              <a:rPr b="false" i="false" strike="noStrike" sz="1200" u="none">
                <a:solidFill>
                  <a:srgbClr val="FFFFFF"/>
                </a:solidFill>
                <a:latin typeface="Calibri"/>
              </a:rPr>
              <a:t>finasteride online pharmacy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Buy Finasteride 1mg Canada - Order Finasteride 5mg</dc:title>
  <dc:description>Buy finpecia online us, best online pharmacy for finasteride, best place to buy finpecia online, finpecia hair loss, order finasteride canada, finpecia india price, buy finasteride 5mg tablets</dc:description>
  <dc:subject>Buy Finasteride 1mg Canada - Order Finasteride 5mg</dc:subject>
  <cp:keywords>cheap finpecia uk, finpecia online india, finpecia 1mg uk, generic finasteride walmart, buy finasteride online pharmacy, proscar (finasteride) 5mg tablets, order finasteride, how much does generic finasteride cost, cheap generic propecia finasteride, finasteride online pharmacy uk</cp:keywords>
  <cp:category/>
</cp:coreProperties>
</file>