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Cheapest Finasteride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generic finasteride the same as propecia</a:t>
            </a:r>
            <a:br/>
            <a:r>
              <a:rPr b="false" i="false" strike="noStrike" sz="1200" u="none">
                <a:solidFill>
                  <a:srgbClr val="FFFFFF"/>
                </a:solidFill>
                <a:latin typeface="Calibri"/>
              </a:rPr>
              <a:t>Forty-one million people play fantasy sports</a:t>
            </a:r>
            <a:br/>
            <a:r>
              <a:rPr b="false" i="false" strike="noStrike" sz="1200" u="none">
                <a:solidFill>
                  <a:srgbClr val="FFFFFF"/>
                </a:solidFill>
                <a:latin typeface="Calibri"/>
              </a:rPr>
              <a:t>generic finasteride 1mg australia</a:t>
            </a:r>
            <a:br/>
            <a:r>
              <a:rPr b="false" i="false" strike="noStrike" sz="1200" u="none">
                <a:solidFill>
                  <a:srgbClr val="FFFFFF"/>
                </a:solidFill>
                <a:latin typeface="Calibri"/>
              </a:rPr>
              <a:t>finpecia canada</a:t>
            </a:r>
            <a:br/>
            <a:r>
              <a:rPr b="false" i="false" strike="noStrike" sz="1200" u="none">
                <a:solidFill>
                  <a:srgbClr val="FFFFFF"/>
                </a:solidFill>
                <a:latin typeface="Calibri"/>
              </a:rPr>
              <a:t>finpecia tablets review</a:t>
            </a:r>
            <a:br/>
            <a:r>
              <a:rPr b="false" i="false" strike="noStrike" sz="1200" u="none">
                <a:solidFill>
                  <a:srgbClr val="FFFFFF"/>
                </a:solidFill>
                <a:latin typeface="Calibri"/>
              </a:rPr>
              <a:t>buy finasteride online 1mg</a:t>
            </a:r>
            <a:br/>
            <a:r>
              <a:rPr b="false" i="false" strike="noStrike" sz="1200" u="none">
                <a:solidFill>
                  <a:srgbClr val="FFFFFF"/>
                </a:solidFill>
                <a:latin typeface="Calibri"/>
              </a:rPr>
              <a:t>The same as men and women, they come in distinct tones, however are a similar contained in the product.</a:t>
            </a:r>
            <a:br/>
            <a:r>
              <a:rPr b="false" i="false" strike="noStrike" sz="1200" u="none">
                <a:solidFill>
                  <a:srgbClr val="FFFFFF"/>
                </a:solidFill>
                <a:latin typeface="Calibri"/>
              </a:rPr>
              <a:t>finpecia online</a:t>
            </a:r>
            <a:br/>
            <a:r>
              <a:rPr b="false" i="false" strike="noStrike" sz="1200" u="none">
                <a:solidFill>
                  <a:srgbClr val="FFFFFF"/>
                </a:solidFill>
                <a:latin typeface="Calibri"/>
              </a:rPr>
              <a:t>0.59 generico proscar finasteride 5mg</a:t>
            </a:r>
            <a:br/>
            <a:r>
              <a:rPr b="false" i="false" strike="noStrike" sz="1200" u="none">
                <a:solidFill>
                  <a:srgbClr val="FFFFFF"/>
                </a:solidFill>
                <a:latin typeface="Calibri"/>
              </a:rPr>
              <a:t>finasteride 5mg proscar for hair loss</a:t>
            </a:r>
            <a:br/>
            <a:r>
              <a:rPr b="false" i="false" strike="noStrike" sz="1200" u="none">
                <a:solidFill>
                  <a:srgbClr val="FFFFFF"/>
                </a:solidFill>
                <a:latin typeface="Calibri"/>
              </a:rPr>
              <a:t>I came back but suffered miserably</a:t>
            </a:r>
            <a:br/>
            <a:r>
              <a:rPr b="false" i="false" strike="noStrike" sz="1200" u="none">
                <a:solidFill>
                  <a:srgbClr val="FFFFFF"/>
                </a:solidFill>
                <a:latin typeface="Calibri"/>
              </a:rPr>
              <a:t>buy proscar finasteride</a:t>
            </a:r>
            <a:br/>
            <a:r>
              <a:rPr b="false" i="false" strike="noStrike" sz="1200" u="none">
                <a:solidFill>
                  <a:srgbClr val="FFFFFF"/>
                </a:solidFill>
                <a:latin typeface="Calibri"/>
              </a:rPr>
              <a:t>Our dangerous drug attorneys can help if you or someone you care about was harmed by Fosamax</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finpecia 1mg tablet</a:t>
            </a:r>
            <a:br/>
            <a:r>
              <a:rPr b="false" i="false" strike="noStrike" sz="1200" u="none">
                <a:solidFill>
                  <a:srgbClr val="FFFFFF"/>
                </a:solidFill>
                <a:latin typeface="Calibri"/>
              </a:rPr>
              <a:t>propecia finasteride msd 1mg</a:t>
            </a:r>
            <a:br/>
            <a:r>
              <a:rPr b="false" i="false" strike="noStrike" sz="1200" u="none">
                <a:solidFill>
                  <a:srgbClr val="FFFFFF"/>
                </a:solidFill>
                <a:latin typeface="Calibri"/>
              </a:rPr>
              <a:t>Removes a lot of your pleasure recommended to consult a counselor, offers male enhancement products, much generic valtrex</a:t>
            </a:r>
            <a:br/>
            <a:r>
              <a:rPr b="false" i="false" strike="noStrike" sz="1200" u="none">
                <a:solidFill>
                  <a:srgbClr val="FFFFFF"/>
                </a:solidFill>
                <a:latin typeface="Calibri"/>
              </a:rPr>
              <a:t>finpecia 1mg tablets cipla</a:t>
            </a:r>
            <a:br/>
            <a:r>
              <a:rPr b="false" i="false" strike="noStrike" sz="1200" u="none">
                <a:solidFill>
                  <a:srgbClr val="FFFFFF"/>
                </a:solidFill>
                <a:latin typeface="Calibri"/>
              </a:rPr>
              <a:t>They gave me an MRI of my brain, lots of tests, you name it</a:t>
            </a:r>
            <a:br/>
            <a:r>
              <a:rPr b="false" i="false" strike="noStrike" sz="1200" u="none">
                <a:solidFill>
                  <a:srgbClr val="FFFFFF"/>
                </a:solidFill>
                <a:latin typeface="Calibri"/>
              </a:rPr>
              <a:t>buy finasteride online paypal</a:t>
            </a:r>
            <a:br/>
            <a:r>
              <a:rPr b="false" i="false" strike="noStrike" sz="1200" u="none">
                <a:solidFill>
                  <a:srgbClr val="FFFFFF"/>
                </a:solidFill>
                <a:latin typeface="Calibri"/>
              </a:rPr>
              <a:t>united pharmacies uk finpecia</a:t>
            </a:r>
            <a:br/>
            <a:r>
              <a:rPr b="false" i="false" strike="noStrike" sz="1200" u="none">
                <a:solidFill>
                  <a:srgbClr val="FFFFFF"/>
                </a:solidFill>
                <a:latin typeface="Calibri"/>
              </a:rPr>
              <a:t>finpecia 1mg cipla</a:t>
            </a:r>
            <a:br/>
            <a:r>
              <a:rPr b="false" i="false" strike="noStrike" sz="1200" u="none">
                <a:solidFill>
                  <a:srgbClr val="FFFFFF"/>
                </a:solidFill>
                <a:latin typeface="Calibri"/>
              </a:rPr>
              <a:t>buy finasteride 1mg cheap</a:t>
            </a:r>
            <a:br/>
            <a:r>
              <a:rPr b="false" i="false" strike="noStrike" sz="1200" u="none">
                <a:solidFill>
                  <a:srgbClr val="FFFFFF"/>
                </a:solidFill>
                <a:latin typeface="Calibri"/>
              </a:rPr>
              <a:t>The scope of family medicine makes it difficult for physicians to remain current with emerging information on all relevant drugs</a:t>
            </a:r>
            <a:br/>
            <a:r>
              <a:rPr b="false" i="false" strike="noStrike" sz="1200" u="none">
                <a:solidFill>
                  <a:srgbClr val="FFFFFF"/>
                </a:solidFill>
                <a:latin typeface="Calibri"/>
              </a:rPr>
              <a:t>order finasteride uk</a:t>
            </a:r>
            <a:br/>
            <a:r>
              <a:rPr b="false" i="false" strike="noStrike" sz="1200" u="none">
                <a:solidFill>
                  <a:srgbClr val="FFFFFF"/>
                </a:solidFill>
                <a:latin typeface="Calibri"/>
              </a:rPr>
              <a:t>&amp;ldquo;If it&amp;rsquo;s a bigger dog like a Great Dane, your costs can easily be $500 to $600 each month,&amp;rdquo; said Alschuler, whose organization is caring for 18 dogs with valley fever</a:t>
            </a:r>
            <a:br/>
            <a:r>
              <a:rPr b="false" i="false" strike="noStrike" sz="1200" u="none">
                <a:solidFill>
                  <a:srgbClr val="FFFFFF"/>
                </a:solidFill>
                <a:latin typeface="Calibri"/>
              </a:rPr>
              <a:t>buy propecia finasteride australia</a:t>
            </a:r>
            <a:br/>
            <a:r>
              <a:rPr b="false" i="false" strike="noStrike" sz="1200" u="none">
                <a:solidFill>
                  <a:srgbClr val="FFFFFF"/>
                </a:solidFill>
                <a:latin typeface="Calibri"/>
              </a:rPr>
              <a:t>best place to buy finasteride uk</a:t>
            </a:r>
            <a:br/>
            <a:r>
              <a:rPr b="false" i="false" strike="noStrike" sz="1200" u="none">
                <a:solidFill>
                  <a:srgbClr val="FFFFFF"/>
                </a:solidFill>
                <a:latin typeface="Calibri"/>
              </a:rPr>
              <a:t>finpecia effectiveness hair loss</a:t>
            </a:r>
            <a:br/>
            <a:r>
              <a:rPr b="false" i="false" strike="noStrike" sz="1200" u="none">
                <a:solidFill>
                  <a:srgbClr val="FFFFFF"/>
                </a:solidFill>
                <a:latin typeface="Calibri"/>
              </a:rPr>
              <a:t>He hit one batter, Phillies second baseman Chase Utley</a:t>
            </a:r>
            <a:br/>
            <a:r>
              <a:rPr b="false" i="false" strike="noStrike" sz="1200" u="none">
                <a:solidFill>
                  <a:srgbClr val="FFFFFF"/>
                </a:solidFill>
                <a:latin typeface="Calibri"/>
              </a:rPr>
              <a:t>buy finasteride 5mg online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sleep well at night, I wake up with energy and have a small business that I make a living with</a:t>
            </a:r>
            <a:br/>
            <a:r>
              <a:rPr b="false" i="false" strike="noStrike" sz="1200" u="none">
                <a:solidFill>
                  <a:srgbClr val="FFFFFF"/>
                </a:solidFill>
                <a:latin typeface="Calibri"/>
              </a:rPr>
              <a:t>finasteride 1mg online pharmacy</a:t>
            </a:r>
            <a:br/>
            <a:r>
              <a:rPr b="false" i="false" strike="noStrike" sz="1200" u="none">
                <a:solidFill>
                  <a:srgbClr val="FFFFFF"/>
                </a:solidFill>
                <a:latin typeface="Calibri"/>
              </a:rPr>
              <a:t>finpecia ship to canada</a:t>
            </a:r>
            <a:br/>
            <a:r>
              <a:rPr b="false" i="false" strike="noStrike" sz="1200" u="none">
                <a:solidFill>
                  <a:srgbClr val="FFFFFF"/>
                </a:solidFill>
                <a:latin typeface="Calibri"/>
              </a:rPr>
              <a:t>My endo took me off the meds and started with 25mg levo for 2 weeks then increased 12.5 mg every week slowly reaching to a target range of 125 mg</a:t>
            </a:r>
            <a:br/>
            <a:r>
              <a:rPr b="false" i="false" strike="noStrike" sz="1200" u="none">
                <a:solidFill>
                  <a:srgbClr val="FFFFFF"/>
                </a:solidFill>
                <a:latin typeface="Calibri"/>
              </a:rPr>
              <a:t>buy finasteride online australia</a:t>
            </a:r>
            <a:br/>
            <a:r>
              <a:rPr b="false" i="false" strike="noStrike" sz="1200" u="none">
                <a:solidFill>
                  <a:srgbClr val="FFFFFF"/>
                </a:solidFill>
                <a:latin typeface="Calibri"/>
              </a:rPr>
              <a:t>generic finasteride same propecia</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buy finasteride 1mg india</a:t>
            </a:r>
            <a:br/>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best price generic finasteride</a:t>
            </a:r>
            <a:br/>
            <a:r>
              <a:rPr b="false" i="false" strike="noStrike" sz="1200" u="none">
                <a:solidFill>
                  <a:srgbClr val="FFFFFF"/>
                </a:solidFill>
                <a:latin typeface="Calibri"/>
              </a:rPr>
              <a:t>cipla finpecia uk</a:t>
            </a:r>
            <a:br/>
            <a:r>
              <a:rPr b="false" i="false" strike="noStrike" sz="1200" u="none">
                <a:solidFill>
                  <a:srgbClr val="FFFFFF"/>
                </a:solidFill>
                <a:latin typeface="Calibri"/>
              </a:rPr>
              <a:t>Finasteride treats male pattern hair loss by blocking the body's production of a male hormone in the scalp that stops hair growth.</a:t>
            </a:r>
            <a:br/>
            <a:r>
              <a:rPr b="false" i="false" strike="noStrike" sz="1200" u="none">
                <a:solidFill>
                  <a:srgbClr val="FFFFFF"/>
                </a:solidFill>
                <a:latin typeface="Calibri"/>
              </a:rPr>
              <a:t>finpecia tablets benefits</a:t>
            </a:r>
            <a:br/>
            <a:r>
              <a:rPr b="false" i="false" strike="noStrike" sz="1200" u="none">
                <a:solidFill>
                  <a:srgbClr val="FFFFFF"/>
                </a:solidFill>
                <a:latin typeface="Calibri"/>
              </a:rPr>
              <a:t>finpecia 1mg price in india</a:t>
            </a:r>
            <a:br/>
            <a:r>
              <a:rPr b="false" i="false" strike="noStrike" sz="1200" u="none">
                <a:solidFill>
                  <a:srgbClr val="FFFFFF"/>
                </a:solidFill>
                <a:latin typeface="Calibri"/>
              </a:rPr>
              <a:t>finasteride 1mg generic price</a:t>
            </a:r>
            <a:br/>
            <a:r>
              <a:rPr b="false" i="false" strike="noStrike" sz="1200" u="none">
                <a:solidFill>
                  <a:srgbClr val="FFFFFF"/>
                </a:solidFill>
                <a:latin typeface="Calibri"/>
              </a:rPr>
              <a:t>Louis Vuitton: Abiti a giacca pertaining to l'autunno 2014 present when questo ultimo scorcio d' est Louis Vuitton, N'to dei nomi pi amati education inora disadvantage classico doppiopetto</a:t>
            </a:r>
            <a:br/>
            <a:r>
              <a:rPr b="false" i="false" strike="noStrike" sz="1200" u="none">
                <a:solidFill>
                  <a:srgbClr val="FFFFFF"/>
                </a:solidFill>
                <a:latin typeface="Calibri"/>
              </a:rPr>
              <a:t>cheap finpecia india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finpecia review india</a:t>
            </a:r>
            <a:br/>
            <a:r>
              <a:rPr b="false" i="false" strike="noStrike" sz="1200" u="none">
                <a:solidFill>
                  <a:srgbClr val="FFFFFF"/>
                </a:solidFill>
                <a:latin typeface="Calibri"/>
              </a:rPr>
              <a:t>This publication contains information about medications used to treat the health condition discussed here</a:t>
            </a:r>
            <a:br/>
            <a:r>
              <a:rPr b="false" i="false" strike="noStrike" sz="1200" u="none">
                <a:solidFill>
                  <a:srgbClr val="FFFFFF"/>
                </a:solidFill>
                <a:latin typeface="Calibri"/>
              </a:rPr>
              <a:t>finpecia cipla</a:t>
            </a:r>
            <a:br/>
            <a:r>
              <a:rPr b="false" i="false" strike="noStrike" sz="1200" u="none">
                <a:solidFill>
                  <a:srgbClr val="FFFFFF"/>
                </a:solidFill>
                <a:latin typeface="Calibri"/>
              </a:rPr>
              <a:t>finpecia canada pharmacy</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buy finpecia online canada</a:t>
            </a:r>
            <a:br/>
            <a:r>
              <a:rPr b="false" i="false" strike="noStrike" sz="1200" u="none">
                <a:solidFill>
                  <a:srgbClr val="FFFFFF"/>
                </a:solidFill>
                <a:latin typeface="Calibri"/>
              </a:rPr>
              <a:t>Of the total number of subjects in the estrogen-alone substudy of WHI, 46% (n=4,943) were 65 years and over, while 7.1% (n=767) were 75 years and over</a:t>
            </a:r>
            <a:br/>
            <a:r>
              <a:rPr b="false" i="false" strike="noStrike" sz="1200" u="none">
                <a:solidFill>
                  <a:srgbClr val="FFFFFF"/>
                </a:solidFill>
                <a:latin typeface="Calibri"/>
              </a:rPr>
              <a:t>buy finasteride 1mg malaysia</a:t>
            </a:r>
            <a:br/>
            <a:r>
              <a:rPr b="false" i="false" strike="noStrike" sz="1200" u="none">
                <a:solidFill>
                  <a:srgbClr val="FFFFFF"/>
                </a:solidFill>
                <a:latin typeface="Calibri"/>
              </a:rPr>
              <a:t>finpecia cipla review</a:t>
            </a:r>
            <a:br/>
            <a:r>
              <a:rPr b="false" i="false" strike="noStrike" sz="1200" u="none">
                <a:solidFill>
                  <a:srgbClr val="FFFFFF"/>
                </a:solidFill>
                <a:latin typeface="Calibri"/>
              </a:rPr>
              <a:t>Right now the current one I am using is Soma but have been through skelaxin, flexeril, zanaflex, bacoflen and robaxin</a:t>
            </a:r>
            <a:br/>
            <a:r>
              <a:rPr b="false" i="false" strike="noStrike" sz="1200" u="none">
                <a:solidFill>
                  <a:srgbClr val="FFFFFF"/>
                </a:solidFill>
                <a:latin typeface="Calibri"/>
              </a:rPr>
              <a:t>finasteride 5mg online uk</a:t>
            </a:r>
            <a:br/>
            <a:r>
              <a:rPr b="false" i="false" strike="noStrike" sz="1200" u="none">
                <a:solidFill>
                  <a:srgbClr val="FFFFFF"/>
                </a:solidFill>
                <a:latin typeface="Calibri"/>
              </a:rPr>
              <a:t>Yet in 2006, people filled more than 3.3 billion brand-name and generic prescriptions.</a:t>
            </a:r>
            <a:br/>
            <a:r>
              <a:rPr b="false" i="false" strike="noStrike" sz="1200" u="none">
                <a:solidFill>
                  <a:srgbClr val="FFFFFF"/>
                </a:solidFill>
                <a:latin typeface="Calibri"/>
              </a:rPr>
              <a:t>finasteride online 1mg</a:t>
            </a:r>
            <a:br/>
            <a:r>
              <a:rPr b="false" i="false" strike="noStrike" sz="1200" u="none">
                <a:solidFill>
                  <a:srgbClr val="FFFFFF"/>
                </a:solidFill>
                <a:latin typeface="Calibri"/>
              </a:rPr>
              <a:t>generic propecia finasteride 5mg</a:t>
            </a:r>
            <a:br/>
            <a:r>
              <a:rPr b="false" i="false" strike="noStrike" sz="1200" u="none">
                <a:solidFill>
                  <a:srgbClr val="FFFFFF"/>
                </a:solidFill>
                <a:latin typeface="Calibri"/>
              </a:rPr>
              <a:t>Instead, theseneurotransmitters are absorbed by the very same nerves that produced them</a:t>
            </a:r>
            <a:br/>
            <a:r>
              <a:rPr b="false" i="false" strike="noStrike" sz="1200" u="none">
                <a:solidFill>
                  <a:srgbClr val="FFFFFF"/>
                </a:solidFill>
                <a:latin typeface="Calibri"/>
              </a:rPr>
              <a:t>finpecia tablets results</a:t>
            </a:r>
            <a:br/>
            <a:r>
              <a:rPr b="false" i="false" strike="noStrike" sz="1200" u="none">
                <a:solidFill>
                  <a:srgbClr val="FFFFFF"/>
                </a:solidFill>
                <a:latin typeface="Calibri"/>
              </a:rPr>
              <a:t>For some children, these wheezing coughs can become chronic, but many recover quickly and never have symptoms again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finpecia</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finasteride online pharmacy india</a:t>
            </a:r>
            <a:br/>
            <a:r>
              <a:rPr b="false" i="false" strike="noStrike" sz="1200" u="none">
                <a:solidFill>
                  <a:srgbClr val="FFFFFF"/>
                </a:solidFill>
                <a:latin typeface="Calibri"/>
              </a:rPr>
              <a:t>proscar finasteride 5 mg</a:t>
            </a:r>
            <a:br/>
            <a:r>
              <a:rPr b="false" i="false" strike="noStrike" sz="1200" u="none">
                <a:solidFill>
                  <a:srgbClr val="FFFFFF"/>
                </a:solidFill>
                <a:latin typeface="Calibri"/>
              </a:rPr>
              <a:t>finpecia tablets dosage</a:t>
            </a:r>
            <a:br/>
            <a:r>
              <a:rPr b="false" i="false" strike="noStrike" sz="1200" u="none">
                <a:solidFill>
                  <a:srgbClr val="FFFFFF"/>
                </a:solidFill>
                <a:latin typeface="Calibri"/>
              </a:rPr>
              <a:t>get finasteride prescription online</a:t>
            </a:r>
            <a:br/>
            <a:r>
              <a:rPr b="false" i="false" strike="noStrike" sz="1200" u="none">
                <a:solidFill>
                  <a:srgbClr val="FFFFFF"/>
                </a:solidFill>
                <a:latin typeface="Calibri"/>
              </a:rPr>
              <a:t>buy cheap finasteride 1mg</a:t>
            </a:r>
            <a:br/>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comprar finasteride 1mg online</a:t>
            </a:r>
            <a:br/>
            <a:r>
              <a:rPr b="false" i="false" strike="noStrike" sz="1200" u="none">
                <a:solidFill>
                  <a:srgbClr val="FFFFFF"/>
                </a:solidFill>
                <a:latin typeface="Calibri"/>
              </a:rPr>
              <a:t>cheap generic finasteride uk</a:t>
            </a:r>
            <a:br/>
            <a:r>
              <a:rPr b="false" i="false" strike="noStrike" sz="1200" u="none">
                <a:solidFill>
                  <a:srgbClr val="FFFFFF"/>
                </a:solidFill>
                <a:latin typeface="Calibri"/>
              </a:rPr>
              <a:t>buy finasteride online forum</a:t>
            </a:r>
            <a:br/>
            <a:r>
              <a:rPr b="false" i="false" strike="noStrike" sz="1200" u="none">
                <a:solidFill>
                  <a:srgbClr val="FFFFFF"/>
                </a:solidFill>
                <a:latin typeface="Calibri"/>
              </a:rPr>
              <a:t>The systems of control that all of our institutions are based on wanted to take the power away from those that it feared</a:t>
            </a:r>
            <a:br/>
            <a:r>
              <a:rPr b="false" i="false" strike="noStrike" sz="1200" u="none">
                <a:solidFill>
                  <a:srgbClr val="FFFFFF"/>
                </a:solidFill>
                <a:latin typeface="Calibri"/>
              </a:rPr>
              <a:t>finasteride online pharmacy</a:t>
            </a:r>
            <a:br/>
            <a:r>
              <a:rPr b="false" i="false" strike="noStrike" sz="1200" u="none">
                <a:solidFill>
                  <a:srgbClr val="FFFFFF"/>
                </a:solidFill>
                <a:latin typeface="Calibri"/>
              </a:rPr>
              <a:t>generic finasteride 1mg</a:t>
            </a:r>
            <a:br/>
            <a:r>
              <a:rPr b="false" i="false" strike="noStrike" sz="1200" u="none">
                <a:solidFill>
                  <a:srgbClr val="FFFFFF"/>
                </a:solidFill>
                <a:latin typeface="Calibri"/>
              </a:rPr>
              <a:t>It can also lower sex drive and has been associated with impotency</a:t>
            </a:r>
            <a:br/>
            <a:r>
              <a:rPr b="false" i="false" strike="noStrike" sz="1200" u="none">
                <a:solidFill>
                  <a:srgbClr val="FFFFFF"/>
                </a:solidFill>
                <a:latin typeface="Calibri"/>
              </a:rPr>
              <a:t>buy finasteride proscar propecia</a:t>
            </a:r>
            <a:br/>
            <a:r>
              <a:rPr b="false" i="false" strike="noStrike" sz="1200" u="none">
                <a:solidFill>
                  <a:srgbClr val="FFFFFF"/>
                </a:solidFill>
                <a:latin typeface="Calibri"/>
              </a:rPr>
              <a:t>cheap finasteride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By this logic, it could actually increase testosterone levels</a:t>
            </a:r>
            <a:br/>
            <a:r>
              <a:rPr b="false" i="false" strike="noStrike" sz="1200" u="none">
                <a:solidFill>
                  <a:srgbClr val="FFFFFF"/>
                </a:solidFill>
                <a:latin typeface="Calibri"/>
              </a:rPr>
              <a:t>where can i buy finasteride online uk</a:t>
            </a:r>
            <a:br/>
            <a:r>
              <a:rPr b="false" i="false" strike="noStrike" sz="1200" u="none">
                <a:solidFill>
                  <a:srgbClr val="FFFFFF"/>
                </a:solidFill>
                <a:latin typeface="Calibri"/>
              </a:rPr>
              <a:t>finpecia cipla online</a:t>
            </a:r>
            <a:br/>
            <a:r>
              <a:rPr b="false" i="false" strike="noStrike" sz="1200" u="none">
                <a:solidFill>
                  <a:srgbClr val="FFFFFF"/>
                </a:solidFill>
                <a:latin typeface="Calibri"/>
              </a:rPr>
              <a:t>finasteride online uk</a:t>
            </a:r>
            <a:br/>
            <a:r>
              <a:rPr b="false" i="false" strike="noStrike" sz="1200" u="none">
                <a:solidFill>
                  <a:srgbClr val="FFFFFF"/>
                </a:solidFill>
                <a:latin typeface="Calibri"/>
              </a:rPr>
              <a:t>But if you need additional relief, it's important to choose your pain medication wisely</a:t>
            </a:r>
            <a:br/>
            <a:r>
              <a:rPr b="false" i="false" strike="noStrike" sz="1200" u="none">
                <a:solidFill>
                  <a:srgbClr val="FFFFFF"/>
                </a:solidFill>
                <a:latin typeface="Calibri"/>
              </a:rPr>
              <a:t>purchase finasteride 5mg</a:t>
            </a:r>
            <a:br/>
            <a:r>
              <a:rPr b="false" i="false" strike="noStrike" sz="1200" u="none">
                <a:solidFill>
                  <a:srgbClr val="FFFFFF"/>
                </a:solidFill>
                <a:latin typeface="Calibri"/>
              </a:rPr>
              <a:t>propecia finasteride price</a:t>
            </a:r>
            <a:br/>
            <a:r>
              <a:rPr b="false" i="false" strike="noStrike" sz="1200" u="none">
                <a:solidFill>
                  <a:srgbClr val="FFFFFF"/>
                </a:solidFill>
                <a:latin typeface="Calibri"/>
              </a:rPr>
              <a:t>does generic finasteride work as well as propecia</a:t>
            </a:r>
            <a:br/>
            <a:r>
              <a:rPr b="false" i="false" strike="noStrike" sz="1200" u="none">
                <a:solidFill>
                  <a:srgbClr val="FFFFFF"/>
                </a:solidFill>
                <a:latin typeface="Calibri"/>
              </a:rPr>
              <a:t>Not sure if I can find a physician that would be willing to write a rX for it.</a:t>
            </a:r>
            <a:br/>
            <a:r>
              <a:rPr b="false" i="false" strike="noStrike" sz="1200" u="none">
                <a:solidFill>
                  <a:srgbClr val="FFFFFF"/>
                </a:solidFill>
                <a:latin typeface="Calibri"/>
              </a:rPr>
              <a:t>cheap finasteride online</a:t>
            </a:r>
            <a:br/>
            <a:r>
              <a:rPr b="false" i="false" strike="noStrike" sz="1200" u="none">
                <a:solidFill>
                  <a:srgbClr val="FFFFFF"/>
                </a:solidFill>
                <a:latin typeface="Calibri"/>
              </a:rPr>
              <a:t>finasteride 5 mg order online</a:t>
            </a:r>
            <a:br/>
            <a:r>
              <a:rPr b="false" i="false" strike="noStrike" sz="1200" u="none">
                <a:solidFill>
                  <a:srgbClr val="FFFFFF"/>
                </a:solidFill>
                <a:latin typeface="Calibri"/>
              </a:rPr>
              <a:t>I can take the kids to the mall, go grocery shopping...all those thing seemed nearly impossible 2 months ago</a:t>
            </a:r>
            <a:br/>
            <a:r>
              <a:rPr b="false" i="false" strike="noStrike" sz="1200" u="none">
                <a:solidFill>
                  <a:srgbClr val="FFFFFF"/>
                </a:solidFill>
                <a:latin typeface="Calibri"/>
              </a:rPr>
              <a:t>finasteride 5 mg proscar</a:t>
            </a:r>
            <a:br/>
            <a:r>
              <a:rPr b="false" i="false" strike="noStrike" sz="1200" u="none">
                <a:solidFill>
                  <a:srgbClr val="FFFFFF"/>
                </a:solidFill>
                <a:latin typeface="Calibri"/>
              </a:rPr>
              <a:t>finpecia cipla india</a:t>
            </a:r>
            <a:br/>
            <a:r>
              <a:rPr b="false" i="false" strike="noStrike" sz="1200" u="none">
                <a:solidFill>
                  <a:srgbClr val="FFFFFF"/>
                </a:solidFill>
                <a:latin typeface="Calibri"/>
              </a:rPr>
              <a:t>Prilosec OTC Wildberry Flavor Inactive Ingredients: FD&amp;C blue no</a:t>
            </a:r>
            <a:br/>
            <a:r>
              <a:rPr b="false" i="false" strike="noStrike" sz="1200" u="none">
                <a:solidFill>
                  <a:srgbClr val="FFFFFF"/>
                </a:solidFill>
                <a:latin typeface="Calibri"/>
              </a:rPr>
              <a:t>generic finasteride 5mg price</a:t>
            </a:r>
            <a:br/>
            <a:r>
              <a:rPr b="false" i="false" strike="noStrike" sz="1200" u="none">
                <a:solidFill>
                  <a:srgbClr val="FFFFFF"/>
                </a:solidFill>
                <a:latin typeface="Calibri"/>
              </a:rPr>
              <a:t>finpecia (cipla goa facility)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generic finasteride 1mg price</a:t>
            </a:r>
            <a:br/>
            <a:r>
              <a:rPr b="false" i="false" strike="noStrike" sz="1200" u="none">
                <a:solidFill>
                  <a:srgbClr val="FFFFFF"/>
                </a:solidFill>
                <a:latin typeface="Calibri"/>
              </a:rPr>
              <a:t>make big money What a difference a year makes</a:t>
            </a:r>
            <a:br/>
            <a:r>
              <a:rPr b="false" i="false" strike="noStrike" sz="1200" u="none">
                <a:solidFill>
                  <a:srgbClr val="FFFFFF"/>
                </a:solidFill>
                <a:latin typeface="Calibri"/>
              </a:rPr>
              <a:t>buy finasteride online</a:t>
            </a:r>
            <a:br/>
            <a:r>
              <a:rPr b="false" i="false" strike="noStrike" sz="1200" u="none">
                <a:solidFill>
                  <a:srgbClr val="FFFFFF"/>
                </a:solidFill>
                <a:latin typeface="Calibri"/>
              </a:rPr>
              <a:t>finpecia cipla results</a:t>
            </a:r>
            <a:br/>
            <a:r>
              <a:rPr b="false" i="false" strike="noStrike" sz="1200" u="none">
                <a:solidFill>
                  <a:srgbClr val="FFFFFF"/>
                </a:solidFill>
                <a:latin typeface="Calibri"/>
              </a:rPr>
              <a:t>finasteride online prescription</a:t>
            </a:r>
            <a:br/>
            <a:r>
              <a:rPr b="false" i="false" strike="noStrike" sz="1200" u="none">
                <a:solidFill>
                  <a:srgbClr val="FFFFFF"/>
                </a:solidFill>
                <a:latin typeface="Calibri"/>
              </a:rPr>
              <a:t>generic finasteride 5mg</a:t>
            </a:r>
            <a:br/>
            <a:r>
              <a:rPr b="false" i="false" strike="noStrike" sz="1200" u="none">
                <a:solidFill>
                  <a:srgbClr val="FFFFFF"/>
                </a:solidFill>
                <a:latin typeface="Calibri"/>
              </a:rPr>
              <a:t>Walrus cannot swim indefinitely</a:t>
            </a:r>
            <a:br/>
            <a:r>
              <a:rPr b="false" i="false" strike="noStrike" sz="1200" u="none">
                <a:solidFill>
                  <a:srgbClr val="FFFFFF"/>
                </a:solidFill>
                <a:latin typeface="Calibri"/>
              </a:rPr>
              <a:t>finpecia buy online india</a:t>
            </a:r>
            <a:br/>
            <a:r>
              <a:rPr b="false" i="false" strike="noStrike" sz="1200" u="none">
                <a:solidFill>
                  <a:srgbClr val="FFFFFF"/>
                </a:solidFill>
                <a:latin typeface="Calibri"/>
              </a:rPr>
              <a:t>finpecia australia</a:t>
            </a:r>
            <a:br/>
            <a:r>
              <a:rPr b="false" i="false" strike="noStrike" sz="1200" u="none">
                <a:solidFill>
                  <a:srgbClr val="FFFFFF"/>
                </a:solidFill>
                <a:latin typeface="Calibri"/>
              </a:rPr>
              <a:t>buy cheap finasteride online</a:t>
            </a:r>
            <a:br/>
            <a:r>
              <a:rPr b="false" i="false" strike="noStrike" sz="1200" u="none">
                <a:solidFill>
                  <a:srgbClr val="FFFFFF"/>
                </a:solidFill>
                <a:latin typeface="Calibri"/>
              </a:rPr>
              <a:t>finpecia tablets</a:t>
            </a:r>
            <a:br/>
            <a:r>
              <a:rPr b="false" i="false" strike="noStrike" sz="1200" u="none">
                <a:solidFill>
                  <a:srgbClr val="FFFFFF"/>
                </a:solidFill>
                <a:latin typeface="Calibri"/>
              </a:rPr>
              <a:t>buy cheap finpecia</a:t>
            </a:r>
            <a:br/>
            <a:r>
              <a:rPr b="false" i="false" strike="noStrike" sz="1200" u="none">
                <a:solidFill>
                  <a:srgbClr val="FFFFFF"/>
                </a:solidFill>
                <a:latin typeface="Calibri"/>
              </a:rPr>
              <a:t>buy finasteride 5mg uk</a:t>
            </a:r>
            <a:br/>
            <a:r>
              <a:rPr b="false" i="false" strike="noStrike" sz="1200" u="none">
                <a:solidFill>
                  <a:srgbClr val="FFFFFF"/>
                </a:solidFill>
                <a:latin typeface="Calibri"/>
              </a:rPr>
              <a:t>There are problems with this argument</a:t>
            </a:r>
            <a:br/>
            <a:r>
              <a:rPr b="false" i="false" strike="noStrike" sz="1200" u="none">
                <a:solidFill>
                  <a:srgbClr val="FFFFFF"/>
                </a:solidFill>
                <a:latin typeface="Calibri"/>
              </a:rPr>
              <a:t>buy finpecia india</a:t>
            </a:r>
            <a:br/>
            <a:r>
              <a:rPr b="false" i="false" strike="noStrike" sz="1200" u="none">
                <a:solidFill>
                  <a:srgbClr val="FFFFFF"/>
                </a:solidFill>
                <a:latin typeface="Calibri"/>
              </a:rPr>
              <a:t>where to buy finpecia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finasteride costco</a:t>
            </a:r>
            <a:br/>
            <a:r>
              <a:rPr b="false" i="false" strike="noStrike" sz="1200" u="none">
                <a:solidFill>
                  <a:srgbClr val="FFFFFF"/>
                </a:solidFill>
                <a:latin typeface="Calibri"/>
              </a:rPr>
              <a:t>finpecia cipla wikipedia</a:t>
            </a:r>
            <a:br/>
            <a:r>
              <a:rPr b="false" i="false" strike="noStrike" sz="1200" u="none">
                <a:solidFill>
                  <a:srgbClr val="FFFFFF"/>
                </a:solidFill>
                <a:latin typeface="Calibri"/>
              </a:rPr>
              <a:t>finasteride proscar propecia price</a:t>
            </a:r>
            <a:br/>
            <a:r>
              <a:rPr b="false" i="false" strike="noStrike" sz="1200" u="none">
                <a:solidFill>
                  <a:srgbClr val="FFFFFF"/>
                </a:solidFill>
                <a:latin typeface="Calibri"/>
              </a:rPr>
              <a:t>purchase finasteride propecia</a:t>
            </a:r>
            <a:br/>
            <a:r>
              <a:rPr b="false" i="false" strike="noStrike" sz="1200" u="none">
                <a:solidFill>
                  <a:srgbClr val="FFFFFF"/>
                </a:solidFill>
                <a:latin typeface="Calibri"/>
              </a:rPr>
              <a:t>cheapest finasteride online</a:t>
            </a:r>
            <a:br/>
            <a:r>
              <a:rPr b="false" i="false" strike="noStrike" sz="1200" u="none">
                <a:solidFill>
                  <a:srgbClr val="FFFFFF"/>
                </a:solidFill>
                <a:latin typeface="Calibri"/>
              </a:rPr>
              <a:t>finpecia online buy</a:t>
            </a:r>
            <a:br/>
            <a:r>
              <a:rPr b="false" i="false" strike="noStrike" sz="1200" u="none">
                <a:solidFill>
                  <a:srgbClr val="FFFFFF"/>
                </a:solidFill>
                <a:latin typeface="Calibri"/>
              </a:rPr>
              <a:t>Any delay in treating these conditions can lead to blindness.</a:t>
            </a:r>
            <a:br/>
            <a:r>
              <a:rPr b="false" i="false" strike="noStrike" sz="1200" u="none">
                <a:solidFill>
                  <a:srgbClr val="FFFFFF"/>
                </a:solidFill>
                <a:latin typeface="Calibri"/>
              </a:rPr>
              <a:t>finasteride generic for proscar</a:t>
            </a:r>
            <a:br/>
            <a:r>
              <a:rPr b="false" i="false" strike="noStrike" sz="1200" u="none">
                <a:solidFill>
                  <a:srgbClr val="FFFFFF"/>
                </a:solidFill>
                <a:latin typeface="Calibri"/>
              </a:rPr>
              <a:t>The most complicated instruction is, for the 2 pill pack, to wait 12 hours before taking the 2nd pill</a:t>
            </a:r>
            <a:br/>
            <a:r>
              <a:rPr b="false" i="false" strike="noStrike" sz="1200" u="none">
                <a:solidFill>
                  <a:srgbClr val="FFFFFF"/>
                </a:solidFill>
                <a:latin typeface="Calibri"/>
              </a:rPr>
              <a:t>finpecia 1mg benefits</a:t>
            </a:r>
            <a:br/>
            <a:r>
              <a:rPr b="false" i="false" strike="noStrike" sz="1200" u="none">
                <a:solidFill>
                  <a:srgbClr val="FFFFFF"/>
                </a:solidFill>
                <a:latin typeface="Calibri"/>
              </a:rPr>
              <a:t>buy finasteride online cheap</a:t>
            </a:r>
            <a:br/>
            <a:r>
              <a:rPr b="false" i="false" strike="noStrike" sz="1200" u="none">
                <a:solidFill>
                  <a:srgbClr val="FFFFFF"/>
                </a:solidFill>
                <a:latin typeface="Calibri"/>
              </a:rPr>
              <a:t>purchase finpecia online</a:t>
            </a:r>
            <a:br/>
            <a:r>
              <a:rPr b="false" i="false" strike="noStrike" sz="1200" u="none">
                <a:solidFill>
                  <a:srgbClr val="FFFFFF"/>
                </a:solidFill>
                <a:latin typeface="Calibri"/>
              </a:rPr>
              <a:t>buy finasteride 1mg online uk</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best place to order finasteride</a:t>
            </a:r>
            <a:br/>
            <a:r>
              <a:rPr b="false" i="false" strike="noStrike" sz="1200" u="none">
                <a:solidFill>
                  <a:srgbClr val="FFFFFF"/>
                </a:solidFill>
                <a:latin typeface="Calibri"/>
              </a:rPr>
              <a:t>buy finasteride walmart</a:t>
            </a:r>
            <a:br/>
            <a:r>
              <a:rPr b="false" i="false" strike="noStrike" sz="1200" u="none">
                <a:solidFill>
                  <a:srgbClr val="FFFFFF"/>
                </a:solidFill>
                <a:latin typeface="Calibri"/>
              </a:rPr>
              <a:t>finpecia price in rupees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finpecia online apotheke</a:t>
            </a:r>
            <a:br/>
            <a:r>
              <a:rPr b="false" i="false" strike="noStrike" sz="1200" u="none">
                <a:solidFill>
                  <a:srgbClr val="FFFFFF"/>
                </a:solidFill>
                <a:latin typeface="Calibri"/>
              </a:rPr>
              <a:t>I have been withdrawing off of Pristiq for the past two months</a:t>
            </a:r>
            <a:br/>
            <a:r>
              <a:rPr b="false" i="false" strike="noStrike" sz="1200" u="none">
                <a:solidFill>
                  <a:srgbClr val="FFFFFF"/>
                </a:solidFill>
                <a:latin typeface="Calibri"/>
              </a:rPr>
              <a:t>cheap finpecia</a:t>
            </a:r>
            <a:br/>
            <a:r>
              <a:rPr b="false" i="false" strike="noStrike" sz="1200" u="none">
                <a:solidFill>
                  <a:srgbClr val="FFFFFF"/>
                </a:solidFill>
                <a:latin typeface="Calibri"/>
              </a:rPr>
              <a:t>buy finasteride online canada</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cipla finpecia price in india</a:t>
            </a:r>
            <a:br/>
            <a:r>
              <a:rPr b="false" i="false" strike="noStrike" sz="1200" u="none">
                <a:solidFill>
                  <a:srgbClr val="FFFFFF"/>
                </a:solidFill>
                <a:latin typeface="Calibri"/>
              </a:rPr>
              <a:t>finpecia tablets uk</a:t>
            </a:r>
            <a:br/>
            <a:r>
              <a:rPr b="false" i="false" strike="noStrike" sz="1200" u="none">
                <a:solidFill>
                  <a:srgbClr val="FFFFFF"/>
                </a:solidFill>
                <a:latin typeface="Calibri"/>
              </a:rPr>
              <a:t>buy finasteride 5mg</a:t>
            </a:r>
            <a:br/>
            <a:r>
              <a:rPr b="false" i="false" strike="noStrike" sz="1200" u="none">
                <a:solidFill>
                  <a:srgbClr val="FFFFFF"/>
                </a:solidFill>
                <a:latin typeface="Calibri"/>
              </a:rPr>
              <a:t>Clinical relapse will occur if the medication is not continued until the infecting organism is eradicated.</a:t>
            </a:r>
            <a:br/>
            <a:r>
              <a:rPr b="false" i="false" strike="noStrike" sz="1200" u="none">
                <a:solidFill>
                  <a:srgbClr val="FFFFFF"/>
                </a:solidFill>
                <a:latin typeface="Calibri"/>
              </a:rPr>
              <a:t>generic finasteride versus propecia</a:t>
            </a:r>
            <a:br/>
            <a:r>
              <a:rPr b="false" i="false" strike="noStrike" sz="1200" u="none">
                <a:solidFill>
                  <a:srgbClr val="FFFFFF"/>
                </a:solidFill>
                <a:latin typeface="Calibri"/>
              </a:rPr>
              <a:t>buy generic finasteride 5mg</a:t>
            </a:r>
            <a:br/>
            <a:r>
              <a:rPr b="false" i="false" strike="noStrike" sz="1200" u="none">
                <a:solidFill>
                  <a:srgbClr val="FFFFFF"/>
                </a:solidFill>
                <a:latin typeface="Calibri"/>
              </a:rPr>
              <a:t>During this time, you should still take the oral form of this drug or another medication for your condition by mouth</a:t>
            </a:r>
            <a:br/>
            <a:r>
              <a:rPr b="false" i="false" strike="noStrike" sz="1200" u="none">
                <a:solidFill>
                  <a:srgbClr val="FFFFFF"/>
                </a:solidFill>
                <a:latin typeface="Calibri"/>
              </a:rPr>
              <a:t>propecia finasteride dosage</a:t>
            </a:r>
            <a:br/>
            <a:r>
              <a:rPr b="false" i="false" strike="noStrike" sz="1200" u="none">
                <a:solidFill>
                  <a:srgbClr val="FFFFFF"/>
                </a:solidFill>
                <a:latin typeface="Calibri"/>
              </a:rPr>
              <a:t>Others develop polycystic ovarian syndrome when they gain too much weight</a:t>
            </a:r>
            <a:br/>
            <a:r>
              <a:rPr b="false" i="false" strike="noStrike" sz="1200" u="none">
                <a:solidFill>
                  <a:srgbClr val="FFFFFF"/>
                </a:solidFill>
                <a:latin typeface="Calibri"/>
              </a:rPr>
              <a:t>finasteride online canadian pharmacy</a:t>
            </a:r>
            <a:br/>
            <a:r>
              <a:rPr b="false" i="false" strike="noStrike" sz="1200" u="none">
                <a:solidFill>
                  <a:srgbClr val="FFFFFF"/>
                </a:solidFill>
                <a:latin typeface="Calibri"/>
              </a:rPr>
              <a:t>buy finasteride 5mg online</a:t>
            </a:r>
            <a:br/>
            <a:r>
              <a:rPr b="false" i="false" strike="noStrike" sz="1200" u="none">
                <a:solidFill>
                  <a:srgbClr val="FFFFFF"/>
                </a:solidFill>
                <a:latin typeface="Calibri"/>
              </a:rPr>
              <a:t>Emerging studies show immense potential in the ability to pinpoint and successfully treat hair loss in men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purchase finasteride</a:t>
            </a:r>
            <a:br/>
            <a:r>
              <a:rPr b="false" i="false" strike="noStrike" sz="1200" u="none">
                <a:solidFill>
                  <a:srgbClr val="FFFFFF"/>
                </a:solidFill>
                <a:latin typeface="Calibri"/>
              </a:rPr>
              <a:t>finpecia tablet price</a:t>
            </a:r>
            <a:br/>
            <a:r>
              <a:rPr b="false" i="false" strike="noStrike" sz="1200" u="none">
                <a:solidFill>
                  <a:srgbClr val="FFFFFF"/>
                </a:solidFill>
                <a:latin typeface="Calibri"/>
              </a:rPr>
              <a:t>A financial advisor sbi interest rates on fixed deposits Storage is seen as energy's "holy grail" because of theefficiency it brings to any grid</a:t>
            </a:r>
            <a:br/>
            <a:r>
              <a:rPr b="false" i="false" strike="noStrike" sz="1200" u="none">
                <a:solidFill>
                  <a:srgbClr val="FFFFFF"/>
                </a:solidFill>
                <a:latin typeface="Calibri"/>
              </a:rPr>
              <a:t>finpecia 1mg cheap</a:t>
            </a:r>
            <a:br/>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where to buy finpecia forum</a:t>
            </a:r>
            <a:br/>
            <a:r>
              <a:rPr b="false" i="false" strike="noStrike" sz="1200" u="none">
                <a:solidFill>
                  <a:srgbClr val="FFFFFF"/>
                </a:solidFill>
                <a:latin typeface="Calibri"/>
              </a:rPr>
              <a:t>cheap finasteride 5mg</a:t>
            </a:r>
            <a:br/>
            <a:r>
              <a:rPr b="false" i="false" strike="noStrike" sz="1200" u="none">
                <a:solidFill>
                  <a:srgbClr val="FFFFFF"/>
                </a:solidFill>
                <a:latin typeface="Calibri"/>
              </a:rPr>
              <a:t>generic finpecia</a:t>
            </a:r>
            <a:br/>
            <a:r>
              <a:rPr b="false" i="false" strike="noStrike" sz="1200" u="none">
                <a:solidFill>
                  <a:srgbClr val="FFFFFF"/>
                </a:solidFill>
                <a:latin typeface="Calibri"/>
              </a:rPr>
              <a:t>buy finpecia online uk</a:t>
            </a:r>
            <a:br/>
            <a:r>
              <a:rPr b="false" i="false" strike="noStrike" sz="1200" u="none">
                <a:solidFill>
                  <a:srgbClr val="FFFFFF"/>
                </a:solidFill>
                <a:latin typeface="Calibri"/>
              </a:rPr>
              <a:t>finpecia cipla goa</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finasteride (proscar) 5 mg tablet</a:t>
            </a:r>
            <a:br/>
            <a:r>
              <a:rPr b="false" i="false" strike="noStrike" sz="1200" u="none">
                <a:solidFill>
                  <a:srgbClr val="FFFFFF"/>
                </a:solidFill>
                <a:latin typeface="Calibri"/>
              </a:rPr>
              <a:t>Then wait 1 hour before eating or drinking anything else</a:t>
            </a:r>
            <a:br/>
            <a:r>
              <a:rPr b="false" i="false" strike="noStrike" sz="1200" u="none">
                <a:solidFill>
                  <a:srgbClr val="FFFFFF"/>
                </a:solidFill>
                <a:latin typeface="Calibri"/>
              </a:rPr>
              <a:t>generic finasteride 1mg buy</a:t>
            </a:r>
            <a:br/>
            <a:r>
              <a:rPr b="false" i="false" strike="noStrike" sz="1200" u="none">
                <a:solidFill>
                  <a:srgbClr val="FFFFFF"/>
                </a:solidFill>
                <a:latin typeface="Calibri"/>
              </a:rPr>
              <a:t>finpecia tablet price in india</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buy finasteride 5mg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finpecia 1mg or 5mg</a:t>
            </a:r>
            <a:br/>
            <a:r>
              <a:rPr b="false" i="false" strike="noStrike" sz="1200" u="none">
                <a:solidFill>
                  <a:srgbClr val="FFFFFF"/>
                </a:solidFill>
                <a:latin typeface="Calibri"/>
              </a:rPr>
              <a:t>que es minoxidil 5 y finasteride 1mg</a:t>
            </a:r>
            <a:br/>
            <a:r>
              <a:rPr b="false" i="false" strike="noStrike" sz="1200" u="none">
                <a:solidFill>
                  <a:srgbClr val="FFFFFF"/>
                </a:solidFill>
                <a:latin typeface="Calibri"/>
              </a:rPr>
              <a:t>propecia finasteride msd</a:t>
            </a:r>
            <a:br/>
            <a:r>
              <a:rPr b="false" i="false" strike="noStrike" sz="1200" u="none">
                <a:solidFill>
                  <a:srgbClr val="FFFFFF"/>
                </a:solidFill>
                <a:latin typeface="Calibri"/>
              </a:rPr>
              <a:t>Acrescento uma terceira: banir frituras e outras comidas gordurosas do cardpio</a:t>
            </a:r>
            <a:br/>
            <a:r>
              <a:rPr b="false" i="false" strike="noStrike" sz="1200" u="none">
                <a:solidFill>
                  <a:srgbClr val="FFFFFF"/>
                </a:solidFill>
                <a:latin typeface="Calibri"/>
              </a:rPr>
              <a:t>minoxidil 5 + finasteride 1mg</a:t>
            </a:r>
            <a:br/>
            <a:r>
              <a:rPr b="false" i="false" strike="noStrike" sz="1200" u="none">
                <a:solidFill>
                  <a:srgbClr val="FFFFFF"/>
                </a:solidFill>
                <a:latin typeface="Calibri"/>
              </a:rPr>
              <a:t>buy finasteride online india</a:t>
            </a:r>
            <a:br/>
            <a:r>
              <a:rPr b="false" i="false" strike="noStrike" sz="1200" u="none">
                <a:solidFill>
                  <a:srgbClr val="FFFFFF"/>
                </a:solidFill>
                <a:latin typeface="Calibri"/>
              </a:rPr>
              <a:t>cheap finasteride uk</a:t>
            </a:r>
            <a:br/>
            <a:r>
              <a:rPr b="false" i="false" strike="noStrike" sz="1200" u="none">
                <a:solidFill>
                  <a:srgbClr val="FFFFFF"/>
                </a:solidFill>
                <a:latin typeface="Calibri"/>
              </a:rPr>
              <a:t>best place to buy finpecia uk</a:t>
            </a:r>
            <a:br/>
            <a:r>
              <a:rPr b="false" i="false" strike="noStrike" sz="1200" u="none">
                <a:solidFill>
                  <a:srgbClr val="FFFFFF"/>
                </a:solidFill>
                <a:latin typeface="Calibri"/>
              </a:rPr>
              <a:t>@Maxxx Hardcore: I am not saying it is better or worse to have fair or dark skin</a:t>
            </a:r>
            <a:br/>
            <a:r>
              <a:rPr b="false" i="false" strike="noStrike" sz="1200" u="none">
                <a:solidFill>
                  <a:srgbClr val="FFFFFF"/>
                </a:solidFill>
                <a:latin typeface="Calibri"/>
              </a:rPr>
              <a:t>can i buy finasteride over the counter uk</a:t>
            </a:r>
            <a:br/>
            <a:r>
              <a:rPr b="false" i="false" strike="noStrike" sz="1200" u="none">
                <a:solidFill>
                  <a:srgbClr val="FFFFFF"/>
                </a:solidFill>
                <a:latin typeface="Calibri"/>
              </a:rPr>
              <a:t>Make them incapable of serving their purpose athletes to practice however if you want to boost sex drive whether you will notice several inches of increased size.</a:t>
            </a:r>
            <a:br/>
            <a:r>
              <a:rPr b="false" i="false" strike="noStrike" sz="1200" u="none">
                <a:solidFill>
                  <a:srgbClr val="FFFFFF"/>
                </a:solidFill>
                <a:latin typeface="Calibri"/>
              </a:rPr>
              <a:t>finpecia cipla price india</a:t>
            </a:r>
            <a:br/>
            <a:r>
              <a:rPr b="false" i="false" strike="noStrike" sz="1200" u="none">
                <a:solidFill>
                  <a:srgbClr val="FFFFFF"/>
                </a:solidFill>
                <a:latin typeface="Calibri"/>
              </a:rPr>
              <a:t>finpecia india</a:t>
            </a:r>
            <a:br/>
            <a:r>
              <a:rPr b="false" i="false" strike="noStrike" sz="1200" u="none">
                <a:solidFill>
                  <a:srgbClr val="FFFFFF"/>
                </a:solidFill>
                <a:latin typeface="Calibri"/>
              </a:rPr>
              <a:t>This helps to open the tubes and release the trapped fluid that is causing the infection</a:t>
            </a:r>
            <a:br/>
            <a:r>
              <a:rPr b="false" i="false" strike="noStrike" sz="1200" u="none">
                <a:solidFill>
                  <a:srgbClr val="FFFFFF"/>
                </a:solidFill>
                <a:latin typeface="Calibri"/>
              </a:rPr>
              <a:t>generic finasteride 5mg hair loss</a:t>
            </a:r>
            <a:br/>
            <a:r>
              <a:rPr b="false" i="false" strike="noStrike" sz="1200" u="none">
                <a:solidFill>
                  <a:srgbClr val="FFFFFF"/>
                </a:solidFill>
                <a:latin typeface="Calibri"/>
              </a:rPr>
              <a:t>finpecia tablets price</a:t>
            </a:r>
            <a:br/>
            <a:r>
              <a:rPr b="false" i="false" strike="noStrike" sz="1200" u="none">
                <a:solidFill>
                  <a:srgbClr val="FFFFFF"/>
                </a:solidFill>
                <a:latin typeface="Calibri"/>
              </a:rPr>
              <a:t>finpecia hair loss pills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generic finasteride 1mg</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finpecia fda approved</a:t>
            </a:r>
            <a:br/>
            <a:r>
              <a:rPr b="false" i="false" strike="noStrike" sz="1200" u="none">
                <a:solidFill>
                  <a:srgbClr val="FFFFFF"/>
                </a:solidFill>
                <a:latin typeface="Calibri"/>
              </a:rPr>
              <a:t>purchase finasteride online</a:t>
            </a:r>
            <a:br/>
            <a:r>
              <a:rPr b="false" i="false" strike="noStrike" sz="1200" u="none">
                <a:solidFill>
                  <a:srgbClr val="FFFFFF"/>
                </a:solidFill>
                <a:latin typeface="Calibri"/>
              </a:rPr>
              <a:t>generic finasteride 1mg uk</a:t>
            </a:r>
            <a:br/>
            <a:r>
              <a:rPr b="false" i="false" strike="noStrike" sz="1200" u="none">
                <a:solidFill>
                  <a:srgbClr val="FFFFFF"/>
                </a:solidFill>
                <a:latin typeface="Calibri"/>
              </a:rPr>
              <a:t>Do you know any solutions to help reduce content from being ripped off? I'd definitely appreciate it.| ??? ????? ?????</a:t>
            </a:r>
            <a:br/>
            <a:r>
              <a:rPr b="false" i="false" strike="noStrike" sz="1200" u="none">
                <a:solidFill>
                  <a:srgbClr val="FFFFFF"/>
                </a:solidFill>
                <a:latin typeface="Calibri"/>
              </a:rPr>
              <a:t>buy finasteride 1mg online</a:t>
            </a:r>
            <a:br/>
            <a:r>
              <a:rPr b="false" i="false" strike="noStrike" sz="1200" u="none">
                <a:solidFill>
                  <a:srgbClr val="FFFFFF"/>
                </a:solidFill>
                <a:latin typeface="Calibri"/>
              </a:rPr>
              <a:t>Pfizer agreed to pay a fine of $430 million for its Neurontin marketing   tactics</a:t>
            </a:r>
            <a:br/>
            <a:r>
              <a:rPr b="false" i="false" strike="noStrike" sz="1200" u="none">
                <a:solidFill>
                  <a:srgbClr val="FFFFFF"/>
                </a:solidFill>
                <a:latin typeface="Calibri"/>
              </a:rPr>
              <a:t>finasteride 5mg proscar</a:t>
            </a:r>
            <a:br/>
            <a:r>
              <a:rPr b="false" i="false" strike="noStrike" sz="1200" u="none">
                <a:solidFill>
                  <a:srgbClr val="FFFFFF"/>
                </a:solidFill>
                <a:latin typeface="Calibri"/>
              </a:rPr>
              <a:t>generic finasteride 5mg reviews</a:t>
            </a:r>
            <a:br/>
            <a:r>
              <a:rPr b="false" i="false" strike="noStrike" sz="1200" u="none">
                <a:solidFill>
                  <a:srgbClr val="FFFFFF"/>
                </a:solidFill>
                <a:latin typeface="Calibri"/>
              </a:rPr>
              <a:t>finasteride (propecia) price in india</a:t>
            </a:r>
            <a:br/>
            <a:r>
              <a:rPr b="false" i="false" strike="noStrike" sz="1200" u="none">
                <a:solidFill>
                  <a:srgbClr val="FFFFFF"/>
                </a:solidFill>
                <a:latin typeface="Calibri"/>
              </a:rPr>
              <a:t>finpecia 1mg price</a:t>
            </a:r>
            <a:br/>
            <a:r>
              <a:rPr b="false" i="false" strike="noStrike" sz="1200" u="none">
                <a:solidFill>
                  <a:srgbClr val="FFFFFF"/>
                </a:solidFill>
                <a:latin typeface="Calibri"/>
              </a:rPr>
              <a:t>ukfinasteride.info finpecia</a:t>
            </a:r>
            <a:br/>
            <a:r>
              <a:rPr b="false" i="false" strike="noStrike" sz="1200" u="none">
                <a:solidFill>
                  <a:srgbClr val="FFFFFF"/>
                </a:solidFill>
                <a:latin typeface="Calibri"/>
              </a:rPr>
              <a:t>generic propecia finasteride reviews</a:t>
            </a:r>
            <a:br/>
            <a:r>
              <a:rPr b="false" i="false" strike="noStrike" sz="1200" u="none">
                <a:solidFill>
                  <a:srgbClr val="FFFFFF"/>
                </a:solidFill>
                <a:latin typeface="Calibri"/>
              </a:rPr>
              <a:t>In this case, the infection is only discovered when a human or another animal develops ringworm</a:t>
            </a:r>
            <a:br/>
            <a:r>
              <a:rPr b="false" i="false" strike="noStrike" sz="1200" u="none">
                <a:solidFill>
                  <a:srgbClr val="FFFFFF"/>
                </a:solidFill>
                <a:latin typeface="Calibri"/>
              </a:rPr>
              <a:t>propecia finasteride 1mg buy</a:t>
            </a:r>
            <a:br/>
            <a:r>
              <a:rPr b="false" i="false" strike="noStrike" sz="1200" u="none">
                <a:solidFill>
                  <a:srgbClr val="FFFFFF"/>
                </a:solidFill>
                <a:latin typeface="Calibri"/>
              </a:rPr>
              <a:t>order finasteride online canada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Any diabetic should consult a dietician early in the disease to work out the correct diet for their lifestyle</a:t>
            </a:r>
            <a:br/>
            <a:r>
              <a:rPr b="false" i="false" strike="noStrike" sz="1200" u="none">
                <a:solidFill>
                  <a:srgbClr val="FFFFFF"/>
                </a:solidFill>
                <a:latin typeface="Calibri"/>
              </a:rPr>
              <a:t>buy finpecia 5mg</a:t>
            </a:r>
            <a:br/>
            <a:r>
              <a:rPr b="false" i="false" strike="noStrike" sz="1200" u="none">
                <a:solidFill>
                  <a:srgbClr val="FFFFFF"/>
                </a:solidFill>
                <a:latin typeface="Calibri"/>
              </a:rPr>
              <a:t>generic proscar (finasteride)</a:t>
            </a:r>
            <a:br/>
            <a:r>
              <a:rPr b="false" i="false" strike="noStrike" sz="1200" u="none">
                <a:solidFill>
                  <a:srgbClr val="FFFFFF"/>
                </a:solidFill>
                <a:latin typeface="Calibri"/>
              </a:rPr>
              <a:t>finpecia 5mg</a:t>
            </a:r>
            <a:br/>
            <a:r>
              <a:rPr b="false" i="false" strike="noStrike" sz="1200" u="none">
                <a:solidFill>
                  <a:srgbClr val="FFFFFF"/>
                </a:solidFill>
                <a:latin typeface="Calibri"/>
              </a:rPr>
              <a:t>propecia generic finpecia</a:t>
            </a:r>
            <a:br/>
            <a:r>
              <a:rPr b="false" i="false" strike="noStrike" sz="1200" u="none">
                <a:solidFill>
                  <a:srgbClr val="FFFFFF"/>
                </a:solidFill>
                <a:latin typeface="Calibri"/>
              </a:rPr>
              <a:t>Wants to maximize their growth ll be able to correctly identify it as long as there is a dark side to depression, the question is understandable for has been designed specifically</a:t>
            </a:r>
            <a:br/>
            <a:r>
              <a:rPr b="false" i="false" strike="noStrike" sz="1200" u="none">
                <a:solidFill>
                  <a:srgbClr val="FFFFFF"/>
                </a:solidFill>
                <a:latin typeface="Calibri"/>
              </a:rPr>
              <a:t>generic proscar (5mg finasteride)</a:t>
            </a:r>
            <a:br/>
            <a:r>
              <a:rPr b="false" i="false" strike="noStrike" sz="1200" u="none">
                <a:solidFill>
                  <a:srgbClr val="FFFFFF"/>
                </a:solidFill>
                <a:latin typeface="Calibri"/>
              </a:rPr>
              <a:t>finpecia prices south africa</a:t>
            </a:r>
            <a:br/>
            <a:r>
              <a:rPr b="false" i="false" strike="noStrike" sz="1200" u="none">
                <a:solidFill>
                  <a:srgbClr val="FFFFFF"/>
                </a:solidFill>
                <a:latin typeface="Calibri"/>
              </a:rPr>
              <a:t>i am fortunate that i didnt lose my job</a:t>
            </a:r>
            <a:br/>
            <a:r>
              <a:rPr b="false" i="false" strike="noStrike" sz="1200" u="none">
                <a:solidFill>
                  <a:srgbClr val="FFFFFF"/>
                </a:solidFill>
                <a:latin typeface="Calibri"/>
              </a:rPr>
              <a:t>cheap finasteride australia</a:t>
            </a:r>
            <a:br/>
            <a:r>
              <a:rPr b="false" i="false" strike="noStrike" sz="1200" u="none">
                <a:solidFill>
                  <a:srgbClr val="FFFFFF"/>
                </a:solidFill>
                <a:latin typeface="Calibri"/>
              </a:rPr>
              <a:t>finasteride cheap pharmacy online</a:t>
            </a:r>
            <a:br/>
            <a:r>
              <a:rPr b="false" i="false" strike="noStrike" sz="1200" u="none">
                <a:solidFill>
                  <a:srgbClr val="FFFFFF"/>
                </a:solidFill>
                <a:latin typeface="Calibri"/>
              </a:rPr>
              <a:t>finpecia cost in india</a:t>
            </a:r>
            <a:br/>
            <a:r>
              <a:rPr b="false" i="false" strike="noStrike" sz="1200" u="none">
                <a:solidFill>
                  <a:srgbClr val="FFFFFF"/>
                </a:solidFill>
                <a:latin typeface="Calibri"/>
              </a:rPr>
              <a:t>finpecia fda</a:t>
            </a:r>
            <a:br/>
            <a:r>
              <a:rPr b="false" i="false" strike="noStrike" sz="1200" u="none">
                <a:solidFill>
                  <a:srgbClr val="FFFFFF"/>
                </a:solidFill>
                <a:latin typeface="Calibri"/>
              </a:rPr>
              <a:t>finpecia costco</a:t>
            </a:r>
            <a:br/>
            <a:r>
              <a:rPr b="false" i="false" strike="noStrike" sz="1200" u="none">
                <a:solidFill>
                  <a:srgbClr val="FFFFFF"/>
                </a:solidFill>
                <a:latin typeface="Calibri"/>
              </a:rPr>
              <a:t>order finpecia online</a:t>
            </a:r>
            <a:br/>
            <a:r>
              <a:rPr b="false" i="false" strike="noStrike" sz="1200" u="none">
                <a:solidFill>
                  <a:srgbClr val="FFFFFF"/>
                </a:solidFill>
                <a:latin typeface="Calibri"/>
              </a:rPr>
              <a:t>el mejor tratamiento es minoxidil 5 y finasteride 1mg</a:t>
            </a:r>
            <a:br/>
            <a:r>
              <a:rPr b="false" i="false" strike="noStrike" sz="1200" u="none">
                <a:solidFill>
                  <a:srgbClr val="FFFFFF"/>
                </a:solidFill>
                <a:latin typeface="Calibri"/>
              </a:rPr>
              <a:t>purchase generic finasteride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I have to admit, I was kind of pulling for him in that scene, because Blair has been SO AWFUL to him</a:t>
            </a:r>
            <a:br/>
            <a:r>
              <a:rPr b="false" i="false" strike="noStrike" sz="1200" u="none">
                <a:solidFill>
                  <a:srgbClr val="FFFFFF"/>
                </a:solidFill>
                <a:latin typeface="Calibri"/>
              </a:rPr>
              <a:t>finasteride 5mg tablets generic proscar</a:t>
            </a:r>
            <a:br/>
            <a:r>
              <a:rPr b="false" i="false" strike="noStrike" sz="1200" u="none">
                <a:solidFill>
                  <a:srgbClr val="FFFFFF"/>
                </a:solidFill>
                <a:latin typeface="Calibri"/>
              </a:rPr>
              <a:t>finasteride online canada</a:t>
            </a:r>
            <a:br/>
            <a:r>
              <a:rPr b="false" i="false" strike="noStrike" sz="1200" u="none">
                <a:solidFill>
                  <a:srgbClr val="FFFFFF"/>
                </a:solidFill>
                <a:latin typeface="Calibri"/>
              </a:rPr>
              <a:t>finpecia tablets india</a:t>
            </a:r>
            <a:br/>
            <a:r>
              <a:rPr b="false" i="false" strike="noStrike" sz="1200" u="none">
                <a:solidFill>
                  <a:srgbClr val="FFFFFF"/>
                </a:solidFill>
                <a:latin typeface="Calibri"/>
              </a:rPr>
              <a:t>generic finasteride cost</a:t>
            </a:r>
            <a:br/>
            <a:r>
              <a:rPr b="false" i="false" strike="noStrike" sz="1200" u="none">
                <a:solidFill>
                  <a:srgbClr val="FFFFFF"/>
                </a:solidFill>
                <a:latin typeface="Calibri"/>
              </a:rPr>
              <a:t>purchase finasteride australia</a:t>
            </a:r>
            <a:br/>
            <a:r>
              <a:rPr b="false" i="false" strike="noStrike" sz="1200" u="none">
                <a:solidFill>
                  <a:srgbClr val="FFFFFF"/>
                </a:solidFill>
                <a:latin typeface="Calibri"/>
              </a:rPr>
              <a:t>Something that I&amp;#39;very found useful is to make a chart (24 hrs ) and write down time / dose oF meds- then as an observer write down all symptoms</a:t>
            </a:r>
            <a:br/>
            <a:r>
              <a:rPr b="false" i="false" strike="noStrike" sz="1200" u="none">
                <a:solidFill>
                  <a:srgbClr val="FFFFFF"/>
                </a:solidFill>
                <a:latin typeface="Calibri"/>
              </a:rPr>
              <a:t>finasteride 1 mg online pharmacy</a:t>
            </a:r>
            <a:br/>
            <a:r>
              <a:rPr b="false" i="false" strike="noStrike" sz="1200" u="none">
                <a:solidFill>
                  <a:srgbClr val="FFFFFF"/>
                </a:solidFill>
                <a:latin typeface="Calibri"/>
              </a:rPr>
              <a:t>cheap finasteride 1mg</a:t>
            </a:r>
            <a:br/>
            <a:r>
              <a:rPr b="false" i="false" strike="noStrike" sz="1200" u="none">
                <a:solidFill>
                  <a:srgbClr val="FFFFFF"/>
                </a:solidFill>
                <a:latin typeface="Calibri"/>
              </a:rPr>
              <a:t>topical finasteride purchase</a:t>
            </a:r>
            <a:br/>
            <a:r>
              <a:rPr b="false" i="false" strike="noStrike" sz="1200" u="none">
                <a:solidFill>
                  <a:srgbClr val="FFFFFF"/>
                </a:solidFill>
                <a:latin typeface="Calibri"/>
              </a:rPr>
              <a:t>finasteride online pharmacy canada</a:t>
            </a:r>
            <a:br/>
            <a:r>
              <a:rPr b="false" i="false" strike="noStrike" sz="1200" u="none">
                <a:solidFill>
                  <a:srgbClr val="FFFFFF"/>
                </a:solidFill>
                <a:latin typeface="Calibri"/>
              </a:rPr>
              <a:t>I no longer take Spiro for a number of reasons</a:t>
            </a:r>
            <a:br/>
            <a:r>
              <a:rPr b="false" i="false" strike="noStrike" sz="1200" u="none">
                <a:solidFill>
                  <a:srgbClr val="FFFFFF"/>
                </a:solidFill>
                <a:latin typeface="Calibri"/>
              </a:rPr>
              <a:t>buy finpecia uk</a:t>
            </a:r>
            <a:br/>
            <a:r>
              <a:rPr b="false" i="false" strike="noStrike" sz="1200" u="none">
                <a:solidFill>
                  <a:srgbClr val="FFFFFF"/>
                </a:solidFill>
                <a:latin typeface="Calibri"/>
              </a:rPr>
              <a:t>finpecia uk</a:t>
            </a:r>
            <a:br/>
            <a:r>
              <a:rPr b="false" i="false" strike="noStrike" sz="1200" u="none">
                <a:solidFill>
                  <a:srgbClr val="FFFFFF"/>
                </a:solidFill>
                <a:latin typeface="Calibri"/>
              </a:rPr>
              <a:t>finpecia cost in rupees</a:t>
            </a:r>
            <a:br/>
            <a:r>
              <a:rPr b="false" i="false" strike="noStrike" sz="1200" u="none">
                <a:solidFill>
                  <a:srgbClr val="FFFFFF"/>
                </a:solidFill>
                <a:latin typeface="Calibri"/>
              </a:rPr>
              <a:t>It is a combination of female hormones</a:t>
            </a:r>
            <a:br/>
            <a:r>
              <a:rPr b="false" i="false" strike="noStrike" sz="1200" u="none">
                <a:solidFill>
                  <a:srgbClr val="FFFFFF"/>
                </a:solidFill>
                <a:latin typeface="Calibri"/>
              </a:rPr>
              <a:t>generic finasteride 5mg uk</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Exploring in Yahoo I eventually stumbled upon this website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Proscar Finasteride 5 Mg - Best Place To Buy Finpecia Uk</dc:title>
  <dc:description>Buy proscar finasteride, buy propecia finasteride australia, generic finasteride 1mg, purchase finasteride 5mg, cheapest finasteride online, buy finpecia online uk, topical finasteride purchase</dc:description>
  <dc:subject>Proscar Finasteride 5 Mg - Best Place To Buy Finpecia Uk</dc:subject>
  <cp:keywords>finpecia 1mg tablet, best place to buy finasteride uk, finpecia canada pharmacy, get finasteride prescription online, cheap generic finasteride uk, generic finasteride 5mg price, finasteride online prescription, propecia finasteride dosage, finasteride 5mg tablets generic proscar, topical finasteride purchase</cp:keywords>
  <cp:category/>
</cp:coreProperties>
</file>